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3"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4" r:id="rId37"/>
  </p:sldIdLst>
  <p:sldSz cx="9144000" cy="5143500" type="screen16x9"/>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730" y="72"/>
      </p:cViewPr>
      <p:guideLst>
        <p:guide orient="horz" pos="1620"/>
        <p:guide pos="288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a:lvl1pPr>
          </a:lstStyle>
          <a:p>
            <a:pPr>
              <a:defRPr/>
            </a:pPr>
            <a:fld id="{5953805E-AE53-43B6-86CA-AC79EFAC43EA}" type="datetime1">
              <a:rPr lang="zh-CN" altLang="en-US"/>
              <a:pPr>
                <a:defRPr/>
              </a:pPr>
              <a:t>2020/3/11</a:t>
            </a:fld>
            <a:endParaRPr lang="zh-CN" altLang="en-US" sz="1200"/>
          </a:p>
        </p:txBody>
      </p:sp>
      <p:sp>
        <p:nvSpPr>
          <p:cNvPr id="1028"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bevel/>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zh-CN" altLang="en-US"/>
              <a:t>单击此处编辑母版文本样式</a:t>
            </a:r>
          </a:p>
          <a:p>
            <a:pPr>
              <a:defRPr/>
            </a:pPr>
            <a:r>
              <a:rPr lang="zh-CN" altLang="en-US"/>
              <a:t>第二级</a:t>
            </a:r>
          </a:p>
          <a:p>
            <a:pPr>
              <a:defRPr/>
            </a:pPr>
            <a:r>
              <a:rPr lang="zh-CN" altLang="en-US"/>
              <a:t>第三级</a:t>
            </a:r>
          </a:p>
          <a:p>
            <a:pPr>
              <a:defRPr/>
            </a:pPr>
            <a:r>
              <a:rPr lang="zh-CN" altLang="en-US"/>
              <a:t>第四级</a:t>
            </a:r>
          </a:p>
          <a:p>
            <a:pPr>
              <a:defRPr/>
            </a:pPr>
            <a:r>
              <a:rPr lang="zh-CN" altLang="en-US"/>
              <a:t>第五级</a:t>
            </a: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a:lvl1pPr>
          </a:lstStyle>
          <a:p>
            <a:pPr>
              <a:defRPr/>
            </a:pPr>
            <a:fld id="{BBD0B325-9A12-4906-8FFA-B9F2E070951A}" type="slidenum">
              <a:rPr lang="zh-CN" altLang="en-US"/>
              <a:pPr>
                <a:defRPr/>
              </a:pPr>
              <a:t>‹#›</a:t>
            </a:fld>
            <a:endParaRPr lang="zh-CN" altLang="en-US" sz="1200"/>
          </a:p>
        </p:txBody>
      </p:sp>
    </p:spTree>
    <p:extLst>
      <p:ext uri="{BB962C8B-B14F-4D97-AF65-F5344CB8AC3E}">
        <p14:creationId xmlns:p14="http://schemas.microsoft.com/office/powerpoint/2010/main" val="2567539391"/>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292038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370013"/>
            <a:ext cx="7886700" cy="326231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7880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09413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3750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370013"/>
            <a:ext cx="7886700" cy="32623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24892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1700"/>
            <a:ext cx="7886700" cy="112553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203069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4075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54604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3698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51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25278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078440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hyperlink" Target="https://www.freeppt7.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414455"/>
        </a:solidFill>
        <a:effectLst/>
      </p:bgPr>
    </p:bg>
    <p:spTree>
      <p:nvGrpSpPr>
        <p:cNvPr id="1" name=""/>
        <p:cNvGrpSpPr/>
        <p:nvPr/>
      </p:nvGrpSpPr>
      <p:grpSpPr>
        <a:xfrm>
          <a:off x="0" y="0"/>
          <a:ext cx="0" cy="0"/>
          <a:chOff x="0" y="0"/>
          <a:chExt cx="0" cy="0"/>
        </a:xfrm>
      </p:grpSpPr>
      <p:sp>
        <p:nvSpPr>
          <p:cNvPr id="3074" name="等腰三角形 3"/>
          <p:cNvSpPr>
            <a:spLocks noChangeArrowheads="1"/>
          </p:cNvSpPr>
          <p:nvPr/>
        </p:nvSpPr>
        <p:spPr bwMode="auto">
          <a:xfrm flipV="1">
            <a:off x="706438" y="-6350"/>
            <a:ext cx="4535487" cy="3919538"/>
          </a:xfrm>
          <a:prstGeom prst="triangle">
            <a:avLst>
              <a:gd name="adj" fmla="val 50000"/>
            </a:avLst>
          </a:prstGeom>
          <a:solidFill>
            <a:srgbClr val="00B0F0"/>
          </a:solidFill>
          <a:ln w="25400">
            <a:solidFill>
              <a:srgbClr val="00B0F0"/>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75" name="等腰三角形 18"/>
          <p:cNvSpPr>
            <a:spLocks noChangeArrowheads="1"/>
          </p:cNvSpPr>
          <p:nvPr/>
        </p:nvSpPr>
        <p:spPr bwMode="auto">
          <a:xfrm>
            <a:off x="2341563" y="3908425"/>
            <a:ext cx="1265237" cy="1244600"/>
          </a:xfrm>
          <a:prstGeom prst="triangle">
            <a:avLst>
              <a:gd name="adj" fmla="val 50000"/>
            </a:avLst>
          </a:prstGeom>
          <a:solidFill>
            <a:srgbClr val="00B0F0"/>
          </a:solidFill>
          <a:ln w="25400">
            <a:solidFill>
              <a:srgbClr val="00B0F0"/>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76" name="TextBox 19"/>
          <p:cNvSpPr>
            <a:spLocks noChangeArrowheads="1"/>
          </p:cNvSpPr>
          <p:nvPr/>
        </p:nvSpPr>
        <p:spPr bwMode="auto">
          <a:xfrm>
            <a:off x="4067959" y="3184760"/>
            <a:ext cx="3744312" cy="37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500" b="1" dirty="0">
                <a:solidFill>
                  <a:schemeClr val="bg1"/>
                </a:solidFill>
                <a:latin typeface="微软雅黑" panose="020B0503020204020204" pitchFamily="34" charset="-122"/>
                <a:ea typeface="微软雅黑" panose="020B0503020204020204" pitchFamily="34" charset="-122"/>
              </a:rPr>
              <a:t>REPORTER:</a:t>
            </a:r>
            <a:r>
              <a:rPr lang="en-US" altLang="zh-CN" sz="1500" b="1" dirty="0">
                <a:solidFill>
                  <a:schemeClr val="bg1"/>
                </a:solidFill>
                <a:latin typeface="微软雅黑" panose="020B0503020204020204" pitchFamily="34" charset="-122"/>
                <a:ea typeface="微软雅黑" panose="020B0503020204020204" pitchFamily="34" charset="-122"/>
              </a:rPr>
              <a:t>              </a:t>
            </a:r>
            <a:r>
              <a:rPr lang="zh-CN" altLang="en-US" sz="1500" b="1" dirty="0">
                <a:solidFill>
                  <a:schemeClr val="bg1"/>
                </a:solidFill>
                <a:latin typeface="微软雅黑" panose="020B0503020204020204" pitchFamily="34" charset="-122"/>
                <a:ea typeface="微软雅黑" panose="020B0503020204020204" pitchFamily="34" charset="-122"/>
              </a:rPr>
              <a:t>TIME:</a:t>
            </a:r>
          </a:p>
        </p:txBody>
      </p:sp>
      <p:sp>
        <p:nvSpPr>
          <p:cNvPr id="3078" name="TextBox 21"/>
          <p:cNvSpPr>
            <a:spLocks noChangeArrowheads="1"/>
          </p:cNvSpPr>
          <p:nvPr/>
        </p:nvSpPr>
        <p:spPr bwMode="auto">
          <a:xfrm>
            <a:off x="3995738" y="2218657"/>
            <a:ext cx="5329237" cy="72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3200" b="1" dirty="0">
                <a:solidFill>
                  <a:schemeClr val="bg1"/>
                </a:solidFill>
                <a:latin typeface="微软雅黑" panose="020B0503020204020204" pitchFamily="34" charset="-122"/>
                <a:ea typeface="微软雅黑" panose="020B0503020204020204" pitchFamily="34" charset="-122"/>
              </a:rPr>
              <a:t>Summary</a:t>
            </a:r>
            <a:r>
              <a:rPr lang="en-US" altLang="zh-CN" sz="3200" b="1" dirty="0">
                <a:solidFill>
                  <a:schemeClr val="bg1"/>
                </a:solidFill>
                <a:latin typeface="微软雅黑" panose="020B0503020204020204" pitchFamily="34" charset="-122"/>
                <a:ea typeface="微软雅黑" panose="020B0503020204020204" pitchFamily="34" charset="-122"/>
              </a:rPr>
              <a:t> ppt </a:t>
            </a:r>
            <a:r>
              <a:rPr lang="zh-CN" altLang="en-US" sz="3200" b="1" dirty="0">
                <a:solidFill>
                  <a:schemeClr val="bg1"/>
                </a:solidFill>
                <a:latin typeface="微软雅黑" panose="020B0503020204020204" pitchFamily="34" charset="-122"/>
                <a:ea typeface="微软雅黑" panose="020B0503020204020204" pitchFamily="34" charset="-122"/>
              </a:rPr>
              <a:t>template</a:t>
            </a:r>
          </a:p>
        </p:txBody>
      </p:sp>
      <p:sp>
        <p:nvSpPr>
          <p:cNvPr id="3079" name="TextBox 4"/>
          <p:cNvSpPr>
            <a:spLocks noChangeArrowheads="1"/>
          </p:cNvSpPr>
          <p:nvPr/>
        </p:nvSpPr>
        <p:spPr bwMode="auto">
          <a:xfrm>
            <a:off x="1763713" y="771525"/>
            <a:ext cx="33115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8000" b="1" dirty="0">
                <a:solidFill>
                  <a:schemeClr val="bg1"/>
                </a:solidFill>
                <a:sym typeface="Arial" panose="020B0604020202020204" pitchFamily="34" charset="0"/>
              </a:rPr>
              <a:t>2020</a:t>
            </a:r>
            <a:endParaRPr lang="zh-CN" altLang="en-US" sz="8000" b="1" dirty="0">
              <a:solidFill>
                <a:schemeClr val="bg1"/>
              </a:solidFill>
              <a:sym typeface="Arial" panose="020B0604020202020204" pitchFamily="34" charset="0"/>
            </a:endParaRPr>
          </a:p>
        </p:txBody>
      </p:sp>
      <p:pic>
        <p:nvPicPr>
          <p:cNvPr id="3080" name="Armik-Red Roses.mp3">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835150" y="-1117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B34292F3-7458-4A94-950C-6C7C96403311}"/>
              </a:ext>
            </a:extLst>
          </p:cNvPr>
          <p:cNvSpPr/>
          <p:nvPr/>
        </p:nvSpPr>
        <p:spPr>
          <a:xfrm>
            <a:off x="7092210" y="357962"/>
            <a:ext cx="1684599" cy="413563"/>
          </a:xfrm>
          <a:prstGeom prst="roundRect">
            <a:avLst>
              <a:gd name="adj" fmla="val 50000"/>
            </a:avLst>
          </a:prstGeom>
          <a:solidFill>
            <a:schemeClr val="bg1">
              <a:lumMod val="75000"/>
              <a:alpha val="0"/>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9" name="TextBox 206">
            <a:hlinkClick r:id="rId5"/>
            <a:extLst>
              <a:ext uri="{FF2B5EF4-FFF2-40B4-BE49-F238E27FC236}">
                <a16:creationId xmlns:a16="http://schemas.microsoft.com/office/drawing/2014/main" id="{E4C8E4BE-BA2F-4F56-921C-113F5D1AA568}"/>
              </a:ext>
            </a:extLst>
          </p:cNvPr>
          <p:cNvSpPr txBox="1"/>
          <p:nvPr/>
        </p:nvSpPr>
        <p:spPr>
          <a:xfrm>
            <a:off x="3669731" y="3843821"/>
            <a:ext cx="2278833" cy="246221"/>
          </a:xfrm>
          <a:prstGeom prst="rect">
            <a:avLst/>
          </a:prstGeom>
          <a:noFill/>
        </p:spPr>
        <p:txBody>
          <a:bodyPr wrap="square" rtlCol="0">
            <a:spAutoFit/>
          </a:bodyPr>
          <a:lstStyle/>
          <a:p>
            <a:pPr algn="ctr"/>
            <a:r>
              <a:rPr lang="en-US" altLang="zh-CN" sz="1000" dirty="0">
                <a:solidFill>
                  <a:schemeClr val="bg1">
                    <a:lumMod val="95000"/>
                  </a:schemeClr>
                </a:solidFill>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bg1">
                  <a:lumMod val="95000"/>
                </a:schemeClr>
              </a:solidFill>
              <a:cs typeface="Arial" pitchFamily="34" charset="0"/>
            </a:endParaRP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evt" cmd="playFrom(0.0)">
                                      <p:cBhvr>
                                        <p:cTn id="6" dur="1" fill="hold"/>
                                        <p:tgtEl>
                                          <p:spTgt spid="3080"/>
                                        </p:tgtEl>
                                      </p:cBhvr>
                                    </p:cmd>
                                  </p:childTnLst>
                                </p:cTn>
                              </p:par>
                            </p:childTnLst>
                          </p:cTn>
                        </p:par>
                        <p:par>
                          <p:cTn id="7" fill="hold" nodeType="afterGroup">
                            <p:stCondLst>
                              <p:cond delay="1"/>
                            </p:stCondLst>
                            <p:childTnLst>
                              <p:par>
                                <p:cTn id="8" presetID="22" presetClass="entr" presetSubtype="1" fill="hold" grpId="0" nodeType="afterEffect">
                                  <p:stCondLst>
                                    <p:cond delay="0"/>
                                  </p:stCondLst>
                                  <p:childTnLst>
                                    <p:set>
                                      <p:cBhvr>
                                        <p:cTn id="9" dur="1" fill="hold">
                                          <p:stCondLst>
                                            <p:cond delay="0"/>
                                          </p:stCondLst>
                                        </p:cTn>
                                        <p:tgtEl>
                                          <p:spTgt spid="3074"/>
                                        </p:tgtEl>
                                        <p:attrNameLst>
                                          <p:attrName>style.visibility</p:attrName>
                                        </p:attrNameLst>
                                      </p:cBhvr>
                                      <p:to>
                                        <p:strVal val="visible"/>
                                      </p:to>
                                    </p:set>
                                    <p:animEffect>
                                      <p:cBhvr>
                                        <p:cTn id="10" dur="500"/>
                                        <p:tgtEl>
                                          <p:spTgt spid="3074"/>
                                        </p:tgtEl>
                                      </p:cBhvr>
                                    </p:animEffect>
                                  </p:childTnLst>
                                </p:cTn>
                              </p:par>
                            </p:childTnLst>
                          </p:cTn>
                        </p:par>
                        <p:par>
                          <p:cTn id="11" fill="hold" nodeType="afterGroup">
                            <p:stCondLst>
                              <p:cond delay="501"/>
                            </p:stCondLst>
                            <p:childTnLst>
                              <p:par>
                                <p:cTn id="12" presetID="2" presetClass="entr" presetSubtype="4" fill="hold" grpId="0" nodeType="after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p:cTn id="14" dur="250" fill="hold"/>
                                        <p:tgtEl>
                                          <p:spTgt spid="3075"/>
                                        </p:tgtEl>
                                        <p:attrNameLst>
                                          <p:attrName>ppt_x</p:attrName>
                                        </p:attrNameLst>
                                      </p:cBhvr>
                                      <p:tavLst>
                                        <p:tav tm="0">
                                          <p:val>
                                            <p:strVal val="#ppt_x"/>
                                          </p:val>
                                        </p:tav>
                                        <p:tav tm="100000">
                                          <p:val>
                                            <p:strVal val="#ppt_x"/>
                                          </p:val>
                                        </p:tav>
                                      </p:tavLst>
                                    </p:anim>
                                    <p:anim calcmode="lin" valueType="num">
                                      <p:cBhvr>
                                        <p:cTn id="15" dur="250" fill="hold"/>
                                        <p:tgtEl>
                                          <p:spTgt spid="3075"/>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751"/>
                            </p:stCondLst>
                            <p:childTnLst>
                              <p:par>
                                <p:cTn id="17" presetID="26" presetClass="emph" presetSubtype="0" fill="hold" grpId="1" nodeType="afterEffect">
                                  <p:stCondLst>
                                    <p:cond delay="0"/>
                                  </p:stCondLst>
                                  <p:childTnLst>
                                    <p:animEffect>
                                      <p:cBhvr>
                                        <p:cTn id="18" dur="500" tmFilter="0, 0; .2, .5; .8, .5; 1, 0"/>
                                        <p:tgtEl>
                                          <p:spTgt spid="3075"/>
                                        </p:tgtEl>
                                      </p:cBhvr>
                                    </p:animEffect>
                                    <p:animScale>
                                      <p:cBhvr>
                                        <p:cTn id="19" dur="250" autoRev="1" fill="hold"/>
                                        <p:tgtEl>
                                          <p:spTgt spid="3075"/>
                                        </p:tgtEl>
                                      </p:cBhvr>
                                      <p:by x="105000" y="105000"/>
                                    </p:animScale>
                                  </p:childTnLst>
                                </p:cTn>
                              </p:par>
                            </p:childTnLst>
                          </p:cTn>
                        </p:par>
                        <p:par>
                          <p:cTn id="20" fill="hold" nodeType="afterGroup">
                            <p:stCondLst>
                              <p:cond delay="1251"/>
                            </p:stCondLst>
                            <p:childTnLst>
                              <p:par>
                                <p:cTn id="21" presetID="26" presetClass="emph" presetSubtype="0" fill="hold" grpId="2" nodeType="afterEffect">
                                  <p:stCondLst>
                                    <p:cond delay="0"/>
                                  </p:stCondLst>
                                  <p:childTnLst>
                                    <p:animEffect>
                                      <p:cBhvr>
                                        <p:cTn id="22" dur="500" tmFilter="0, 0; .2, .5; .8, .5; 1, 0"/>
                                        <p:tgtEl>
                                          <p:spTgt spid="3075"/>
                                        </p:tgtEl>
                                      </p:cBhvr>
                                    </p:animEffect>
                                    <p:animScale>
                                      <p:cBhvr>
                                        <p:cTn id="23" dur="250" autoRev="1" fill="hold"/>
                                        <p:tgtEl>
                                          <p:spTgt spid="3075"/>
                                        </p:tgtEl>
                                      </p:cBhvr>
                                      <p:by x="105000" y="105000"/>
                                    </p:animScale>
                                  </p:childTnLst>
                                </p:cTn>
                              </p:par>
                            </p:childTnLst>
                          </p:cTn>
                        </p:par>
                        <p:par>
                          <p:cTn id="24" fill="hold" nodeType="afterGroup">
                            <p:stCondLst>
                              <p:cond delay="1751"/>
                            </p:stCondLst>
                            <p:childTnLst>
                              <p:par>
                                <p:cTn id="25" presetID="23" presetClass="entr" presetSubtype="36" fill="hold" grpId="0" nodeType="afterEffect">
                                  <p:stCondLst>
                                    <p:cond delay="0"/>
                                  </p:stCondLst>
                                  <p:iterate type="lt">
                                    <p:tmPct val="13000"/>
                                  </p:iterate>
                                  <p:childTnLst>
                                    <p:set>
                                      <p:cBhvr>
                                        <p:cTn id="26" dur="1" fill="hold">
                                          <p:stCondLst>
                                            <p:cond delay="0"/>
                                          </p:stCondLst>
                                        </p:cTn>
                                        <p:tgtEl>
                                          <p:spTgt spid="3079"/>
                                        </p:tgtEl>
                                        <p:attrNameLst>
                                          <p:attrName>style.visibility</p:attrName>
                                        </p:attrNameLst>
                                      </p:cBhvr>
                                      <p:to>
                                        <p:strVal val="visible"/>
                                      </p:to>
                                    </p:set>
                                    <p:anim calcmode="lin" valueType="num">
                                      <p:cBhvr>
                                        <p:cTn id="27" dur="500" fill="hold"/>
                                        <p:tgtEl>
                                          <p:spTgt spid="3079"/>
                                        </p:tgtEl>
                                        <p:attrNameLst>
                                          <p:attrName>ppt_w</p:attrName>
                                        </p:attrNameLst>
                                      </p:cBhvr>
                                      <p:tavLst>
                                        <p:tav tm="0">
                                          <p:val>
                                            <p:strVal val="(6*min(max(#ppt_w*#ppt_h,.3),1)-7.4)/-.7*#ppt_w"/>
                                          </p:val>
                                        </p:tav>
                                        <p:tav tm="100000">
                                          <p:val>
                                            <p:strVal val="#ppt_w"/>
                                          </p:val>
                                        </p:tav>
                                      </p:tavLst>
                                    </p:anim>
                                    <p:anim calcmode="lin" valueType="num">
                                      <p:cBhvr>
                                        <p:cTn id="28" dur="500" fill="hold"/>
                                        <p:tgtEl>
                                          <p:spTgt spid="3079"/>
                                        </p:tgtEl>
                                        <p:attrNameLst>
                                          <p:attrName>ppt_h</p:attrName>
                                        </p:attrNameLst>
                                      </p:cBhvr>
                                      <p:tavLst>
                                        <p:tav tm="0">
                                          <p:val>
                                            <p:strVal val="(6*min(max(#ppt_w*#ppt_h,.3),1)-7.4)/-.7*#ppt_h"/>
                                          </p:val>
                                        </p:tav>
                                        <p:tav tm="100000">
                                          <p:val>
                                            <p:strVal val="#ppt_h"/>
                                          </p:val>
                                        </p:tav>
                                      </p:tavLst>
                                    </p:anim>
                                    <p:anim calcmode="lin" valueType="num">
                                      <p:cBhvr>
                                        <p:cTn id="29" dur="500" fill="hold"/>
                                        <p:tgtEl>
                                          <p:spTgt spid="3079"/>
                                        </p:tgtEl>
                                        <p:attrNameLst>
                                          <p:attrName>ppt_x</p:attrName>
                                        </p:attrNameLst>
                                      </p:cBhvr>
                                      <p:tavLst>
                                        <p:tav tm="0">
                                          <p:val>
                                            <p:fltVal val="0.5"/>
                                          </p:val>
                                        </p:tav>
                                        <p:tav tm="100000">
                                          <p:val>
                                            <p:strVal val="#ppt_x"/>
                                          </p:val>
                                        </p:tav>
                                      </p:tavLst>
                                    </p:anim>
                                    <p:anim calcmode="lin" valueType="num">
                                      <p:cBhvr>
                                        <p:cTn id="30" dur="500" fill="hold"/>
                                        <p:tgtEl>
                                          <p:spTgt spid="3079"/>
                                        </p:tgtEl>
                                        <p:attrNameLst>
                                          <p:attrName>ppt_y</p:attrName>
                                        </p:attrNameLst>
                                      </p:cBhvr>
                                      <p:tavLst>
                                        <p:tav tm="0">
                                          <p:val>
                                            <p:strVal val="1+(6*min(max(#ppt_w*#ppt_h,.3),1)-7.4)/-.7*#ppt_h/2"/>
                                          </p:val>
                                        </p:tav>
                                        <p:tav tm="100000">
                                          <p:val>
                                            <p:strVal val="#ppt_y"/>
                                          </p:val>
                                        </p:tav>
                                      </p:tavLst>
                                    </p:anim>
                                  </p:childTnLst>
                                </p:cTn>
                              </p:par>
                            </p:childTnLst>
                          </p:cTn>
                        </p:par>
                        <p:par>
                          <p:cTn id="31" fill="hold" nodeType="afterGroup">
                            <p:stCondLst>
                              <p:cond delay="2446"/>
                            </p:stCondLst>
                            <p:childTnLst>
                              <p:par>
                                <p:cTn id="32" presetID="17" presetClass="entr" presetSubtype="1" fill="hold" grpId="0" nodeType="afterEffect">
                                  <p:stCondLst>
                                    <p:cond delay="0"/>
                                  </p:stCondLst>
                                  <p:iterate type="lt">
                                    <p:tmPct val="40000"/>
                                  </p:iterate>
                                  <p:childTnLst>
                                    <p:set>
                                      <p:cBhvr>
                                        <p:cTn id="33" dur="1" fill="hold">
                                          <p:stCondLst>
                                            <p:cond delay="0"/>
                                          </p:stCondLst>
                                        </p:cTn>
                                        <p:tgtEl>
                                          <p:spTgt spid="3078"/>
                                        </p:tgtEl>
                                        <p:attrNameLst>
                                          <p:attrName>style.visibility</p:attrName>
                                        </p:attrNameLst>
                                      </p:cBhvr>
                                      <p:to>
                                        <p:strVal val="visible"/>
                                      </p:to>
                                    </p:set>
                                    <p:anim calcmode="lin" valueType="num">
                                      <p:cBhvr>
                                        <p:cTn id="34" dur="250" fill="hold"/>
                                        <p:tgtEl>
                                          <p:spTgt spid="3078"/>
                                        </p:tgtEl>
                                        <p:attrNameLst>
                                          <p:attrName>ppt_x</p:attrName>
                                        </p:attrNameLst>
                                      </p:cBhvr>
                                      <p:tavLst>
                                        <p:tav tm="0">
                                          <p:val>
                                            <p:strVal val="#ppt_x"/>
                                          </p:val>
                                        </p:tav>
                                        <p:tav tm="100000">
                                          <p:val>
                                            <p:strVal val="#ppt_x"/>
                                          </p:val>
                                        </p:tav>
                                      </p:tavLst>
                                    </p:anim>
                                    <p:anim calcmode="lin" valueType="num">
                                      <p:cBhvr>
                                        <p:cTn id="35" dur="250" fill="hold"/>
                                        <p:tgtEl>
                                          <p:spTgt spid="3078"/>
                                        </p:tgtEl>
                                        <p:attrNameLst>
                                          <p:attrName>ppt_y</p:attrName>
                                        </p:attrNameLst>
                                      </p:cBhvr>
                                      <p:tavLst>
                                        <p:tav tm="0">
                                          <p:val>
                                            <p:strVal val="#ppt_y-#ppt_h/2"/>
                                          </p:val>
                                        </p:tav>
                                        <p:tav tm="100000">
                                          <p:val>
                                            <p:strVal val="#ppt_y"/>
                                          </p:val>
                                        </p:tav>
                                      </p:tavLst>
                                    </p:anim>
                                    <p:anim calcmode="lin" valueType="num">
                                      <p:cBhvr>
                                        <p:cTn id="36" dur="250" fill="hold"/>
                                        <p:tgtEl>
                                          <p:spTgt spid="3078"/>
                                        </p:tgtEl>
                                        <p:attrNameLst>
                                          <p:attrName>ppt_w</p:attrName>
                                        </p:attrNameLst>
                                      </p:cBhvr>
                                      <p:tavLst>
                                        <p:tav tm="0">
                                          <p:val>
                                            <p:strVal val="#ppt_w"/>
                                          </p:val>
                                        </p:tav>
                                        <p:tav tm="100000">
                                          <p:val>
                                            <p:strVal val="#ppt_w"/>
                                          </p:val>
                                        </p:tav>
                                      </p:tavLst>
                                    </p:anim>
                                    <p:anim calcmode="lin" valueType="num">
                                      <p:cBhvr>
                                        <p:cTn id="37" dur="250" fill="hold"/>
                                        <p:tgtEl>
                                          <p:spTgt spid="3078"/>
                                        </p:tgtEl>
                                        <p:attrNameLst>
                                          <p:attrName>ppt_h</p:attrName>
                                        </p:attrNameLst>
                                      </p:cBhvr>
                                      <p:tavLst>
                                        <p:tav tm="0">
                                          <p:val>
                                            <p:fltVal val="0"/>
                                          </p:val>
                                        </p:tav>
                                        <p:tav tm="100000">
                                          <p:val>
                                            <p:strVal val="#ppt_h"/>
                                          </p:val>
                                        </p:tav>
                                      </p:tavLst>
                                    </p:anim>
                                  </p:childTnLst>
                                </p:cTn>
                              </p:par>
                            </p:childTnLst>
                          </p:cTn>
                        </p:par>
                        <p:par>
                          <p:cTn id="38" fill="hold" nodeType="afterGroup">
                            <p:stCondLst>
                              <p:cond delay="4396"/>
                            </p:stCondLst>
                            <p:childTnLst>
                              <p:par>
                                <p:cTn id="39" presetID="22" presetClass="entr" presetSubtype="8" fill="hold" grpId="0" nodeType="afterEffect">
                                  <p:stCondLst>
                                    <p:cond delay="0"/>
                                  </p:stCondLst>
                                  <p:childTnLst>
                                    <p:set>
                                      <p:cBhvr>
                                        <p:cTn id="40" dur="1" fill="hold">
                                          <p:stCondLst>
                                            <p:cond delay="0"/>
                                          </p:stCondLst>
                                        </p:cTn>
                                        <p:tgtEl>
                                          <p:spTgt spid="3076"/>
                                        </p:tgtEl>
                                        <p:attrNameLst>
                                          <p:attrName>style.visibility</p:attrName>
                                        </p:attrNameLst>
                                      </p:cBhvr>
                                      <p:to>
                                        <p:strVal val="visible"/>
                                      </p:to>
                                    </p:set>
                                    <p:animEffect>
                                      <p:cBhvr>
                                        <p:cTn id="4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55">
                <p:cTn id="42" repeatCount="indefinite" fill="hold" display="1" nodeType="clickEffect">
                  <p:stCondLst>
                    <p:cond delay="indefinite"/>
                  </p:stCondLst>
                  <p:endCondLst>
                    <p:cond evt="onStopAudio" delay="0">
                      <p:tgtEl>
                        <p:sldTgt/>
                      </p:tgtEl>
                    </p:cond>
                  </p:endCondLst>
                </p:cTn>
                <p:tgtEl>
                  <p:spTgt spid="3080"/>
                </p:tgtEl>
              </p:cMediaNode>
            </p:audio>
          </p:childTnLst>
        </p:cTn>
      </p:par>
    </p:tnLst>
    <p:bldLst>
      <p:bldP spid="3074" grpId="0" bldLvl="0" animBg="1" autoUpdateAnimBg="0"/>
      <p:bldP spid="3075" grpId="0" bldLvl="0" animBg="1" autoUpdateAnimBg="0"/>
      <p:bldP spid="3075" grpId="1" bldLvl="0" animBg="1" autoUpdateAnimBg="0"/>
      <p:bldP spid="3075" grpId="2" bldLvl="0" animBg="1" autoUpdateAnimBg="0"/>
      <p:bldP spid="3076" grpId="0" bldLvl="0" autoUpdateAnimBg="0"/>
      <p:bldP spid="3078" grpId="0" bldLvl="0" autoUpdateAnimBg="0"/>
      <p:bldP spid="3079" grpId="0" bldLvl="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903288"/>
            <a:ext cx="2665412"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pic>
        <p:nvPicPr>
          <p:cNvPr id="1229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997200"/>
            <a:ext cx="2665412"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grpSp>
        <p:nvGrpSpPr>
          <p:cNvPr id="12292" name="组合 15"/>
          <p:cNvGrpSpPr>
            <a:grpSpLocks/>
          </p:cNvGrpSpPr>
          <p:nvPr/>
        </p:nvGrpSpPr>
        <p:grpSpPr bwMode="auto">
          <a:xfrm>
            <a:off x="3492500" y="2997200"/>
            <a:ext cx="4751388" cy="1951038"/>
            <a:chOff x="0" y="0"/>
            <a:chExt cx="4752528" cy="914310"/>
          </a:xfrm>
        </p:grpSpPr>
        <p:sp>
          <p:nvSpPr>
            <p:cNvPr id="11276" name="矩形 16"/>
            <p:cNvSpPr>
              <a:spLocks noChangeArrowheads="1"/>
            </p:cNvSpPr>
            <p:nvPr/>
          </p:nvSpPr>
          <p:spPr bwMode="auto">
            <a:xfrm>
              <a:off x="0" y="0"/>
              <a:ext cx="4752528" cy="168868"/>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chemeClr val="bg1"/>
                  </a:solidFill>
                  <a:latin typeface="微软雅黑" panose="020B0503020204020204" pitchFamily="34" charset="-122"/>
                  <a:ea typeface="微软雅黑" panose="020B0503020204020204" pitchFamily="34" charset="-122"/>
                  <a:sym typeface="Segoe UI" panose="020B0502040204020203" pitchFamily="34" charset="0"/>
                </a:rPr>
                <a:t>Team building situation II</a:t>
              </a:r>
              <a:endParaRPr lang="en-US" altLang="zh-CN" sz="1400" b="1">
                <a:solidFill>
                  <a:schemeClr val="bg1"/>
                </a:solidFill>
                <a:latin typeface="微软雅黑" panose="020B0503020204020204" pitchFamily="34" charset="-122"/>
                <a:ea typeface="微软雅黑" panose="020B0503020204020204" pitchFamily="34" charset="-122"/>
                <a:sym typeface="Segoe UI" panose="020B0502040204020203" pitchFamily="34" charset="0"/>
              </a:endParaRPr>
            </a:p>
          </p:txBody>
        </p:sp>
        <p:sp>
          <p:nvSpPr>
            <p:cNvPr id="11277" name="矩形 17"/>
            <p:cNvSpPr>
              <a:spLocks noChangeArrowheads="1"/>
            </p:cNvSpPr>
            <p:nvPr/>
          </p:nvSpPr>
          <p:spPr bwMode="auto">
            <a:xfrm>
              <a:off x="0" y="168868"/>
              <a:ext cx="4752528" cy="745442"/>
            </a:xfrm>
            <a:prstGeom prst="rect">
              <a:avLst/>
            </a:prstGeom>
            <a:solidFill>
              <a:srgbClr val="D8D8D8"/>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zh-CN" altLang="en-US" sz="1200" dirty="0">
                <a:solidFill>
                  <a:srgbClr val="0C0C0C"/>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2295" name="TextBox 108"/>
          <p:cNvSpPr>
            <a:spLocks noChangeArrowheads="1"/>
          </p:cNvSpPr>
          <p:nvPr/>
        </p:nvSpPr>
        <p:spPr bwMode="auto">
          <a:xfrm>
            <a:off x="539750" y="266700"/>
            <a:ext cx="157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Team building</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296" name="组合 22"/>
          <p:cNvGrpSpPr>
            <a:grpSpLocks/>
          </p:cNvGrpSpPr>
          <p:nvPr/>
        </p:nvGrpSpPr>
        <p:grpSpPr bwMode="auto">
          <a:xfrm>
            <a:off x="107950" y="244475"/>
            <a:ext cx="358775" cy="360363"/>
            <a:chOff x="0" y="0"/>
            <a:chExt cx="302558" cy="314067"/>
          </a:xfrm>
        </p:grpSpPr>
        <p:sp>
          <p:nvSpPr>
            <p:cNvPr id="11274" name="矩形 23"/>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75" name="矩形 24"/>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2299" name="组合 25"/>
          <p:cNvGrpSpPr>
            <a:grpSpLocks/>
          </p:cNvGrpSpPr>
          <p:nvPr/>
        </p:nvGrpSpPr>
        <p:grpSpPr bwMode="auto">
          <a:xfrm>
            <a:off x="3494088" y="909638"/>
            <a:ext cx="4752975" cy="1951037"/>
            <a:chOff x="0" y="0"/>
            <a:chExt cx="4752528" cy="914310"/>
          </a:xfrm>
        </p:grpSpPr>
        <p:sp>
          <p:nvSpPr>
            <p:cNvPr id="11272" name="矩形 26"/>
            <p:cNvSpPr>
              <a:spLocks noChangeArrowheads="1"/>
            </p:cNvSpPr>
            <p:nvPr/>
          </p:nvSpPr>
          <p:spPr bwMode="auto">
            <a:xfrm>
              <a:off x="0" y="0"/>
              <a:ext cx="4752528" cy="168868"/>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chemeClr val="bg1"/>
                  </a:solidFill>
                  <a:latin typeface="微软雅黑" panose="020B0503020204020204" pitchFamily="34" charset="-122"/>
                  <a:ea typeface="微软雅黑" panose="020B0503020204020204" pitchFamily="34" charset="-122"/>
                  <a:sym typeface="Segoe UI" panose="020B0502040204020203" pitchFamily="34" charset="0"/>
                </a:rPr>
                <a:t>Team building situation one</a:t>
              </a:r>
              <a:endParaRPr lang="en-US" altLang="zh-CN" sz="1400" b="1">
                <a:solidFill>
                  <a:schemeClr val="bg1"/>
                </a:solidFill>
                <a:latin typeface="微软雅黑" panose="020B0503020204020204" pitchFamily="34" charset="-122"/>
                <a:ea typeface="微软雅黑" panose="020B0503020204020204" pitchFamily="34" charset="-122"/>
                <a:sym typeface="Segoe UI" panose="020B0502040204020203" pitchFamily="34" charset="0"/>
              </a:endParaRPr>
            </a:p>
          </p:txBody>
        </p:sp>
        <p:sp>
          <p:nvSpPr>
            <p:cNvPr id="11273" name="矩形 27"/>
            <p:cNvSpPr>
              <a:spLocks noChangeArrowheads="1"/>
            </p:cNvSpPr>
            <p:nvPr/>
          </p:nvSpPr>
          <p:spPr bwMode="auto">
            <a:xfrm>
              <a:off x="0" y="168868"/>
              <a:ext cx="4752528" cy="745442"/>
            </a:xfrm>
            <a:prstGeom prst="rect">
              <a:avLst/>
            </a:prstGeom>
            <a:solidFill>
              <a:srgbClr val="D8D8D8"/>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zh-CN" altLang="en-US" sz="1200" dirty="0">
                <a:solidFill>
                  <a:srgbClr val="0C0C0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2296"/>
                                        </p:tgtEl>
                                        <p:attrNameLst>
                                          <p:attrName>style.visibility</p:attrName>
                                        </p:attrNameLst>
                                      </p:cBhvr>
                                      <p:to>
                                        <p:strVal val="visible"/>
                                      </p:to>
                                    </p:set>
                                    <p:anim calcmode="lin" valueType="num">
                                      <p:cBhvr>
                                        <p:cTn id="7" dur="350" fill="hold"/>
                                        <p:tgtEl>
                                          <p:spTgt spid="12296"/>
                                        </p:tgtEl>
                                        <p:attrNameLst>
                                          <p:attrName>ppt_w</p:attrName>
                                        </p:attrNameLst>
                                      </p:cBhvr>
                                      <p:tavLst>
                                        <p:tav tm="0">
                                          <p:val>
                                            <p:fltVal val="0"/>
                                          </p:val>
                                        </p:tav>
                                        <p:tav tm="100000">
                                          <p:val>
                                            <p:strVal val="#ppt_w"/>
                                          </p:val>
                                        </p:tav>
                                      </p:tavLst>
                                    </p:anim>
                                    <p:anim calcmode="lin" valueType="num">
                                      <p:cBhvr>
                                        <p:cTn id="8" dur="350" fill="hold"/>
                                        <p:tgtEl>
                                          <p:spTgt spid="12296"/>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2295"/>
                                        </p:tgtEl>
                                        <p:attrNameLst>
                                          <p:attrName>style.visibility</p:attrName>
                                        </p:attrNameLst>
                                      </p:cBhvr>
                                      <p:to>
                                        <p:strVal val="visible"/>
                                      </p:to>
                                    </p:set>
                                    <p:anim calcmode="lin" valueType="num">
                                      <p:cBhvr>
                                        <p:cTn id="12" dur="400" fill="hold"/>
                                        <p:tgtEl>
                                          <p:spTgt spid="12295"/>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2295"/>
                                        </p:tgtEl>
                                        <p:attrNameLst>
                                          <p:attrName>ppt_y</p:attrName>
                                        </p:attrNameLst>
                                      </p:cBhvr>
                                      <p:tavLst>
                                        <p:tav tm="0">
                                          <p:val>
                                            <p:strVal val="#ppt_y"/>
                                          </p:val>
                                        </p:tav>
                                        <p:tav tm="100000">
                                          <p:val>
                                            <p:strVal val="#ppt_y"/>
                                          </p:val>
                                        </p:tav>
                                      </p:tavLst>
                                    </p:anim>
                                    <p:anim calcmode="lin" valueType="num">
                                      <p:cBhvr>
                                        <p:cTn id="14" dur="400" fill="hold"/>
                                        <p:tgtEl>
                                          <p:spTgt spid="12295"/>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2295"/>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1229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nodeType="clickEffect">
                                  <p:stCondLst>
                                    <p:cond delay="0"/>
                                  </p:stCondLst>
                                  <p:childTnLst>
                                    <p:set>
                                      <p:cBhvr>
                                        <p:cTn id="20" dur="1" fill="hold">
                                          <p:stCondLst>
                                            <p:cond delay="0"/>
                                          </p:stCondLst>
                                        </p:cTn>
                                        <p:tgtEl>
                                          <p:spTgt spid="12290"/>
                                        </p:tgtEl>
                                        <p:attrNameLst>
                                          <p:attrName>style.visibility</p:attrName>
                                        </p:attrNameLst>
                                      </p:cBhvr>
                                      <p:to>
                                        <p:strVal val="visible"/>
                                      </p:to>
                                    </p:set>
                                    <p:animEffect>
                                      <p:cBhvr>
                                        <p:cTn id="21" dur="500"/>
                                        <p:tgtEl>
                                          <p:spTgt spid="12290"/>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12299"/>
                                        </p:tgtEl>
                                        <p:attrNameLst>
                                          <p:attrName>style.visibility</p:attrName>
                                        </p:attrNameLst>
                                      </p:cBhvr>
                                      <p:to>
                                        <p:strVal val="visible"/>
                                      </p:to>
                                    </p:set>
                                    <p:animEffect>
                                      <p:cBhvr>
                                        <p:cTn id="25" dur="500"/>
                                        <p:tgtEl>
                                          <p:spTgt spid="1229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nodeType="clickEffect">
                                  <p:stCondLst>
                                    <p:cond delay="0"/>
                                  </p:stCondLst>
                                  <p:childTnLst>
                                    <p:set>
                                      <p:cBhvr>
                                        <p:cTn id="29" dur="1" fill="hold">
                                          <p:stCondLst>
                                            <p:cond delay="0"/>
                                          </p:stCondLst>
                                        </p:cTn>
                                        <p:tgtEl>
                                          <p:spTgt spid="12291"/>
                                        </p:tgtEl>
                                        <p:attrNameLst>
                                          <p:attrName>style.visibility</p:attrName>
                                        </p:attrNameLst>
                                      </p:cBhvr>
                                      <p:to>
                                        <p:strVal val="visible"/>
                                      </p:to>
                                    </p:set>
                                    <p:animEffect>
                                      <p:cBhvr>
                                        <p:cTn id="30" dur="500"/>
                                        <p:tgtEl>
                                          <p:spTgt spid="12291"/>
                                        </p:tgtEl>
                                      </p:cBhvr>
                                    </p:animEffect>
                                  </p:childTnLst>
                                </p:cTn>
                              </p:par>
                            </p:childTnLst>
                          </p:cTn>
                        </p:par>
                        <p:par>
                          <p:cTn id="31" fill="hold" nodeType="afterGroup">
                            <p:stCondLst>
                              <p:cond delay="500"/>
                            </p:stCondLst>
                            <p:childTnLst>
                              <p:par>
                                <p:cTn id="32" presetID="22" presetClass="entr" presetSubtype="8" fill="hold" nodeType="afterEffect">
                                  <p:stCondLst>
                                    <p:cond delay="0"/>
                                  </p:stCondLst>
                                  <p:childTnLst>
                                    <p:set>
                                      <p:cBhvr>
                                        <p:cTn id="33" dur="1" fill="hold">
                                          <p:stCondLst>
                                            <p:cond delay="0"/>
                                          </p:stCondLst>
                                        </p:cTn>
                                        <p:tgtEl>
                                          <p:spTgt spid="12292"/>
                                        </p:tgtEl>
                                        <p:attrNameLst>
                                          <p:attrName>style.visibility</p:attrName>
                                        </p:attrNameLst>
                                      </p:cBhvr>
                                      <p:to>
                                        <p:strVal val="visible"/>
                                      </p:to>
                                    </p:set>
                                    <p:animEffect>
                                      <p:cBhvr>
                                        <p:cTn id="34"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组合 107"/>
          <p:cNvGrpSpPr>
            <a:grpSpLocks/>
          </p:cNvGrpSpPr>
          <p:nvPr/>
        </p:nvGrpSpPr>
        <p:grpSpPr bwMode="auto">
          <a:xfrm>
            <a:off x="4410075" y="966788"/>
            <a:ext cx="306388" cy="369887"/>
            <a:chOff x="0" y="0"/>
            <a:chExt cx="305878" cy="369331"/>
          </a:xfrm>
        </p:grpSpPr>
        <p:sp>
          <p:nvSpPr>
            <p:cNvPr id="12310" name="椭圆 108"/>
            <p:cNvSpPr>
              <a:spLocks noChangeArrowheads="1"/>
            </p:cNvSpPr>
            <p:nvPr/>
          </p:nvSpPr>
          <p:spPr bwMode="auto">
            <a:xfrm>
              <a:off x="7188" y="52897"/>
              <a:ext cx="298690" cy="298690"/>
            </a:xfrm>
            <a:prstGeom prst="ellipse">
              <a:avLst/>
            </a:prstGeom>
            <a:solidFill>
              <a:srgbClr val="0E90B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a:solidFill>
                  <a:srgbClr val="3F3F3F"/>
                </a:solidFill>
                <a:latin typeface="Calibri" panose="020F0502020204030204" pitchFamily="34" charset="0"/>
                <a:sym typeface="宋体" panose="02010600030101010101" pitchFamily="2" charset="-122"/>
              </a:endParaRPr>
            </a:p>
          </p:txBody>
        </p:sp>
        <p:sp>
          <p:nvSpPr>
            <p:cNvPr id="12311" name="TextBox 109"/>
            <p:cNvSpPr>
              <a:spLocks noChangeArrowheads="1"/>
            </p:cNvSpPr>
            <p:nvPr/>
          </p:nvSpPr>
          <p:spPr bwMode="auto">
            <a:xfrm>
              <a:off x="0" y="0"/>
              <a:ext cx="301686"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solidFill>
                    <a:schemeClr val="bg1"/>
                  </a:solidFill>
                  <a:latin typeface="Calibri" panose="020F0502020204030204" pitchFamily="34" charset="0"/>
                  <a:sym typeface="Calibri" panose="020F0502020204030204" pitchFamily="34" charset="0"/>
                </a:rPr>
                <a:t>1</a:t>
              </a:r>
              <a:endParaRPr lang="zh-CN" altLang="en-US">
                <a:solidFill>
                  <a:schemeClr val="bg1"/>
                </a:solidFill>
                <a:latin typeface="Calibri" panose="020F0502020204030204" pitchFamily="34" charset="0"/>
                <a:sym typeface="宋体" panose="02010600030101010101" pitchFamily="2" charset="-122"/>
              </a:endParaRPr>
            </a:p>
          </p:txBody>
        </p:sp>
      </p:grpSp>
      <p:grpSp>
        <p:nvGrpSpPr>
          <p:cNvPr id="13317" name="组合 110"/>
          <p:cNvGrpSpPr>
            <a:grpSpLocks/>
          </p:cNvGrpSpPr>
          <p:nvPr/>
        </p:nvGrpSpPr>
        <p:grpSpPr bwMode="auto">
          <a:xfrm>
            <a:off x="4414838" y="4083050"/>
            <a:ext cx="301625" cy="369888"/>
            <a:chOff x="0" y="0"/>
            <a:chExt cx="301686" cy="369331"/>
          </a:xfrm>
        </p:grpSpPr>
        <p:sp>
          <p:nvSpPr>
            <p:cNvPr id="12308" name="椭圆 111"/>
            <p:cNvSpPr>
              <a:spLocks noChangeArrowheads="1"/>
            </p:cNvSpPr>
            <p:nvPr/>
          </p:nvSpPr>
          <p:spPr bwMode="auto">
            <a:xfrm>
              <a:off x="2996" y="56266"/>
              <a:ext cx="298690" cy="298690"/>
            </a:xfrm>
            <a:prstGeom prst="ellipse">
              <a:avLst/>
            </a:prstGeom>
            <a:solidFill>
              <a:srgbClr val="0E90B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a:solidFill>
                  <a:srgbClr val="3F3F3F"/>
                </a:solidFill>
                <a:latin typeface="Calibri" panose="020F0502020204030204" pitchFamily="34" charset="0"/>
                <a:sym typeface="宋体" panose="02010600030101010101" pitchFamily="2" charset="-122"/>
              </a:endParaRPr>
            </a:p>
          </p:txBody>
        </p:sp>
        <p:sp>
          <p:nvSpPr>
            <p:cNvPr id="12309" name="TextBox 112"/>
            <p:cNvSpPr>
              <a:spLocks noChangeArrowheads="1"/>
            </p:cNvSpPr>
            <p:nvPr/>
          </p:nvSpPr>
          <p:spPr bwMode="auto">
            <a:xfrm>
              <a:off x="0" y="0"/>
              <a:ext cx="301686"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solidFill>
                    <a:schemeClr val="bg1"/>
                  </a:solidFill>
                  <a:latin typeface="Calibri" panose="020F0502020204030204" pitchFamily="34" charset="0"/>
                  <a:sym typeface="Calibri" panose="020F0502020204030204" pitchFamily="34" charset="0"/>
                </a:rPr>
                <a:t>2</a:t>
              </a:r>
              <a:endParaRPr lang="zh-CN" altLang="en-US">
                <a:solidFill>
                  <a:schemeClr val="bg1"/>
                </a:solidFill>
                <a:latin typeface="Calibri" panose="020F0502020204030204" pitchFamily="34" charset="0"/>
                <a:sym typeface="宋体" panose="02010600030101010101" pitchFamily="2" charset="-122"/>
              </a:endParaRPr>
            </a:p>
          </p:txBody>
        </p:sp>
      </p:grpSp>
      <p:grpSp>
        <p:nvGrpSpPr>
          <p:cNvPr id="13320" name="组合 113"/>
          <p:cNvGrpSpPr>
            <a:grpSpLocks/>
          </p:cNvGrpSpPr>
          <p:nvPr/>
        </p:nvGrpSpPr>
        <p:grpSpPr bwMode="auto">
          <a:xfrm>
            <a:off x="1769359" y="1019204"/>
            <a:ext cx="2574743" cy="298322"/>
            <a:chOff x="-65767" y="14334"/>
            <a:chExt cx="2573814" cy="298690"/>
          </a:xfrm>
        </p:grpSpPr>
        <p:sp>
          <p:nvSpPr>
            <p:cNvPr id="12306" name="矩形 114"/>
            <p:cNvSpPr>
              <a:spLocks noChangeArrowheads="1"/>
            </p:cNvSpPr>
            <p:nvPr/>
          </p:nvSpPr>
          <p:spPr bwMode="auto">
            <a:xfrm>
              <a:off x="0" y="14334"/>
              <a:ext cx="2442281" cy="298690"/>
            </a:xfrm>
            <a:prstGeom prst="rect">
              <a:avLst/>
            </a:prstGeom>
            <a:solidFill>
              <a:srgbClr val="0E90B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7" name="TextBox 115"/>
            <p:cNvSpPr>
              <a:spLocks noChangeArrowheads="1"/>
            </p:cNvSpPr>
            <p:nvPr/>
          </p:nvSpPr>
          <p:spPr bwMode="auto">
            <a:xfrm>
              <a:off x="-65767" y="44648"/>
              <a:ext cx="2573814" cy="26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Training and learning situation One</a:t>
              </a:r>
            </a:p>
          </p:txBody>
        </p:sp>
      </p:grpSp>
      <p:grpSp>
        <p:nvGrpSpPr>
          <p:cNvPr id="13323" name="组合 116"/>
          <p:cNvGrpSpPr>
            <a:grpSpLocks/>
          </p:cNvGrpSpPr>
          <p:nvPr/>
        </p:nvGrpSpPr>
        <p:grpSpPr bwMode="auto">
          <a:xfrm>
            <a:off x="4868863" y="4125913"/>
            <a:ext cx="2655383" cy="312638"/>
            <a:chOff x="0" y="0"/>
            <a:chExt cx="2574314" cy="313024"/>
          </a:xfrm>
        </p:grpSpPr>
        <p:sp>
          <p:nvSpPr>
            <p:cNvPr id="12304" name="矩形 117"/>
            <p:cNvSpPr>
              <a:spLocks noChangeArrowheads="1"/>
            </p:cNvSpPr>
            <p:nvPr/>
          </p:nvSpPr>
          <p:spPr bwMode="auto">
            <a:xfrm>
              <a:off x="0" y="14334"/>
              <a:ext cx="2442281" cy="298690"/>
            </a:xfrm>
            <a:prstGeom prst="rect">
              <a:avLst/>
            </a:prstGeom>
            <a:solidFill>
              <a:srgbClr val="0E90BE"/>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5" name="TextBox 118"/>
            <p:cNvSpPr>
              <a:spLocks noChangeArrowheads="1"/>
            </p:cNvSpPr>
            <p:nvPr/>
          </p:nvSpPr>
          <p:spPr bwMode="auto">
            <a:xfrm>
              <a:off x="13639" y="0"/>
              <a:ext cx="2560675" cy="27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Training and learning situation II</a:t>
              </a:r>
            </a:p>
          </p:txBody>
        </p:sp>
      </p:grpSp>
      <p:grpSp>
        <p:nvGrpSpPr>
          <p:cNvPr id="13326" name="组合 119"/>
          <p:cNvGrpSpPr>
            <a:grpSpLocks/>
          </p:cNvGrpSpPr>
          <p:nvPr/>
        </p:nvGrpSpPr>
        <p:grpSpPr bwMode="auto">
          <a:xfrm>
            <a:off x="4822825" y="1414463"/>
            <a:ext cx="3105150" cy="2624137"/>
            <a:chOff x="0" y="0"/>
            <a:chExt cx="3106017" cy="2624419"/>
          </a:xfrm>
        </p:grpSpPr>
        <p:pic>
          <p:nvPicPr>
            <p:cNvPr id="123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37" y="1008467"/>
              <a:ext cx="2872742" cy="1615952"/>
            </a:xfrm>
            <a:prstGeom prst="rect">
              <a:avLst/>
            </a:prstGeom>
            <a:solidFill>
              <a:schemeClr val="accent2"/>
            </a:solidFill>
            <a:ln>
              <a:noFill/>
            </a:ln>
            <a:extLst>
              <a:ext uri="{91240B29-F687-4F45-9708-019B960494DF}">
                <a14:hiddenLine xmlns:a14="http://schemas.microsoft.com/office/drawing/2010/main" w="38100">
                  <a:solidFill>
                    <a:srgbClr val="000000"/>
                  </a:solidFill>
                  <a:miter lim="800000"/>
                  <a:headEnd/>
                  <a:tailEnd/>
                </a14:hiddenLine>
              </a:ext>
            </a:extLst>
          </p:spPr>
        </p:pic>
        <p:sp>
          <p:nvSpPr>
            <p:cNvPr id="12303" name="矩形 121"/>
            <p:cNvSpPr>
              <a:spLocks noChangeArrowheads="1"/>
            </p:cNvSpPr>
            <p:nvPr/>
          </p:nvSpPr>
          <p:spPr bwMode="auto">
            <a:xfrm>
              <a:off x="0" y="0"/>
              <a:ext cx="3106017"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 Your content is hit here.</a:t>
              </a:r>
              <a:endParaRPr lang="en-US" altLang="zh-CN"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329" name="组合 122"/>
          <p:cNvGrpSpPr>
            <a:grpSpLocks/>
          </p:cNvGrpSpPr>
          <p:nvPr/>
        </p:nvGrpSpPr>
        <p:grpSpPr bwMode="auto">
          <a:xfrm>
            <a:off x="1246188" y="1574800"/>
            <a:ext cx="3032125" cy="2640013"/>
            <a:chOff x="0" y="0"/>
            <a:chExt cx="3032063" cy="2639812"/>
          </a:xfrm>
        </p:grpSpPr>
        <p:pic>
          <p:nvPicPr>
            <p:cNvPr id="123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032062" cy="1704717"/>
            </a:xfrm>
            <a:prstGeom prst="rect">
              <a:avLst/>
            </a:prstGeom>
            <a:solidFill>
              <a:schemeClr val="accent2"/>
            </a:solidFill>
            <a:ln>
              <a:noFill/>
            </a:ln>
            <a:extLst>
              <a:ext uri="{91240B29-F687-4F45-9708-019B960494DF}">
                <a14:hiddenLine xmlns:a14="http://schemas.microsoft.com/office/drawing/2010/main" w="38100">
                  <a:solidFill>
                    <a:srgbClr val="000000"/>
                  </a:solidFill>
                  <a:miter lim="800000"/>
                  <a:headEnd/>
                  <a:tailEnd/>
                </a14:hiddenLine>
              </a:ext>
            </a:extLst>
          </p:spPr>
        </p:pic>
        <p:sp>
          <p:nvSpPr>
            <p:cNvPr id="12301" name="矩形 124"/>
            <p:cNvSpPr>
              <a:spLocks noChangeArrowheads="1"/>
            </p:cNvSpPr>
            <p:nvPr/>
          </p:nvSpPr>
          <p:spPr bwMode="auto">
            <a:xfrm>
              <a:off x="0" y="1827282"/>
              <a:ext cx="3032063"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 Your content is hit here.</a:t>
              </a:r>
              <a:endParaRPr lang="en-US" altLang="zh-CN"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332" name="TextBox 108"/>
          <p:cNvSpPr>
            <a:spLocks noChangeArrowheads="1"/>
          </p:cNvSpPr>
          <p:nvPr/>
        </p:nvSpPr>
        <p:spPr bwMode="auto">
          <a:xfrm>
            <a:off x="539750" y="266700"/>
            <a:ext cx="157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Training and learning</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333" name="组合 20"/>
          <p:cNvGrpSpPr>
            <a:grpSpLocks/>
          </p:cNvGrpSpPr>
          <p:nvPr/>
        </p:nvGrpSpPr>
        <p:grpSpPr bwMode="auto">
          <a:xfrm>
            <a:off x="107950" y="244475"/>
            <a:ext cx="358775" cy="360363"/>
            <a:chOff x="0" y="0"/>
            <a:chExt cx="302558" cy="314067"/>
          </a:xfrm>
        </p:grpSpPr>
        <p:sp>
          <p:nvSpPr>
            <p:cNvPr id="12298" name="矩形 21"/>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299" name="矩形 22"/>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3333"/>
                                        </p:tgtEl>
                                        <p:attrNameLst>
                                          <p:attrName>style.visibility</p:attrName>
                                        </p:attrNameLst>
                                      </p:cBhvr>
                                      <p:to>
                                        <p:strVal val="visible"/>
                                      </p:to>
                                    </p:set>
                                    <p:anim calcmode="lin" valueType="num">
                                      <p:cBhvr>
                                        <p:cTn id="7" dur="350" fill="hold"/>
                                        <p:tgtEl>
                                          <p:spTgt spid="13333"/>
                                        </p:tgtEl>
                                        <p:attrNameLst>
                                          <p:attrName>ppt_w</p:attrName>
                                        </p:attrNameLst>
                                      </p:cBhvr>
                                      <p:tavLst>
                                        <p:tav tm="0">
                                          <p:val>
                                            <p:fltVal val="0"/>
                                          </p:val>
                                        </p:tav>
                                        <p:tav tm="100000">
                                          <p:val>
                                            <p:strVal val="#ppt_w"/>
                                          </p:val>
                                        </p:tav>
                                      </p:tavLst>
                                    </p:anim>
                                    <p:anim calcmode="lin" valueType="num">
                                      <p:cBhvr>
                                        <p:cTn id="8" dur="350" fill="hold"/>
                                        <p:tgtEl>
                                          <p:spTgt spid="13333"/>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332"/>
                                        </p:tgtEl>
                                        <p:attrNameLst>
                                          <p:attrName>style.visibility</p:attrName>
                                        </p:attrNameLst>
                                      </p:cBhvr>
                                      <p:to>
                                        <p:strVal val="visible"/>
                                      </p:to>
                                    </p:set>
                                    <p:anim calcmode="lin" valueType="num">
                                      <p:cBhvr>
                                        <p:cTn id="12" dur="400" fill="hold"/>
                                        <p:tgtEl>
                                          <p:spTgt spid="13332"/>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3332"/>
                                        </p:tgtEl>
                                        <p:attrNameLst>
                                          <p:attrName>ppt_y</p:attrName>
                                        </p:attrNameLst>
                                      </p:cBhvr>
                                      <p:tavLst>
                                        <p:tav tm="0">
                                          <p:val>
                                            <p:strVal val="#ppt_y"/>
                                          </p:val>
                                        </p:tav>
                                        <p:tav tm="100000">
                                          <p:val>
                                            <p:strVal val="#ppt_y"/>
                                          </p:val>
                                        </p:tav>
                                      </p:tavLst>
                                    </p:anim>
                                    <p:anim calcmode="lin" valueType="num">
                                      <p:cBhvr>
                                        <p:cTn id="14" dur="400" fill="hold"/>
                                        <p:tgtEl>
                                          <p:spTgt spid="13332"/>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3332"/>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13332"/>
                                        </p:tgtEl>
                                      </p:cBhvr>
                                    </p:animEffect>
                                  </p:childTnLst>
                                </p:cTn>
                              </p:par>
                              <p:par>
                                <p:cTn id="17" presetID="10" presetClass="entr" presetSubtype="0" fill="hold" nodeType="withEffect">
                                  <p:stCondLst>
                                    <p:cond delay="500"/>
                                  </p:stCondLst>
                                  <p:childTnLst>
                                    <p:set>
                                      <p:cBhvr>
                                        <p:cTn id="18" dur="1" fill="hold">
                                          <p:stCondLst>
                                            <p:cond delay="0"/>
                                          </p:stCondLst>
                                        </p:cTn>
                                        <p:tgtEl>
                                          <p:spTgt spid="13314"/>
                                        </p:tgtEl>
                                        <p:attrNameLst>
                                          <p:attrName>style.visibility</p:attrName>
                                        </p:attrNameLst>
                                      </p:cBhvr>
                                      <p:to>
                                        <p:strVal val="visible"/>
                                      </p:to>
                                    </p:set>
                                    <p:animEffect>
                                      <p:cBhvr>
                                        <p:cTn id="19" dur="500"/>
                                        <p:tgtEl>
                                          <p:spTgt spid="13314"/>
                                        </p:tgtEl>
                                      </p:cBhvr>
                                    </p:animEffect>
                                  </p:childTnLst>
                                </p:cTn>
                              </p:par>
                              <p:par>
                                <p:cTn id="20" presetID="42" presetClass="path" presetSubtype="0" fill="hold" nodeType="withEffect">
                                  <p:stCondLst>
                                    <p:cond delay="500"/>
                                  </p:stCondLst>
                                  <p:childTnLst>
                                    <p:animMotion origin="layout" path="M 8.33333E-7 -1.46469E-6 L 8.33333E-7 0.32778 " pathEditMode="relative" rAng="0" ptsTypes="AA">
                                      <p:cBhvr>
                                        <p:cTn id="21" dur="1250" spd="-100000" fill="hold"/>
                                        <p:tgtEl>
                                          <p:spTgt spid="13314"/>
                                        </p:tgtEl>
                                        <p:attrNameLst>
                                          <p:attrName>ppt_x,ppt_y</p:attrName>
                                        </p:attrNameLst>
                                      </p:cBhvr>
                                      <p:rCtr x="0" y="1637400"/>
                                    </p:animMotion>
                                  </p:childTnLst>
                                </p:cTn>
                              </p:par>
                              <p:par>
                                <p:cTn id="22" presetID="10" presetClass="entr" presetSubtype="0" fill="hold" nodeType="withEffect">
                                  <p:stCondLst>
                                    <p:cond delay="500"/>
                                  </p:stCondLst>
                                  <p:childTnLst>
                                    <p:set>
                                      <p:cBhvr>
                                        <p:cTn id="23" dur="1" fill="hold">
                                          <p:stCondLst>
                                            <p:cond delay="0"/>
                                          </p:stCondLst>
                                        </p:cTn>
                                        <p:tgtEl>
                                          <p:spTgt spid="13317"/>
                                        </p:tgtEl>
                                        <p:attrNameLst>
                                          <p:attrName>style.visibility</p:attrName>
                                        </p:attrNameLst>
                                      </p:cBhvr>
                                      <p:to>
                                        <p:strVal val="visible"/>
                                      </p:to>
                                    </p:set>
                                    <p:animEffect>
                                      <p:cBhvr>
                                        <p:cTn id="24" dur="500"/>
                                        <p:tgtEl>
                                          <p:spTgt spid="13317"/>
                                        </p:tgtEl>
                                      </p:cBhvr>
                                    </p:animEffect>
                                  </p:childTnLst>
                                </p:cTn>
                              </p:par>
                              <p:par>
                                <p:cTn id="25" presetID="42" presetClass="path" presetSubtype="0" fill="hold" nodeType="withEffect">
                                  <p:stCondLst>
                                    <p:cond delay="500"/>
                                  </p:stCondLst>
                                  <p:childTnLst>
                                    <p:animMotion origin="layout" path="M 8.33333E-7 -0.27845 L 8.33333E-7 0.04934 " pathEditMode="relative" rAng="0" ptsTypes="AA">
                                      <p:cBhvr>
                                        <p:cTn id="26" dur="1250" fill="hold"/>
                                        <p:tgtEl>
                                          <p:spTgt spid="13317"/>
                                        </p:tgtEl>
                                        <p:attrNameLst>
                                          <p:attrName>ppt_x,ppt_y</p:attrName>
                                        </p:attrNameLst>
                                      </p:cBhvr>
                                      <p:rCtr x="0" y="1637400"/>
                                    </p:animMotion>
                                  </p:childTnLst>
                                </p:cTn>
                              </p:par>
                              <p:par>
                                <p:cTn id="27" presetID="22" presetClass="entr" presetSubtype="2" fill="hold" nodeType="withEffect">
                                  <p:stCondLst>
                                    <p:cond delay="1700"/>
                                  </p:stCondLst>
                                  <p:childTnLst>
                                    <p:set>
                                      <p:cBhvr>
                                        <p:cTn id="28" dur="1" fill="hold">
                                          <p:stCondLst>
                                            <p:cond delay="0"/>
                                          </p:stCondLst>
                                        </p:cTn>
                                        <p:tgtEl>
                                          <p:spTgt spid="13320"/>
                                        </p:tgtEl>
                                        <p:attrNameLst>
                                          <p:attrName>style.visibility</p:attrName>
                                        </p:attrNameLst>
                                      </p:cBhvr>
                                      <p:to>
                                        <p:strVal val="visible"/>
                                      </p:to>
                                    </p:set>
                                    <p:animEffect>
                                      <p:cBhvr>
                                        <p:cTn id="29" dur="500"/>
                                        <p:tgtEl>
                                          <p:spTgt spid="13320"/>
                                        </p:tgtEl>
                                      </p:cBhvr>
                                    </p:animEffect>
                                  </p:childTnLst>
                                </p:cTn>
                              </p:par>
                              <p:par>
                                <p:cTn id="30" presetID="22" presetClass="entr" presetSubtype="8" fill="hold" nodeType="withEffect">
                                  <p:stCondLst>
                                    <p:cond delay="1700"/>
                                  </p:stCondLst>
                                  <p:childTnLst>
                                    <p:set>
                                      <p:cBhvr>
                                        <p:cTn id="31" dur="1" fill="hold">
                                          <p:stCondLst>
                                            <p:cond delay="0"/>
                                          </p:stCondLst>
                                        </p:cTn>
                                        <p:tgtEl>
                                          <p:spTgt spid="13323"/>
                                        </p:tgtEl>
                                        <p:attrNameLst>
                                          <p:attrName>style.visibility</p:attrName>
                                        </p:attrNameLst>
                                      </p:cBhvr>
                                      <p:to>
                                        <p:strVal val="visible"/>
                                      </p:to>
                                    </p:set>
                                    <p:animEffect>
                                      <p:cBhvr>
                                        <p:cTn id="32" dur="500"/>
                                        <p:tgtEl>
                                          <p:spTgt spid="13323"/>
                                        </p:tgtEl>
                                      </p:cBhvr>
                                    </p:animEffect>
                                  </p:childTnLst>
                                </p:cTn>
                              </p:par>
                              <p:par>
                                <p:cTn id="33" presetID="18" presetClass="entr" presetSubtype="12" fill="hold" nodeType="withEffect">
                                  <p:stCondLst>
                                    <p:cond delay="2200"/>
                                  </p:stCondLst>
                                  <p:childTnLst>
                                    <p:set>
                                      <p:cBhvr>
                                        <p:cTn id="34" dur="1" fill="hold">
                                          <p:stCondLst>
                                            <p:cond delay="0"/>
                                          </p:stCondLst>
                                        </p:cTn>
                                        <p:tgtEl>
                                          <p:spTgt spid="13329"/>
                                        </p:tgtEl>
                                        <p:attrNameLst>
                                          <p:attrName>style.visibility</p:attrName>
                                        </p:attrNameLst>
                                      </p:cBhvr>
                                      <p:to>
                                        <p:strVal val="visible"/>
                                      </p:to>
                                    </p:set>
                                    <p:animEffect>
                                      <p:cBhvr>
                                        <p:cTn id="35" dur="500"/>
                                        <p:tgtEl>
                                          <p:spTgt spid="13329"/>
                                        </p:tgtEl>
                                      </p:cBhvr>
                                    </p:animEffect>
                                  </p:childTnLst>
                                </p:cTn>
                              </p:par>
                              <p:par>
                                <p:cTn id="36" presetID="18" presetClass="entr" presetSubtype="3" fill="hold" nodeType="withEffect">
                                  <p:stCondLst>
                                    <p:cond delay="2200"/>
                                  </p:stCondLst>
                                  <p:childTnLst>
                                    <p:set>
                                      <p:cBhvr>
                                        <p:cTn id="37" dur="1" fill="hold">
                                          <p:stCondLst>
                                            <p:cond delay="0"/>
                                          </p:stCondLst>
                                        </p:cTn>
                                        <p:tgtEl>
                                          <p:spTgt spid="13326"/>
                                        </p:tgtEl>
                                        <p:attrNameLst>
                                          <p:attrName>style.visibility</p:attrName>
                                        </p:attrNameLst>
                                      </p:cBhvr>
                                      <p:to>
                                        <p:strVal val="visible"/>
                                      </p:to>
                                    </p:set>
                                    <p:animEffect>
                                      <p:cBhvr>
                                        <p:cTn id="38"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2"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
          <p:cNvSpPr>
            <a:spLocks noChangeArrowheads="1"/>
          </p:cNvSpPr>
          <p:nvPr/>
        </p:nvSpPr>
        <p:spPr bwMode="auto">
          <a:xfrm>
            <a:off x="0" y="1350963"/>
            <a:ext cx="3228975" cy="118745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3315" name="文本框 2"/>
          <p:cNvSpPr>
            <a:spLocks noChangeArrowheads="1"/>
          </p:cNvSpPr>
          <p:nvPr/>
        </p:nvSpPr>
        <p:spPr bwMode="auto">
          <a:xfrm>
            <a:off x="1352550" y="1663700"/>
            <a:ext cx="16779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Part II</a:t>
            </a:r>
          </a:p>
        </p:txBody>
      </p:sp>
      <p:sp>
        <p:nvSpPr>
          <p:cNvPr id="14340" name="TextBox 23"/>
          <p:cNvSpPr>
            <a:spLocks noChangeArrowheads="1"/>
          </p:cNvSpPr>
          <p:nvPr/>
        </p:nvSpPr>
        <p:spPr bwMode="auto">
          <a:xfrm>
            <a:off x="3773488" y="1827213"/>
            <a:ext cx="239629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2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Macro environment is good</a:t>
            </a:r>
          </a:p>
        </p:txBody>
      </p:sp>
      <p:sp>
        <p:nvSpPr>
          <p:cNvPr id="14341" name="TextBox 24"/>
          <p:cNvSpPr>
            <a:spLocks noChangeArrowheads="1"/>
          </p:cNvSpPr>
          <p:nvPr/>
        </p:nvSpPr>
        <p:spPr bwMode="auto">
          <a:xfrm>
            <a:off x="3773488" y="2154238"/>
            <a:ext cx="226126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Own attention to the goal</a:t>
            </a:r>
          </a:p>
        </p:txBody>
      </p:sp>
      <p:sp>
        <p:nvSpPr>
          <p:cNvPr id="14342" name="TextBox 25"/>
          <p:cNvSpPr>
            <a:spLocks noChangeArrowheads="1"/>
          </p:cNvSpPr>
          <p:nvPr/>
        </p:nvSpPr>
        <p:spPr bwMode="auto">
          <a:xfrm>
            <a:off x="3773488" y="2505075"/>
            <a:ext cx="259846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The company's strong support</a:t>
            </a:r>
          </a:p>
        </p:txBody>
      </p:sp>
      <p:grpSp>
        <p:nvGrpSpPr>
          <p:cNvPr id="14343" name="组合 11"/>
          <p:cNvGrpSpPr>
            <a:grpSpLocks/>
          </p:cNvGrpSpPr>
          <p:nvPr/>
        </p:nvGrpSpPr>
        <p:grpSpPr bwMode="auto">
          <a:xfrm>
            <a:off x="3681413" y="1156144"/>
            <a:ext cx="4110036" cy="746358"/>
            <a:chOff x="-26986" y="-120362"/>
            <a:chExt cx="4109950" cy="747329"/>
          </a:xfrm>
        </p:grpSpPr>
        <p:sp>
          <p:nvSpPr>
            <p:cNvPr id="13325" name="TextBox 4"/>
            <p:cNvSpPr>
              <a:spLocks noChangeArrowheads="1"/>
            </p:cNvSpPr>
            <p:nvPr/>
          </p:nvSpPr>
          <p:spPr bwMode="auto">
            <a:xfrm>
              <a:off x="-26986" y="-112900"/>
              <a:ext cx="2207977"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000" dirty="0">
                  <a:solidFill>
                    <a:srgbClr val="0E90BE"/>
                  </a:solidFill>
                  <a:latin typeface="Impact" panose="020B0806030902050204" pitchFamily="34" charset="0"/>
                  <a:sym typeface="Impact" panose="020B0806030902050204" pitchFamily="34" charset="0"/>
                </a:rPr>
                <a:t>"$</a:t>
              </a:r>
              <a:endParaRPr lang="zh-CN" altLang="en-US" sz="3000" dirty="0">
                <a:solidFill>
                  <a:srgbClr val="0E90BE"/>
                </a:solidFill>
                <a:latin typeface="Impact" panose="020B0806030902050204" pitchFamily="34" charset="0"/>
                <a:sym typeface="Impact" panose="020B0806030902050204" pitchFamily="34" charset="0"/>
              </a:endParaRPr>
            </a:p>
          </p:txBody>
        </p:sp>
        <p:sp>
          <p:nvSpPr>
            <p:cNvPr id="13326" name="文本框 8"/>
            <p:cNvSpPr>
              <a:spLocks noChangeArrowheads="1"/>
            </p:cNvSpPr>
            <p:nvPr/>
          </p:nvSpPr>
          <p:spPr bwMode="auto">
            <a:xfrm>
              <a:off x="456725" y="-120362"/>
              <a:ext cx="3626239" cy="74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2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Reasons and experience </a:t>
              </a:r>
              <a:endParaRPr lang="en-US" altLang="zh-CN" sz="22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22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for achievement</a:t>
              </a:r>
            </a:p>
          </p:txBody>
        </p:sp>
      </p:grpSp>
      <p:sp>
        <p:nvSpPr>
          <p:cNvPr id="14346" name="矩形 9"/>
          <p:cNvSpPr>
            <a:spLocks noChangeArrowheads="1"/>
          </p:cNvSpPr>
          <p:nvPr/>
        </p:nvSpPr>
        <p:spPr bwMode="auto">
          <a:xfrm>
            <a:off x="3825875" y="3281363"/>
            <a:ext cx="5318125" cy="200025"/>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47" name="矩形 10"/>
          <p:cNvSpPr>
            <a:spLocks noChangeArrowheads="1"/>
          </p:cNvSpPr>
          <p:nvPr/>
        </p:nvSpPr>
        <p:spPr bwMode="auto">
          <a:xfrm>
            <a:off x="3302000" y="1350963"/>
            <a:ext cx="306388" cy="118745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48" name="TextBox 23"/>
          <p:cNvSpPr>
            <a:spLocks noChangeArrowheads="1"/>
          </p:cNvSpPr>
          <p:nvPr/>
        </p:nvSpPr>
        <p:spPr bwMode="auto">
          <a:xfrm>
            <a:off x="6254570" y="1860550"/>
            <a:ext cx="278180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2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Improvement of self-competence</a:t>
            </a:r>
          </a:p>
        </p:txBody>
      </p:sp>
      <p:sp>
        <p:nvSpPr>
          <p:cNvPr id="14349" name="TextBox 24"/>
          <p:cNvSpPr>
            <a:spLocks noChangeArrowheads="1"/>
          </p:cNvSpPr>
          <p:nvPr/>
        </p:nvSpPr>
        <p:spPr bwMode="auto">
          <a:xfrm>
            <a:off x="6254571" y="2187575"/>
            <a:ext cx="198355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Competitor's mistakes</a:t>
            </a:r>
          </a:p>
        </p:txBody>
      </p:sp>
      <p:sp>
        <p:nvSpPr>
          <p:cNvPr id="14350" name="TextBox 25"/>
          <p:cNvSpPr>
            <a:spLocks noChangeArrowheads="1"/>
          </p:cNvSpPr>
          <p:nvPr/>
        </p:nvSpPr>
        <p:spPr bwMode="auto">
          <a:xfrm>
            <a:off x="6254571" y="2538413"/>
            <a:ext cx="247048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2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 forward-looking </a:t>
            </a:r>
            <a:endParaRPr lang="en-US" altLang="zh-CN" sz="12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marL="0" indent="0" eaLnBrk="1" hangingPunct="1"/>
            <a:r>
              <a:rPr lang="en-US" altLang="zh-CN" sz="12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2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understanding of the market</a:t>
            </a: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p:cBhvr>
                                        <p:cTn id="7" dur="500"/>
                                        <p:tgtEl>
                                          <p:spTgt spid="14338"/>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4347"/>
                                        </p:tgtEl>
                                        <p:attrNameLst>
                                          <p:attrName>style.visibility</p:attrName>
                                        </p:attrNameLst>
                                      </p:cBhvr>
                                      <p:to>
                                        <p:strVal val="visible"/>
                                      </p:to>
                                    </p:set>
                                    <p:anim calcmode="lin" valueType="num">
                                      <p:cBhvr>
                                        <p:cTn id="10" dur="400" fill="hold"/>
                                        <p:tgtEl>
                                          <p:spTgt spid="14347"/>
                                        </p:tgtEl>
                                        <p:attrNameLst>
                                          <p:attrName>ppt_x</p:attrName>
                                        </p:attrNameLst>
                                      </p:cBhvr>
                                      <p:tavLst>
                                        <p:tav tm="0">
                                          <p:val>
                                            <p:strVal val="#ppt_x"/>
                                          </p:val>
                                        </p:tav>
                                        <p:tav tm="100000">
                                          <p:val>
                                            <p:strVal val="#ppt_x"/>
                                          </p:val>
                                        </p:tav>
                                      </p:tavLst>
                                    </p:anim>
                                    <p:anim calcmode="lin" valueType="num">
                                      <p:cBhvr>
                                        <p:cTn id="11" dur="400" fill="hold"/>
                                        <p:tgtEl>
                                          <p:spTgt spid="14347"/>
                                        </p:tgtEl>
                                        <p:attrNameLst>
                                          <p:attrName>ppt_y</p:attrName>
                                        </p:attrNameLst>
                                      </p:cBhvr>
                                      <p:tavLst>
                                        <p:tav tm="0">
                                          <p:val>
                                            <p:strVal val="0-#ppt_h/2"/>
                                          </p:val>
                                        </p:tav>
                                        <p:tav tm="100000">
                                          <p:val>
                                            <p:strVal val="#ppt_y"/>
                                          </p:val>
                                        </p:tav>
                                      </p:tavLst>
                                    </p:anim>
                                  </p:childTnLst>
                                </p:cTn>
                              </p:par>
                            </p:childTnLst>
                          </p:cTn>
                        </p:par>
                        <p:par>
                          <p:cTn id="12" fill="hold" nodeType="afterGroup">
                            <p:stCondLst>
                              <p:cond delay="700"/>
                            </p:stCondLst>
                            <p:childTnLst>
                              <p:par>
                                <p:cTn id="13" presetID="22" presetClass="entr" presetSubtype="8" fill="hold" nodeType="afterEffect">
                                  <p:stCondLst>
                                    <p:cond delay="0"/>
                                  </p:stCondLst>
                                  <p:childTnLst>
                                    <p:set>
                                      <p:cBhvr>
                                        <p:cTn id="14" dur="1" fill="hold">
                                          <p:stCondLst>
                                            <p:cond delay="0"/>
                                          </p:stCondLst>
                                        </p:cTn>
                                        <p:tgtEl>
                                          <p:spTgt spid="14343"/>
                                        </p:tgtEl>
                                        <p:attrNameLst>
                                          <p:attrName>style.visibility</p:attrName>
                                        </p:attrNameLst>
                                      </p:cBhvr>
                                      <p:to>
                                        <p:strVal val="visible"/>
                                      </p:to>
                                    </p:set>
                                    <p:animEffect>
                                      <p:cBhvr>
                                        <p:cTn id="15" dur="500"/>
                                        <p:tgtEl>
                                          <p:spTgt spid="14343"/>
                                        </p:tgtEl>
                                      </p:cBhvr>
                                    </p:animEffect>
                                  </p:childTnLst>
                                </p:cTn>
                              </p:par>
                            </p:childTnLst>
                          </p:cTn>
                        </p:par>
                        <p:par>
                          <p:cTn id="16" fill="hold" nodeType="afterGroup">
                            <p:stCondLst>
                              <p:cond delay="1200"/>
                            </p:stCondLst>
                            <p:childTnLst>
                              <p:par>
                                <p:cTn id="17" presetID="2" presetClass="entr" presetSubtype="12" fill="hold" grpId="0" nodeType="afterEffect">
                                  <p:stCondLst>
                                    <p:cond delay="0"/>
                                  </p:stCondLst>
                                  <p:childTnLst>
                                    <p:set>
                                      <p:cBhvr>
                                        <p:cTn id="18" dur="1" fill="hold">
                                          <p:stCondLst>
                                            <p:cond delay="0"/>
                                          </p:stCondLst>
                                        </p:cTn>
                                        <p:tgtEl>
                                          <p:spTgt spid="14340"/>
                                        </p:tgtEl>
                                        <p:attrNameLst>
                                          <p:attrName>style.visibility</p:attrName>
                                        </p:attrNameLst>
                                      </p:cBhvr>
                                      <p:to>
                                        <p:strVal val="visible"/>
                                      </p:to>
                                    </p:set>
                                    <p:anim calcmode="lin" valueType="num">
                                      <p:cBhvr>
                                        <p:cTn id="19" dur="500" fill="hold"/>
                                        <p:tgtEl>
                                          <p:spTgt spid="14340"/>
                                        </p:tgtEl>
                                        <p:attrNameLst>
                                          <p:attrName>ppt_x</p:attrName>
                                        </p:attrNameLst>
                                      </p:cBhvr>
                                      <p:tavLst>
                                        <p:tav tm="0">
                                          <p:val>
                                            <p:strVal val="0-#ppt_w/2"/>
                                          </p:val>
                                        </p:tav>
                                        <p:tav tm="100000">
                                          <p:val>
                                            <p:strVal val="#ppt_x"/>
                                          </p:val>
                                        </p:tav>
                                      </p:tavLst>
                                    </p:anim>
                                    <p:anim calcmode="lin" valueType="num">
                                      <p:cBhvr>
                                        <p:cTn id="20" dur="500" fill="hold"/>
                                        <p:tgtEl>
                                          <p:spTgt spid="14340"/>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100"/>
                                  </p:stCondLst>
                                  <p:childTnLst>
                                    <p:set>
                                      <p:cBhvr>
                                        <p:cTn id="22" dur="1" fill="hold">
                                          <p:stCondLst>
                                            <p:cond delay="0"/>
                                          </p:stCondLst>
                                        </p:cTn>
                                        <p:tgtEl>
                                          <p:spTgt spid="14341"/>
                                        </p:tgtEl>
                                        <p:attrNameLst>
                                          <p:attrName>style.visibility</p:attrName>
                                        </p:attrNameLst>
                                      </p:cBhvr>
                                      <p:to>
                                        <p:strVal val="visible"/>
                                      </p:to>
                                    </p:set>
                                    <p:anim calcmode="lin" valueType="num">
                                      <p:cBhvr>
                                        <p:cTn id="23" dur="500" fill="hold"/>
                                        <p:tgtEl>
                                          <p:spTgt spid="14341"/>
                                        </p:tgtEl>
                                        <p:attrNameLst>
                                          <p:attrName>ppt_x</p:attrName>
                                        </p:attrNameLst>
                                      </p:cBhvr>
                                      <p:tavLst>
                                        <p:tav tm="0">
                                          <p:val>
                                            <p:strVal val="0-#ppt_w/2"/>
                                          </p:val>
                                        </p:tav>
                                        <p:tav tm="100000">
                                          <p:val>
                                            <p:strVal val="#ppt_x"/>
                                          </p:val>
                                        </p:tav>
                                      </p:tavLst>
                                    </p:anim>
                                    <p:anim calcmode="lin" valueType="num">
                                      <p:cBhvr>
                                        <p:cTn id="24" dur="500" fill="hold"/>
                                        <p:tgtEl>
                                          <p:spTgt spid="14341"/>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200"/>
                                  </p:stCondLst>
                                  <p:childTnLst>
                                    <p:set>
                                      <p:cBhvr>
                                        <p:cTn id="26" dur="1" fill="hold">
                                          <p:stCondLst>
                                            <p:cond delay="0"/>
                                          </p:stCondLst>
                                        </p:cTn>
                                        <p:tgtEl>
                                          <p:spTgt spid="14342"/>
                                        </p:tgtEl>
                                        <p:attrNameLst>
                                          <p:attrName>style.visibility</p:attrName>
                                        </p:attrNameLst>
                                      </p:cBhvr>
                                      <p:to>
                                        <p:strVal val="visible"/>
                                      </p:to>
                                    </p:set>
                                    <p:anim calcmode="lin" valueType="num">
                                      <p:cBhvr>
                                        <p:cTn id="27" dur="500" fill="hold"/>
                                        <p:tgtEl>
                                          <p:spTgt spid="14342"/>
                                        </p:tgtEl>
                                        <p:attrNameLst>
                                          <p:attrName>ppt_x</p:attrName>
                                        </p:attrNameLst>
                                      </p:cBhvr>
                                      <p:tavLst>
                                        <p:tav tm="0">
                                          <p:val>
                                            <p:strVal val="0-#ppt_w/2"/>
                                          </p:val>
                                        </p:tav>
                                        <p:tav tm="100000">
                                          <p:val>
                                            <p:strVal val="#ppt_x"/>
                                          </p:val>
                                        </p:tav>
                                      </p:tavLst>
                                    </p:anim>
                                    <p:anim calcmode="lin" valueType="num">
                                      <p:cBhvr>
                                        <p:cTn id="28" dur="500" fill="hold"/>
                                        <p:tgtEl>
                                          <p:spTgt spid="14342"/>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300"/>
                                  </p:stCondLst>
                                  <p:childTnLst>
                                    <p:set>
                                      <p:cBhvr>
                                        <p:cTn id="30" dur="1" fill="hold">
                                          <p:stCondLst>
                                            <p:cond delay="0"/>
                                          </p:stCondLst>
                                        </p:cTn>
                                        <p:tgtEl>
                                          <p:spTgt spid="14348"/>
                                        </p:tgtEl>
                                        <p:attrNameLst>
                                          <p:attrName>style.visibility</p:attrName>
                                        </p:attrNameLst>
                                      </p:cBhvr>
                                      <p:to>
                                        <p:strVal val="visible"/>
                                      </p:to>
                                    </p:set>
                                    <p:anim calcmode="lin" valueType="num">
                                      <p:cBhvr>
                                        <p:cTn id="31" dur="500" fill="hold"/>
                                        <p:tgtEl>
                                          <p:spTgt spid="14348"/>
                                        </p:tgtEl>
                                        <p:attrNameLst>
                                          <p:attrName>ppt_x</p:attrName>
                                        </p:attrNameLst>
                                      </p:cBhvr>
                                      <p:tavLst>
                                        <p:tav tm="0">
                                          <p:val>
                                            <p:strVal val="0-#ppt_w/2"/>
                                          </p:val>
                                        </p:tav>
                                        <p:tav tm="100000">
                                          <p:val>
                                            <p:strVal val="#ppt_x"/>
                                          </p:val>
                                        </p:tav>
                                      </p:tavLst>
                                    </p:anim>
                                    <p:anim calcmode="lin" valueType="num">
                                      <p:cBhvr>
                                        <p:cTn id="32" dur="500" fill="hold"/>
                                        <p:tgtEl>
                                          <p:spTgt spid="14348"/>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400"/>
                                  </p:stCondLst>
                                  <p:childTnLst>
                                    <p:set>
                                      <p:cBhvr>
                                        <p:cTn id="34" dur="1" fill="hold">
                                          <p:stCondLst>
                                            <p:cond delay="0"/>
                                          </p:stCondLst>
                                        </p:cTn>
                                        <p:tgtEl>
                                          <p:spTgt spid="14349"/>
                                        </p:tgtEl>
                                        <p:attrNameLst>
                                          <p:attrName>style.visibility</p:attrName>
                                        </p:attrNameLst>
                                      </p:cBhvr>
                                      <p:to>
                                        <p:strVal val="visible"/>
                                      </p:to>
                                    </p:set>
                                    <p:anim calcmode="lin" valueType="num">
                                      <p:cBhvr>
                                        <p:cTn id="35" dur="500" fill="hold"/>
                                        <p:tgtEl>
                                          <p:spTgt spid="14349"/>
                                        </p:tgtEl>
                                        <p:attrNameLst>
                                          <p:attrName>ppt_x</p:attrName>
                                        </p:attrNameLst>
                                      </p:cBhvr>
                                      <p:tavLst>
                                        <p:tav tm="0">
                                          <p:val>
                                            <p:strVal val="0-#ppt_w/2"/>
                                          </p:val>
                                        </p:tav>
                                        <p:tav tm="100000">
                                          <p:val>
                                            <p:strVal val="#ppt_x"/>
                                          </p:val>
                                        </p:tav>
                                      </p:tavLst>
                                    </p:anim>
                                    <p:anim calcmode="lin" valueType="num">
                                      <p:cBhvr>
                                        <p:cTn id="36" dur="500" fill="hold"/>
                                        <p:tgtEl>
                                          <p:spTgt spid="14349"/>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500"/>
                                  </p:stCondLst>
                                  <p:childTnLst>
                                    <p:set>
                                      <p:cBhvr>
                                        <p:cTn id="38" dur="1" fill="hold">
                                          <p:stCondLst>
                                            <p:cond delay="0"/>
                                          </p:stCondLst>
                                        </p:cTn>
                                        <p:tgtEl>
                                          <p:spTgt spid="14350"/>
                                        </p:tgtEl>
                                        <p:attrNameLst>
                                          <p:attrName>style.visibility</p:attrName>
                                        </p:attrNameLst>
                                      </p:cBhvr>
                                      <p:to>
                                        <p:strVal val="visible"/>
                                      </p:to>
                                    </p:set>
                                    <p:anim calcmode="lin" valueType="num">
                                      <p:cBhvr>
                                        <p:cTn id="39" dur="500" fill="hold"/>
                                        <p:tgtEl>
                                          <p:spTgt spid="14350"/>
                                        </p:tgtEl>
                                        <p:attrNameLst>
                                          <p:attrName>ppt_x</p:attrName>
                                        </p:attrNameLst>
                                      </p:cBhvr>
                                      <p:tavLst>
                                        <p:tav tm="0">
                                          <p:val>
                                            <p:strVal val="0-#ppt_w/2"/>
                                          </p:val>
                                        </p:tav>
                                        <p:tav tm="100000">
                                          <p:val>
                                            <p:strVal val="#ppt_x"/>
                                          </p:val>
                                        </p:tav>
                                      </p:tavLst>
                                    </p:anim>
                                    <p:anim calcmode="lin" valueType="num">
                                      <p:cBhvr>
                                        <p:cTn id="40" dur="500" fill="hold"/>
                                        <p:tgtEl>
                                          <p:spTgt spid="14350"/>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2200"/>
                            </p:stCondLst>
                            <p:childTnLst>
                              <p:par>
                                <p:cTn id="42" presetID="22" presetClass="entr" presetSubtype="8" fill="hold" grpId="0" nodeType="afterEffect">
                                  <p:stCondLst>
                                    <p:cond delay="0"/>
                                  </p:stCondLst>
                                  <p:childTnLst>
                                    <p:set>
                                      <p:cBhvr>
                                        <p:cTn id="43" dur="1" fill="hold">
                                          <p:stCondLst>
                                            <p:cond delay="0"/>
                                          </p:stCondLst>
                                        </p:cTn>
                                        <p:tgtEl>
                                          <p:spTgt spid="14346"/>
                                        </p:tgtEl>
                                        <p:attrNameLst>
                                          <p:attrName>style.visibility</p:attrName>
                                        </p:attrNameLst>
                                      </p:cBhvr>
                                      <p:to>
                                        <p:strVal val="visible"/>
                                      </p:to>
                                    </p:set>
                                    <p:animEffect>
                                      <p:cBhvr>
                                        <p:cTn id="44"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ldLvl="0" animBg="1" autoUpdateAnimBg="0"/>
      <p:bldP spid="14340" grpId="0" bldLvl="0" autoUpdateAnimBg="0"/>
      <p:bldP spid="14341" grpId="0" bldLvl="0" autoUpdateAnimBg="0"/>
      <p:bldP spid="14342" grpId="0" bldLvl="0" autoUpdateAnimBg="0"/>
      <p:bldP spid="14346" grpId="0" bldLvl="0" animBg="1" autoUpdateAnimBg="0"/>
      <p:bldP spid="14347" grpId="0" bldLvl="0" animBg="1" autoUpdateAnimBg="0"/>
      <p:bldP spid="14348" grpId="0" bldLvl="0" autoUpdateAnimBg="0"/>
      <p:bldP spid="14349" grpId="0" bldLvl="0" autoUpdateAnimBg="0"/>
      <p:bldP spid="14350"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1"/>
          <p:cNvGrpSpPr>
            <a:grpSpLocks/>
          </p:cNvGrpSpPr>
          <p:nvPr/>
        </p:nvGrpSpPr>
        <p:grpSpPr bwMode="auto">
          <a:xfrm>
            <a:off x="5343525" y="1377950"/>
            <a:ext cx="3055938" cy="3222625"/>
            <a:chOff x="0" y="0"/>
            <a:chExt cx="5717080" cy="6027381"/>
          </a:xfrm>
        </p:grpSpPr>
        <p:sp>
          <p:nvSpPr>
            <p:cNvPr id="14362" name="任意多边形 2"/>
            <p:cNvSpPr>
              <a:spLocks noChangeArrowheads="1"/>
            </p:cNvSpPr>
            <p:nvPr/>
          </p:nvSpPr>
          <p:spPr bwMode="auto">
            <a:xfrm>
              <a:off x="2117828" y="2670176"/>
              <a:ext cx="2980266" cy="2980266"/>
            </a:xfrm>
            <a:custGeom>
              <a:avLst/>
              <a:gdLst>
                <a:gd name="T0" fmla="*/ 2115406 w 2980266"/>
                <a:gd name="T1" fmla="*/ 475169 h 2980266"/>
                <a:gd name="T2" fmla="*/ 2347223 w 2980266"/>
                <a:gd name="T3" fmla="*/ 280641 h 2980266"/>
                <a:gd name="T4" fmla="*/ 2532418 w 2980266"/>
                <a:gd name="T5" fmla="*/ 436038 h 2980266"/>
                <a:gd name="T6" fmla="*/ 2381100 w 2980266"/>
                <a:gd name="T7" fmla="*/ 698113 h 2980266"/>
                <a:gd name="T8" fmla="*/ 2621526 w 2980266"/>
                <a:gd name="T9" fmla="*/ 1114543 h 2980266"/>
                <a:gd name="T10" fmla="*/ 2924149 w 2980266"/>
                <a:gd name="T11" fmla="*/ 1114535 h 2980266"/>
                <a:gd name="T12" fmla="*/ 2966129 w 2980266"/>
                <a:gd name="T13" fmla="*/ 1352617 h 2980266"/>
                <a:gd name="T14" fmla="*/ 2681754 w 2980266"/>
                <a:gd name="T15" fmla="*/ 1456113 h 2980266"/>
                <a:gd name="T16" fmla="*/ 2598255 w 2980266"/>
                <a:gd name="T17" fmla="*/ 1929659 h 2980266"/>
                <a:gd name="T18" fmla="*/ 2830082 w 2980266"/>
                <a:gd name="T19" fmla="*/ 2124176 h 2980266"/>
                <a:gd name="T20" fmla="*/ 2709205 w 2980266"/>
                <a:gd name="T21" fmla="*/ 2333542 h 2980266"/>
                <a:gd name="T22" fmla="*/ 2424835 w 2980266"/>
                <a:gd name="T23" fmla="*/ 2230031 h 2980266"/>
                <a:gd name="T24" fmla="*/ 2056481 w 2980266"/>
                <a:gd name="T25" fmla="*/ 2539116 h 2980266"/>
                <a:gd name="T26" fmla="*/ 2109039 w 2980266"/>
                <a:gd name="T27" fmla="*/ 2837141 h 2980266"/>
                <a:gd name="T28" fmla="*/ 1881863 w 2980266"/>
                <a:gd name="T29" fmla="*/ 2919826 h 2980266"/>
                <a:gd name="T30" fmla="*/ 1730559 w 2980266"/>
                <a:gd name="T31" fmla="*/ 2657743 h 2980266"/>
                <a:gd name="T32" fmla="*/ 1249707 w 2980266"/>
                <a:gd name="T33" fmla="*/ 2657743 h 2980266"/>
                <a:gd name="T34" fmla="*/ 1098403 w 2980266"/>
                <a:gd name="T35" fmla="*/ 2919826 h 2980266"/>
                <a:gd name="T36" fmla="*/ 871227 w 2980266"/>
                <a:gd name="T37" fmla="*/ 2837141 h 2980266"/>
                <a:gd name="T38" fmla="*/ 923785 w 2980266"/>
                <a:gd name="T39" fmla="*/ 2539117 h 2980266"/>
                <a:gd name="T40" fmla="*/ 555431 w 2980266"/>
                <a:gd name="T41" fmla="*/ 2230032 h 2980266"/>
                <a:gd name="T42" fmla="*/ 271061 w 2980266"/>
                <a:gd name="T43" fmla="*/ 2333542 h 2980266"/>
                <a:gd name="T44" fmla="*/ 150184 w 2980266"/>
                <a:gd name="T45" fmla="*/ 2124176 h 2980266"/>
                <a:gd name="T46" fmla="*/ 382011 w 2980266"/>
                <a:gd name="T47" fmla="*/ 1929660 h 2980266"/>
                <a:gd name="T48" fmla="*/ 298512 w 2980266"/>
                <a:gd name="T49" fmla="*/ 1456114 h 2980266"/>
                <a:gd name="T50" fmla="*/ 14137 w 2980266"/>
                <a:gd name="T51" fmla="*/ 1352617 h 2980266"/>
                <a:gd name="T52" fmla="*/ 56117 w 2980266"/>
                <a:gd name="T53" fmla="*/ 1114535 h 2980266"/>
                <a:gd name="T54" fmla="*/ 358740 w 2980266"/>
                <a:gd name="T55" fmla="*/ 1114543 h 2980266"/>
                <a:gd name="T56" fmla="*/ 599166 w 2980266"/>
                <a:gd name="T57" fmla="*/ 698113 h 2980266"/>
                <a:gd name="T58" fmla="*/ 447848 w 2980266"/>
                <a:gd name="T59" fmla="*/ 436038 h 2980266"/>
                <a:gd name="T60" fmla="*/ 633043 w 2980266"/>
                <a:gd name="T61" fmla="*/ 280641 h 2980266"/>
                <a:gd name="T62" fmla="*/ 864860 w 2980266"/>
                <a:gd name="T63" fmla="*/ 475169 h 2980266"/>
                <a:gd name="T64" fmla="*/ 1316713 w 2980266"/>
                <a:gd name="T65" fmla="*/ 310708 h 2980266"/>
                <a:gd name="T66" fmla="*/ 1369255 w 2980266"/>
                <a:gd name="T67" fmla="*/ 12681 h 2980266"/>
                <a:gd name="T68" fmla="*/ 1611011 w 2980266"/>
                <a:gd name="T69" fmla="*/ 12681 h 2980266"/>
                <a:gd name="T70" fmla="*/ 1663553 w 2980266"/>
                <a:gd name="T71" fmla="*/ 310708 h 2980266"/>
                <a:gd name="T72" fmla="*/ 2115406 w 2980266"/>
                <a:gd name="T73" fmla="*/ 475169 h 29802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80266"/>
                <a:gd name="T112" fmla="*/ 0 h 2980266"/>
                <a:gd name="T113" fmla="*/ 2980266 w 2980266"/>
                <a:gd name="T114" fmla="*/ 2980266 h 29802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414455"/>
            </a:solidFill>
            <a:ln w="25400" cap="flat" cmpd="sng">
              <a:solidFill>
                <a:srgbClr val="FFFFFF"/>
              </a:solidFill>
              <a:bevel/>
              <a:headEnd/>
              <a:tailEnd/>
            </a:ln>
          </p:spPr>
          <p:txBody>
            <a:bodyPr lIns="661396" tIns="760343" rIns="661396" bIns="812465" anchor="ctr"/>
            <a:lstStyle/>
            <a:p>
              <a:endParaRPr lang="zh-CN" altLang="en-US"/>
            </a:p>
          </p:txBody>
        </p:sp>
        <p:sp>
          <p:nvSpPr>
            <p:cNvPr id="14363" name="任意多边形 3"/>
            <p:cNvSpPr>
              <a:spLocks noChangeArrowheads="1"/>
            </p:cNvSpPr>
            <p:nvPr/>
          </p:nvSpPr>
          <p:spPr bwMode="auto">
            <a:xfrm>
              <a:off x="383855" y="1965749"/>
              <a:ext cx="2167466" cy="2167466"/>
            </a:xfrm>
            <a:custGeom>
              <a:avLst/>
              <a:gdLst>
                <a:gd name="T0" fmla="*/ 1621800 w 2167466"/>
                <a:gd name="T1" fmla="*/ 548964 h 2167466"/>
                <a:gd name="T2" fmla="*/ 1941574 w 2167466"/>
                <a:gd name="T3" fmla="*/ 452590 h 2167466"/>
                <a:gd name="T4" fmla="*/ 2059240 w 2167466"/>
                <a:gd name="T5" fmla="*/ 656392 h 2167466"/>
                <a:gd name="T6" fmla="*/ 1815890 w 2167466"/>
                <a:gd name="T7" fmla="*/ 885138 h 2167466"/>
                <a:gd name="T8" fmla="*/ 1815890 w 2167466"/>
                <a:gd name="T9" fmla="*/ 1282328 h 2167466"/>
                <a:gd name="T10" fmla="*/ 2059240 w 2167466"/>
                <a:gd name="T11" fmla="*/ 1511074 h 2167466"/>
                <a:gd name="T12" fmla="*/ 1941574 w 2167466"/>
                <a:gd name="T13" fmla="*/ 1714876 h 2167466"/>
                <a:gd name="T14" fmla="*/ 1621800 w 2167466"/>
                <a:gd name="T15" fmla="*/ 1618502 h 2167466"/>
                <a:gd name="T16" fmla="*/ 1277823 w 2167466"/>
                <a:gd name="T17" fmla="*/ 1817097 h 2167466"/>
                <a:gd name="T18" fmla="*/ 1201398 w 2167466"/>
                <a:gd name="T19" fmla="*/ 2142217 h 2167466"/>
                <a:gd name="T20" fmla="*/ 966068 w 2167466"/>
                <a:gd name="T21" fmla="*/ 2142217 h 2167466"/>
                <a:gd name="T22" fmla="*/ 889643 w 2167466"/>
                <a:gd name="T23" fmla="*/ 1817097 h 2167466"/>
                <a:gd name="T24" fmla="*/ 545666 w 2167466"/>
                <a:gd name="T25" fmla="*/ 1618502 h 2167466"/>
                <a:gd name="T26" fmla="*/ 225892 w 2167466"/>
                <a:gd name="T27" fmla="*/ 1714876 h 2167466"/>
                <a:gd name="T28" fmla="*/ 108226 w 2167466"/>
                <a:gd name="T29" fmla="*/ 1511074 h 2167466"/>
                <a:gd name="T30" fmla="*/ 351576 w 2167466"/>
                <a:gd name="T31" fmla="*/ 1282328 h 2167466"/>
                <a:gd name="T32" fmla="*/ 351576 w 2167466"/>
                <a:gd name="T33" fmla="*/ 885138 h 2167466"/>
                <a:gd name="T34" fmla="*/ 108226 w 2167466"/>
                <a:gd name="T35" fmla="*/ 656392 h 2167466"/>
                <a:gd name="T36" fmla="*/ 225892 w 2167466"/>
                <a:gd name="T37" fmla="*/ 452590 h 2167466"/>
                <a:gd name="T38" fmla="*/ 545666 w 2167466"/>
                <a:gd name="T39" fmla="*/ 548964 h 2167466"/>
                <a:gd name="T40" fmla="*/ 889643 w 2167466"/>
                <a:gd name="T41" fmla="*/ 350369 h 2167466"/>
                <a:gd name="T42" fmla="*/ 966068 w 2167466"/>
                <a:gd name="T43" fmla="*/ 25249 h 2167466"/>
                <a:gd name="T44" fmla="*/ 1201398 w 2167466"/>
                <a:gd name="T45" fmla="*/ 25249 h 2167466"/>
                <a:gd name="T46" fmla="*/ 1277823 w 2167466"/>
                <a:gd name="T47" fmla="*/ 350369 h 2167466"/>
                <a:gd name="T48" fmla="*/ 1621800 w 2167466"/>
                <a:gd name="T49" fmla="*/ 548964 h 21674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67466"/>
                <a:gd name="T76" fmla="*/ 0 h 2167466"/>
                <a:gd name="T77" fmla="*/ 2167466 w 2167466"/>
                <a:gd name="T78" fmla="*/ 2167466 h 21674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rgbClr val="414455"/>
            </a:solidFill>
            <a:ln w="25400" cap="flat" cmpd="sng">
              <a:solidFill>
                <a:srgbClr val="FFFFFF"/>
              </a:solidFill>
              <a:bevel/>
              <a:headEnd/>
              <a:tailEnd/>
            </a:ln>
          </p:spPr>
          <p:txBody>
            <a:bodyPr lIns="586306" tIns="589604" rIns="586306" bIns="589604" anchor="ctr"/>
            <a:lstStyle/>
            <a:p>
              <a:endParaRPr lang="zh-CN" altLang="en-US"/>
            </a:p>
          </p:txBody>
        </p:sp>
        <p:sp>
          <p:nvSpPr>
            <p:cNvPr id="14364" name="任意多边形 4"/>
            <p:cNvSpPr>
              <a:spLocks noChangeArrowheads="1"/>
            </p:cNvSpPr>
            <p:nvPr/>
          </p:nvSpPr>
          <p:spPr bwMode="auto">
            <a:xfrm>
              <a:off x="1359214" y="231775"/>
              <a:ext cx="2600961" cy="2600961"/>
            </a:xfrm>
            <a:custGeom>
              <a:avLst/>
              <a:gdLst>
                <a:gd name="T0" fmla="*/ 2383552 w 2123675"/>
                <a:gd name="T1" fmla="*/ 806810 h 2123675"/>
                <a:gd name="T2" fmla="*/ 2853523 w 2123675"/>
                <a:gd name="T3" fmla="*/ 665169 h 2123675"/>
                <a:gd name="T4" fmla="*/ 3026455 w 2123675"/>
                <a:gd name="T5" fmla="*/ 964695 h 2123675"/>
                <a:gd name="T6" fmla="*/ 2668805 w 2123675"/>
                <a:gd name="T7" fmla="*/ 1300883 h 2123675"/>
                <a:gd name="T8" fmla="*/ 2668805 w 2123675"/>
                <a:gd name="T9" fmla="*/ 1884632 h 2123675"/>
                <a:gd name="T10" fmla="*/ 3026455 w 2123675"/>
                <a:gd name="T11" fmla="*/ 2220820 h 2123675"/>
                <a:gd name="T12" fmla="*/ 2853523 w 2123675"/>
                <a:gd name="T13" fmla="*/ 2520346 h 2123675"/>
                <a:gd name="T14" fmla="*/ 2383552 w 2123675"/>
                <a:gd name="T15" fmla="*/ 2378705 h 2123675"/>
                <a:gd name="T16" fmla="*/ 1878010 w 2123675"/>
                <a:gd name="T17" fmla="*/ 2670579 h 2123675"/>
                <a:gd name="T18" fmla="*/ 1765688 w 2123675"/>
                <a:gd name="T19" fmla="*/ 3148406 h 2123675"/>
                <a:gd name="T20" fmla="*/ 1419826 w 2123675"/>
                <a:gd name="T21" fmla="*/ 3148406 h 2123675"/>
                <a:gd name="T22" fmla="*/ 1307505 w 2123675"/>
                <a:gd name="T23" fmla="*/ 2670579 h 2123675"/>
                <a:gd name="T24" fmla="*/ 801963 w 2123675"/>
                <a:gd name="T25" fmla="*/ 2378705 h 2123675"/>
                <a:gd name="T26" fmla="*/ 331992 w 2123675"/>
                <a:gd name="T27" fmla="*/ 2520346 h 2123675"/>
                <a:gd name="T28" fmla="*/ 159060 w 2123675"/>
                <a:gd name="T29" fmla="*/ 2220820 h 2123675"/>
                <a:gd name="T30" fmla="*/ 516710 w 2123675"/>
                <a:gd name="T31" fmla="*/ 1884632 h 2123675"/>
                <a:gd name="T32" fmla="*/ 516710 w 2123675"/>
                <a:gd name="T33" fmla="*/ 1300883 h 2123675"/>
                <a:gd name="T34" fmla="*/ 159060 w 2123675"/>
                <a:gd name="T35" fmla="*/ 964695 h 2123675"/>
                <a:gd name="T36" fmla="*/ 331992 w 2123675"/>
                <a:gd name="T37" fmla="*/ 665169 h 2123675"/>
                <a:gd name="T38" fmla="*/ 801963 w 2123675"/>
                <a:gd name="T39" fmla="*/ 806810 h 2123675"/>
                <a:gd name="T40" fmla="*/ 1307505 w 2123675"/>
                <a:gd name="T41" fmla="*/ 514936 h 2123675"/>
                <a:gd name="T42" fmla="*/ 1419826 w 2123675"/>
                <a:gd name="T43" fmla="*/ 37109 h 2123675"/>
                <a:gd name="T44" fmla="*/ 1765688 w 2123675"/>
                <a:gd name="T45" fmla="*/ 37109 h 2123675"/>
                <a:gd name="T46" fmla="*/ 1878010 w 2123675"/>
                <a:gd name="T47" fmla="*/ 514936 h 2123675"/>
                <a:gd name="T48" fmla="*/ 2383552 w 2123675"/>
                <a:gd name="T49" fmla="*/ 806810 h 21236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23675"/>
                <a:gd name="T76" fmla="*/ 0 h 2123675"/>
                <a:gd name="T77" fmla="*/ 2123675 w 2123675"/>
                <a:gd name="T78" fmla="*/ 2123675 h 21236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rgbClr val="414455"/>
            </a:solidFill>
            <a:ln w="25400" cap="flat" cmpd="sng">
              <a:solidFill>
                <a:srgbClr val="FFFFFF"/>
              </a:solidFill>
              <a:bevel/>
              <a:headEnd/>
              <a:tailEnd/>
            </a:ln>
          </p:spPr>
          <p:txBody>
            <a:bodyPr lIns="746337" tIns="746337" rIns="746338" bIns="746338" anchor="ctr"/>
            <a:lstStyle/>
            <a:p>
              <a:endParaRPr lang="zh-CN" altLang="en-US"/>
            </a:p>
          </p:txBody>
        </p:sp>
        <p:sp>
          <p:nvSpPr>
            <p:cNvPr id="14365" name="环形箭头 5"/>
            <p:cNvSpPr>
              <a:spLocks noChangeArrowheads="1"/>
            </p:cNvSpPr>
            <p:nvPr/>
          </p:nvSpPr>
          <p:spPr bwMode="auto">
            <a:xfrm>
              <a:off x="1902339" y="2212640"/>
              <a:ext cx="3814741" cy="3814741"/>
            </a:xfrm>
            <a:custGeom>
              <a:avLst/>
              <a:gdLst>
                <a:gd name="T0" fmla="*/ 636785708 w 21600"/>
                <a:gd name="T1" fmla="*/ 183556153 h 21600"/>
                <a:gd name="T2" fmla="*/ 300707732 w 21600"/>
                <a:gd name="T3" fmla="*/ 17809719 h 21600"/>
                <a:gd name="T4" fmla="*/ 608683076 w 21600"/>
                <a:gd name="T5" fmla="*/ 197903818 h 21600"/>
                <a:gd name="T6" fmla="*/ 648170237 w 21600"/>
                <a:gd name="T7" fmla="*/ 620348236 h 21600"/>
                <a:gd name="T8" fmla="*/ 506939519 w 21600"/>
                <a:gd name="T9" fmla="*/ 626960631 h 21600"/>
                <a:gd name="T10" fmla="*/ 500295865 w 21600"/>
                <a:gd name="T11" fmla="*/ 48569882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037" y="17390"/>
                  </a:moveTo>
                  <a:cubicBezTo>
                    <a:pt x="19678" y="15587"/>
                    <a:pt x="20588" y="13237"/>
                    <a:pt x="20588" y="10800"/>
                  </a:cubicBezTo>
                  <a:cubicBezTo>
                    <a:pt x="20588" y="5394"/>
                    <a:pt x="16205" y="1012"/>
                    <a:pt x="10800" y="1012"/>
                  </a:cubicBezTo>
                  <a:cubicBezTo>
                    <a:pt x="10431" y="1011"/>
                    <a:pt x="10064" y="1032"/>
                    <a:pt x="9698" y="1074"/>
                  </a:cubicBezTo>
                  <a:lnTo>
                    <a:pt x="9584" y="68"/>
                  </a:lnTo>
                  <a:cubicBezTo>
                    <a:pt x="9988" y="22"/>
                    <a:pt x="10393" y="0"/>
                    <a:pt x="10799" y="0"/>
                  </a:cubicBezTo>
                  <a:cubicBezTo>
                    <a:pt x="16764" y="0"/>
                    <a:pt x="21600" y="4835"/>
                    <a:pt x="21600" y="10800"/>
                  </a:cubicBezTo>
                  <a:cubicBezTo>
                    <a:pt x="21600" y="13489"/>
                    <a:pt x="20596" y="16082"/>
                    <a:pt x="18785" y="18071"/>
                  </a:cubicBezTo>
                  <a:lnTo>
                    <a:pt x="20781" y="19889"/>
                  </a:lnTo>
                  <a:lnTo>
                    <a:pt x="16253" y="20101"/>
                  </a:lnTo>
                  <a:lnTo>
                    <a:pt x="16040" y="15572"/>
                  </a:lnTo>
                  <a:lnTo>
                    <a:pt x="18037" y="17390"/>
                  </a:lnTo>
                  <a:close/>
                </a:path>
              </a:pathLst>
            </a:custGeom>
            <a:solidFill>
              <a:srgbClr val="4144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366" name="形状 6"/>
            <p:cNvSpPr>
              <a:spLocks noChangeArrowheads="1"/>
            </p:cNvSpPr>
            <p:nvPr/>
          </p:nvSpPr>
          <p:spPr bwMode="auto">
            <a:xfrm>
              <a:off x="0" y="1480916"/>
              <a:ext cx="2771648" cy="2771648"/>
            </a:xfrm>
            <a:custGeom>
              <a:avLst/>
              <a:gdLst>
                <a:gd name="T0" fmla="*/ 330144980 w 21600"/>
                <a:gd name="T1" fmla="*/ 269552777 h 21600"/>
                <a:gd name="T2" fmla="*/ 113610365 w 21600"/>
                <a:gd name="T3" fmla="*/ 24335711 h 21600"/>
                <a:gd name="T4" fmla="*/ 310501951 w 21600"/>
                <a:gd name="T5" fmla="*/ 257730800 h 21600"/>
                <a:gd name="T6" fmla="*/ -43550674 w 21600"/>
                <a:gd name="T7" fmla="*/ 197895924 h 21600"/>
                <a:gd name="T8" fmla="*/ 7080021 w 21600"/>
                <a:gd name="T9" fmla="*/ 137139218 h 21600"/>
                <a:gd name="T10" fmla="*/ 67836855 w 21600"/>
                <a:gd name="T11" fmla="*/ 18778633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31" y="11649"/>
                  </a:moveTo>
                  <a:cubicBezTo>
                    <a:pt x="1870" y="16495"/>
                    <a:pt x="5933" y="20207"/>
                    <a:pt x="10800" y="20207"/>
                  </a:cubicBezTo>
                  <a:cubicBezTo>
                    <a:pt x="15995" y="20207"/>
                    <a:pt x="20207" y="15995"/>
                    <a:pt x="20207" y="10800"/>
                  </a:cubicBezTo>
                  <a:cubicBezTo>
                    <a:pt x="20207" y="5604"/>
                    <a:pt x="15995" y="1393"/>
                    <a:pt x="10800" y="1393"/>
                  </a:cubicBezTo>
                  <a:cubicBezTo>
                    <a:pt x="9553" y="1392"/>
                    <a:pt x="8319" y="1640"/>
                    <a:pt x="7169" y="2121"/>
                  </a:cubicBezTo>
                  <a:lnTo>
                    <a:pt x="6631" y="836"/>
                  </a:lnTo>
                  <a:cubicBezTo>
                    <a:pt x="7951" y="284"/>
                    <a:pt x="9368" y="0"/>
                    <a:pt x="10799" y="0"/>
                  </a:cubicBezTo>
                  <a:cubicBezTo>
                    <a:pt x="16764" y="0"/>
                    <a:pt x="21600" y="4835"/>
                    <a:pt x="21600" y="10800"/>
                  </a:cubicBezTo>
                  <a:cubicBezTo>
                    <a:pt x="21600" y="16764"/>
                    <a:pt x="16764" y="21600"/>
                    <a:pt x="10800" y="21600"/>
                  </a:cubicBezTo>
                  <a:cubicBezTo>
                    <a:pt x="5213" y="21600"/>
                    <a:pt x="548" y="17339"/>
                    <a:pt x="44" y="11775"/>
                  </a:cubicBezTo>
                  <a:lnTo>
                    <a:pt x="-2645" y="12019"/>
                  </a:lnTo>
                  <a:lnTo>
                    <a:pt x="430" y="8329"/>
                  </a:lnTo>
                  <a:lnTo>
                    <a:pt x="4120" y="11405"/>
                  </a:lnTo>
                  <a:lnTo>
                    <a:pt x="1431" y="11649"/>
                  </a:lnTo>
                  <a:close/>
                </a:path>
              </a:pathLst>
            </a:custGeom>
            <a:solidFill>
              <a:srgbClr val="4144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367" name="环形箭头 7"/>
            <p:cNvSpPr>
              <a:spLocks noChangeArrowheads="1"/>
            </p:cNvSpPr>
            <p:nvPr/>
          </p:nvSpPr>
          <p:spPr bwMode="auto">
            <a:xfrm>
              <a:off x="1106629" y="0"/>
              <a:ext cx="2988394" cy="2988394"/>
            </a:xfrm>
            <a:custGeom>
              <a:avLst/>
              <a:gdLst>
                <a:gd name="T0" fmla="*/ 10699972 w 21600"/>
                <a:gd name="T1" fmla="*/ 141070321 h 21600"/>
                <a:gd name="T2" fmla="*/ 13054301 w 21600"/>
                <a:gd name="T3" fmla="*/ 223185854 h 21600"/>
                <a:gd name="T4" fmla="*/ 34147797 w 21600"/>
                <a:gd name="T5" fmla="*/ 148918176 h 21600"/>
                <a:gd name="T6" fmla="*/ 14375005 w 21600"/>
                <a:gd name="T7" fmla="*/ 34147797 h 21600"/>
                <a:gd name="T8" fmla="*/ 104797859 w 21600"/>
                <a:gd name="T9" fmla="*/ 29247661 h 21600"/>
                <a:gd name="T10" fmla="*/ 109717087 w 21600"/>
                <a:gd name="T11" fmla="*/ 11968960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3722" y="4450"/>
                  </a:moveTo>
                  <a:cubicBezTo>
                    <a:pt x="2157" y="6195"/>
                    <a:pt x="1291" y="8456"/>
                    <a:pt x="1292" y="10800"/>
                  </a:cubicBezTo>
                  <a:cubicBezTo>
                    <a:pt x="1292" y="11069"/>
                    <a:pt x="1303" y="11337"/>
                    <a:pt x="1326" y="11606"/>
                  </a:cubicBezTo>
                  <a:lnTo>
                    <a:pt x="38" y="11715"/>
                  </a:lnTo>
                  <a:cubicBezTo>
                    <a:pt x="12" y="11411"/>
                    <a:pt x="0" y="11105"/>
                    <a:pt x="0" y="10800"/>
                  </a:cubicBezTo>
                  <a:cubicBezTo>
                    <a:pt x="-1" y="8137"/>
                    <a:pt x="983" y="5569"/>
                    <a:pt x="2761" y="3587"/>
                  </a:cubicBezTo>
                  <a:lnTo>
                    <a:pt x="751" y="1784"/>
                  </a:lnTo>
                  <a:lnTo>
                    <a:pt x="5475" y="1528"/>
                  </a:lnTo>
                  <a:lnTo>
                    <a:pt x="5732" y="6253"/>
                  </a:lnTo>
                  <a:lnTo>
                    <a:pt x="3722" y="4450"/>
                  </a:lnTo>
                  <a:close/>
                </a:path>
              </a:pathLst>
            </a:custGeom>
            <a:solidFill>
              <a:srgbClr val="4144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15369" name="组合 8"/>
          <p:cNvGrpSpPr>
            <a:grpSpLocks/>
          </p:cNvGrpSpPr>
          <p:nvPr/>
        </p:nvGrpSpPr>
        <p:grpSpPr bwMode="auto">
          <a:xfrm>
            <a:off x="1027113" y="1238250"/>
            <a:ext cx="3562350" cy="804638"/>
            <a:chOff x="0" y="0"/>
            <a:chExt cx="4750103" cy="1072977"/>
          </a:xfrm>
        </p:grpSpPr>
        <p:sp>
          <p:nvSpPr>
            <p:cNvPr id="14360" name="矩形 9"/>
            <p:cNvSpPr>
              <a:spLocks noChangeArrowheads="1"/>
            </p:cNvSpPr>
            <p:nvPr/>
          </p:nvSpPr>
          <p:spPr bwMode="auto">
            <a:xfrm>
              <a:off x="0" y="254718"/>
              <a:ext cx="4750103" cy="81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zh-CN" altLang="en-US" sz="1200" dirty="0">
                <a:solidFill>
                  <a:srgbClr val="0C0C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361" name="文本框 26"/>
            <p:cNvSpPr>
              <a:spLocks noChangeArrowheads="1"/>
            </p:cNvSpPr>
            <p:nvPr/>
          </p:nvSpPr>
          <p:spPr bwMode="auto">
            <a:xfrm>
              <a:off x="0" y="0"/>
              <a:ext cx="2847286" cy="41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Macro environment </a:t>
              </a:r>
              <a:r>
                <a:rPr lang="en-US" altLang="zh-CN" sz="1400" b="1"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400" b="1"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372" name="组合 12"/>
          <p:cNvGrpSpPr>
            <a:grpSpLocks/>
          </p:cNvGrpSpPr>
          <p:nvPr/>
        </p:nvGrpSpPr>
        <p:grpSpPr bwMode="auto">
          <a:xfrm>
            <a:off x="1027113" y="2368550"/>
            <a:ext cx="3562350" cy="814521"/>
            <a:chOff x="0" y="0"/>
            <a:chExt cx="4750103" cy="1086157"/>
          </a:xfrm>
        </p:grpSpPr>
        <p:sp>
          <p:nvSpPr>
            <p:cNvPr id="14358" name="矩形 13"/>
            <p:cNvSpPr>
              <a:spLocks noChangeArrowheads="1"/>
            </p:cNvSpPr>
            <p:nvPr/>
          </p:nvSpPr>
          <p:spPr bwMode="auto">
            <a:xfrm>
              <a:off x="0" y="267898"/>
              <a:ext cx="4750103" cy="81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zh-CN" altLang="en-US" sz="1200" dirty="0">
                <a:solidFill>
                  <a:srgbClr val="0C0C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359" name="文本框 30"/>
            <p:cNvSpPr>
              <a:spLocks noChangeArrowheads="1"/>
            </p:cNvSpPr>
            <p:nvPr/>
          </p:nvSpPr>
          <p:spPr bwMode="auto">
            <a:xfrm>
              <a:off x="0" y="0"/>
              <a:ext cx="2847286" cy="41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Macro environment</a:t>
              </a:r>
              <a:r>
                <a:rPr lang="zh-CN" altLang="en-US" sz="1400" b="1"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400" b="1"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400" b="1"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375" name="组合 16"/>
          <p:cNvGrpSpPr>
            <a:grpSpLocks/>
          </p:cNvGrpSpPr>
          <p:nvPr/>
        </p:nvGrpSpPr>
        <p:grpSpPr bwMode="auto">
          <a:xfrm>
            <a:off x="1027113" y="3432175"/>
            <a:ext cx="3562350" cy="892175"/>
            <a:chOff x="0" y="0"/>
            <a:chExt cx="4750103" cy="1187591"/>
          </a:xfrm>
        </p:grpSpPr>
        <p:sp>
          <p:nvSpPr>
            <p:cNvPr id="14356" name="矩形 17"/>
            <p:cNvSpPr>
              <a:spLocks noChangeArrowheads="1"/>
            </p:cNvSpPr>
            <p:nvPr/>
          </p:nvSpPr>
          <p:spPr bwMode="auto">
            <a:xfrm>
              <a:off x="0" y="369332"/>
              <a:ext cx="4750103" cy="81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zh-CN" altLang="en-US" sz="1200">
                <a:solidFill>
                  <a:srgbClr val="0C0C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357" name="文本框 34"/>
            <p:cNvSpPr>
              <a:spLocks noChangeArrowheads="1"/>
            </p:cNvSpPr>
            <p:nvPr/>
          </p:nvSpPr>
          <p:spPr bwMode="auto">
            <a:xfrm>
              <a:off x="0" y="0"/>
              <a:ext cx="2847286" cy="4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Macro environment </a:t>
              </a:r>
              <a:r>
                <a:rPr lang="en-US" altLang="zh-CN" sz="1400" b="1"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400" b="1"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342" name="Freeform 7"/>
          <p:cNvSpPr>
            <a:spLocks noChangeAspect="1" noEditPoints="1" noChangeArrowheads="1"/>
          </p:cNvSpPr>
          <p:nvPr/>
        </p:nvSpPr>
        <p:spPr bwMode="auto">
          <a:xfrm>
            <a:off x="6961188" y="3363913"/>
            <a:ext cx="579437" cy="433387"/>
          </a:xfrm>
          <a:custGeom>
            <a:avLst/>
            <a:gdLst>
              <a:gd name="T0" fmla="*/ 586317677 w 527"/>
              <a:gd name="T1" fmla="*/ 355718330 h 394"/>
              <a:gd name="T2" fmla="*/ 50773854 w 527"/>
              <a:gd name="T3" fmla="*/ 355718330 h 394"/>
              <a:gd name="T4" fmla="*/ 10880661 w 527"/>
              <a:gd name="T5" fmla="*/ 434363771 h 394"/>
              <a:gd name="T6" fmla="*/ 626210870 w 527"/>
              <a:gd name="T7" fmla="*/ 434363771 h 394"/>
              <a:gd name="T8" fmla="*/ 586317677 w 527"/>
              <a:gd name="T9" fmla="*/ 355718330 h 394"/>
              <a:gd name="T10" fmla="*/ 251451469 w 527"/>
              <a:gd name="T11" fmla="*/ 415005451 h 394"/>
              <a:gd name="T12" fmla="*/ 268376087 w 527"/>
              <a:gd name="T13" fmla="*/ 383547495 h 394"/>
              <a:gd name="T14" fmla="*/ 371133247 w 527"/>
              <a:gd name="T15" fmla="*/ 383547495 h 394"/>
              <a:gd name="T16" fmla="*/ 385640062 w 527"/>
              <a:gd name="T17" fmla="*/ 415005451 h 394"/>
              <a:gd name="T18" fmla="*/ 251451469 w 527"/>
              <a:gd name="T19" fmla="*/ 415005451 h 394"/>
              <a:gd name="T20" fmla="*/ 577854818 w 527"/>
              <a:gd name="T21" fmla="*/ 338779938 h 394"/>
              <a:gd name="T22" fmla="*/ 577854818 w 527"/>
              <a:gd name="T23" fmla="*/ 336360010 h 394"/>
              <a:gd name="T24" fmla="*/ 577854818 w 527"/>
              <a:gd name="T25" fmla="*/ 335150047 h 394"/>
              <a:gd name="T26" fmla="*/ 577854818 w 527"/>
              <a:gd name="T27" fmla="*/ 14519564 h 394"/>
              <a:gd name="T28" fmla="*/ 562139651 w 527"/>
              <a:gd name="T29" fmla="*/ 0 h 394"/>
              <a:gd name="T30" fmla="*/ 74951880 w 527"/>
              <a:gd name="T31" fmla="*/ 0 h 394"/>
              <a:gd name="T32" fmla="*/ 59236713 w 527"/>
              <a:gd name="T33" fmla="*/ 14519564 h 394"/>
              <a:gd name="T34" fmla="*/ 59236713 w 527"/>
              <a:gd name="T35" fmla="*/ 335150047 h 394"/>
              <a:gd name="T36" fmla="*/ 60445065 w 527"/>
              <a:gd name="T37" fmla="*/ 336360010 h 394"/>
              <a:gd name="T38" fmla="*/ 59236713 w 527"/>
              <a:gd name="T39" fmla="*/ 338779938 h 394"/>
              <a:gd name="T40" fmla="*/ 59236713 w 527"/>
              <a:gd name="T41" fmla="*/ 338779938 h 394"/>
              <a:gd name="T42" fmla="*/ 577854818 w 527"/>
              <a:gd name="T43" fmla="*/ 338779938 h 394"/>
              <a:gd name="T44" fmla="*/ 540379428 w 527"/>
              <a:gd name="T45" fmla="*/ 313370700 h 394"/>
              <a:gd name="T46" fmla="*/ 96712103 w 527"/>
              <a:gd name="T47" fmla="*/ 313370700 h 394"/>
              <a:gd name="T48" fmla="*/ 96712103 w 527"/>
              <a:gd name="T49" fmla="*/ 36297811 h 394"/>
              <a:gd name="T50" fmla="*/ 540379428 w 527"/>
              <a:gd name="T51" fmla="*/ 36297811 h 394"/>
              <a:gd name="T52" fmla="*/ 540379428 w 527"/>
              <a:gd name="T53" fmla="*/ 313370700 h 394"/>
              <a:gd name="T54" fmla="*/ 635882080 w 527"/>
              <a:gd name="T55" fmla="*/ 451303263 h 394"/>
              <a:gd name="T56" fmla="*/ 1209451 w 527"/>
              <a:gd name="T57" fmla="*/ 451303263 h 394"/>
              <a:gd name="T58" fmla="*/ 0 w 527"/>
              <a:gd name="T59" fmla="*/ 454933154 h 394"/>
              <a:gd name="T60" fmla="*/ 14506816 w 527"/>
              <a:gd name="T61" fmla="*/ 476711400 h 394"/>
              <a:gd name="T62" fmla="*/ 622584716 w 527"/>
              <a:gd name="T63" fmla="*/ 476711400 h 394"/>
              <a:gd name="T64" fmla="*/ 637091531 w 527"/>
              <a:gd name="T65" fmla="*/ 454933154 h 394"/>
              <a:gd name="T66" fmla="*/ 635882080 w 527"/>
              <a:gd name="T67" fmla="*/ 451303263 h 3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7"/>
              <a:gd name="T103" fmla="*/ 0 h 394"/>
              <a:gd name="T104" fmla="*/ 527 w 527"/>
              <a:gd name="T105" fmla="*/ 394 h 3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7" h="394">
                <a:moveTo>
                  <a:pt x="485" y="294"/>
                </a:moveTo>
                <a:cubicBezTo>
                  <a:pt x="42" y="294"/>
                  <a:pt x="42" y="294"/>
                  <a:pt x="42" y="294"/>
                </a:cubicBezTo>
                <a:cubicBezTo>
                  <a:pt x="9" y="359"/>
                  <a:pt x="9" y="359"/>
                  <a:pt x="9" y="359"/>
                </a:cubicBezTo>
                <a:cubicBezTo>
                  <a:pt x="518" y="359"/>
                  <a:pt x="518" y="359"/>
                  <a:pt x="518" y="359"/>
                </a:cubicBezTo>
                <a:lnTo>
                  <a:pt x="485" y="294"/>
                </a:lnTo>
                <a:close/>
                <a:moveTo>
                  <a:pt x="208" y="343"/>
                </a:moveTo>
                <a:cubicBezTo>
                  <a:pt x="222" y="317"/>
                  <a:pt x="222" y="317"/>
                  <a:pt x="222" y="317"/>
                </a:cubicBezTo>
                <a:cubicBezTo>
                  <a:pt x="307" y="317"/>
                  <a:pt x="307" y="317"/>
                  <a:pt x="307" y="317"/>
                </a:cubicBezTo>
                <a:cubicBezTo>
                  <a:pt x="319" y="343"/>
                  <a:pt x="319" y="343"/>
                  <a:pt x="319" y="343"/>
                </a:cubicBezTo>
                <a:lnTo>
                  <a:pt x="208" y="343"/>
                </a:lnTo>
                <a:close/>
                <a:moveTo>
                  <a:pt x="478" y="280"/>
                </a:moveTo>
                <a:cubicBezTo>
                  <a:pt x="478" y="279"/>
                  <a:pt x="478" y="279"/>
                  <a:pt x="478" y="278"/>
                </a:cubicBezTo>
                <a:cubicBezTo>
                  <a:pt x="478" y="278"/>
                  <a:pt x="478" y="278"/>
                  <a:pt x="478" y="277"/>
                </a:cubicBezTo>
                <a:cubicBezTo>
                  <a:pt x="478" y="12"/>
                  <a:pt x="478" y="12"/>
                  <a:pt x="478" y="12"/>
                </a:cubicBezTo>
                <a:cubicBezTo>
                  <a:pt x="478" y="5"/>
                  <a:pt x="472" y="0"/>
                  <a:pt x="465" y="0"/>
                </a:cubicBezTo>
                <a:cubicBezTo>
                  <a:pt x="62" y="0"/>
                  <a:pt x="62" y="0"/>
                  <a:pt x="62" y="0"/>
                </a:cubicBezTo>
                <a:cubicBezTo>
                  <a:pt x="55" y="0"/>
                  <a:pt x="49" y="5"/>
                  <a:pt x="49" y="12"/>
                </a:cubicBezTo>
                <a:cubicBezTo>
                  <a:pt x="49" y="277"/>
                  <a:pt x="49" y="277"/>
                  <a:pt x="49" y="277"/>
                </a:cubicBezTo>
                <a:cubicBezTo>
                  <a:pt x="49" y="278"/>
                  <a:pt x="50" y="278"/>
                  <a:pt x="50" y="278"/>
                </a:cubicBezTo>
                <a:cubicBezTo>
                  <a:pt x="50" y="279"/>
                  <a:pt x="49" y="279"/>
                  <a:pt x="49" y="280"/>
                </a:cubicBezTo>
                <a:cubicBezTo>
                  <a:pt x="49" y="280"/>
                  <a:pt x="49" y="280"/>
                  <a:pt x="49" y="280"/>
                </a:cubicBezTo>
                <a:cubicBezTo>
                  <a:pt x="478" y="280"/>
                  <a:pt x="478" y="280"/>
                  <a:pt x="478" y="280"/>
                </a:cubicBezTo>
                <a:close/>
                <a:moveTo>
                  <a:pt x="447" y="259"/>
                </a:moveTo>
                <a:cubicBezTo>
                  <a:pt x="80" y="259"/>
                  <a:pt x="80" y="259"/>
                  <a:pt x="80" y="259"/>
                </a:cubicBezTo>
                <a:cubicBezTo>
                  <a:pt x="80" y="30"/>
                  <a:pt x="80" y="30"/>
                  <a:pt x="80" y="30"/>
                </a:cubicBezTo>
                <a:cubicBezTo>
                  <a:pt x="447" y="30"/>
                  <a:pt x="447" y="30"/>
                  <a:pt x="447" y="30"/>
                </a:cubicBezTo>
                <a:lnTo>
                  <a:pt x="447" y="259"/>
                </a:lnTo>
                <a:close/>
                <a:moveTo>
                  <a:pt x="526" y="373"/>
                </a:moveTo>
                <a:cubicBezTo>
                  <a:pt x="1" y="373"/>
                  <a:pt x="1" y="373"/>
                  <a:pt x="1" y="373"/>
                </a:cubicBezTo>
                <a:cubicBezTo>
                  <a:pt x="0" y="376"/>
                  <a:pt x="0" y="376"/>
                  <a:pt x="0" y="376"/>
                </a:cubicBezTo>
                <a:cubicBezTo>
                  <a:pt x="0" y="382"/>
                  <a:pt x="6" y="394"/>
                  <a:pt x="12" y="394"/>
                </a:cubicBezTo>
                <a:cubicBezTo>
                  <a:pt x="515" y="394"/>
                  <a:pt x="515" y="394"/>
                  <a:pt x="515" y="394"/>
                </a:cubicBezTo>
                <a:cubicBezTo>
                  <a:pt x="521" y="394"/>
                  <a:pt x="527" y="382"/>
                  <a:pt x="527" y="376"/>
                </a:cubicBezTo>
                <a:lnTo>
                  <a:pt x="526" y="37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lIns="68580" tIns="34290" rIns="68580" bIns="34290"/>
          <a:lstStyle/>
          <a:p>
            <a:endParaRPr lang="zh-CN" altLang="en-US"/>
          </a:p>
        </p:txBody>
      </p:sp>
      <p:grpSp>
        <p:nvGrpSpPr>
          <p:cNvPr id="14343" name="Group 10"/>
          <p:cNvGrpSpPr>
            <a:grpSpLocks/>
          </p:cNvGrpSpPr>
          <p:nvPr/>
        </p:nvGrpSpPr>
        <p:grpSpPr bwMode="auto">
          <a:xfrm>
            <a:off x="5840413" y="2701925"/>
            <a:ext cx="563562" cy="565150"/>
            <a:chOff x="0" y="0"/>
            <a:chExt cx="381" cy="381"/>
          </a:xfrm>
        </p:grpSpPr>
        <p:sp>
          <p:nvSpPr>
            <p:cNvPr id="14354" name="Freeform 11"/>
            <p:cNvSpPr>
              <a:spLocks noChangeArrowheads="1"/>
            </p:cNvSpPr>
            <p:nvPr/>
          </p:nvSpPr>
          <p:spPr bwMode="auto">
            <a:xfrm>
              <a:off x="0" y="23"/>
              <a:ext cx="362" cy="358"/>
            </a:xfrm>
            <a:custGeom>
              <a:avLst/>
              <a:gdLst>
                <a:gd name="T0" fmla="*/ 682 w 95"/>
                <a:gd name="T1" fmla="*/ 0 h 94"/>
                <a:gd name="T2" fmla="*/ 0 w 95"/>
                <a:gd name="T3" fmla="*/ 682 h 94"/>
                <a:gd name="T4" fmla="*/ 682 w 95"/>
                <a:gd name="T5" fmla="*/ 1363 h 94"/>
                <a:gd name="T6" fmla="*/ 1379 w 95"/>
                <a:gd name="T7" fmla="*/ 682 h 94"/>
                <a:gd name="T8" fmla="*/ 682 w 95"/>
                <a:gd name="T9" fmla="*/ 682 h 94"/>
                <a:gd name="T10" fmla="*/ 682 w 95"/>
                <a:gd name="T11" fmla="*/ 0 h 94"/>
                <a:gd name="T12" fmla="*/ 0 60000 65536"/>
                <a:gd name="T13" fmla="*/ 0 60000 65536"/>
                <a:gd name="T14" fmla="*/ 0 60000 65536"/>
                <a:gd name="T15" fmla="*/ 0 60000 65536"/>
                <a:gd name="T16" fmla="*/ 0 60000 65536"/>
                <a:gd name="T17" fmla="*/ 0 60000 65536"/>
                <a:gd name="T18" fmla="*/ 0 w 95"/>
                <a:gd name="T19" fmla="*/ 0 h 94"/>
                <a:gd name="T20" fmla="*/ 95 w 95"/>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95" h="94">
                  <a:moveTo>
                    <a:pt x="47" y="0"/>
                  </a:moveTo>
                  <a:cubicBezTo>
                    <a:pt x="21" y="0"/>
                    <a:pt x="0" y="21"/>
                    <a:pt x="0" y="47"/>
                  </a:cubicBezTo>
                  <a:cubicBezTo>
                    <a:pt x="0" y="73"/>
                    <a:pt x="21" y="94"/>
                    <a:pt x="47" y="94"/>
                  </a:cubicBezTo>
                  <a:cubicBezTo>
                    <a:pt x="73" y="94"/>
                    <a:pt x="95" y="73"/>
                    <a:pt x="95" y="47"/>
                  </a:cubicBezTo>
                  <a:cubicBezTo>
                    <a:pt x="47" y="47"/>
                    <a:pt x="47" y="47"/>
                    <a:pt x="47" y="47"/>
                  </a:cubicBezTo>
                  <a:lnTo>
                    <a:pt x="47"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55" name="Freeform 12"/>
            <p:cNvSpPr>
              <a:spLocks noChangeArrowheads="1"/>
            </p:cNvSpPr>
            <p:nvPr/>
          </p:nvSpPr>
          <p:spPr bwMode="auto">
            <a:xfrm>
              <a:off x="202" y="0"/>
              <a:ext cx="179" cy="179"/>
            </a:xfrm>
            <a:custGeom>
              <a:avLst/>
              <a:gdLst>
                <a:gd name="T0" fmla="*/ 0 w 47"/>
                <a:gd name="T1" fmla="*/ 0 h 47"/>
                <a:gd name="T2" fmla="*/ 0 w 47"/>
                <a:gd name="T3" fmla="*/ 682 h 47"/>
                <a:gd name="T4" fmla="*/ 682 w 47"/>
                <a:gd name="T5" fmla="*/ 682 h 47"/>
                <a:gd name="T6" fmla="*/ 0 w 47"/>
                <a:gd name="T7" fmla="*/ 0 h 47"/>
                <a:gd name="T8" fmla="*/ 0 60000 65536"/>
                <a:gd name="T9" fmla="*/ 0 60000 65536"/>
                <a:gd name="T10" fmla="*/ 0 60000 65536"/>
                <a:gd name="T11" fmla="*/ 0 60000 65536"/>
                <a:gd name="T12" fmla="*/ 0 w 47"/>
                <a:gd name="T13" fmla="*/ 0 h 47"/>
                <a:gd name="T14" fmla="*/ 47 w 47"/>
                <a:gd name="T15" fmla="*/ 47 h 47"/>
              </a:gdLst>
              <a:ahLst/>
              <a:cxnLst>
                <a:cxn ang="T8">
                  <a:pos x="T0" y="T1"/>
                </a:cxn>
                <a:cxn ang="T9">
                  <a:pos x="T2" y="T3"/>
                </a:cxn>
                <a:cxn ang="T10">
                  <a:pos x="T4" y="T5"/>
                </a:cxn>
                <a:cxn ang="T11">
                  <a:pos x="T6" y="T7"/>
                </a:cxn>
              </a:cxnLst>
              <a:rect l="T12" t="T13" r="T14" b="T15"/>
              <a:pathLst>
                <a:path w="47" h="47">
                  <a:moveTo>
                    <a:pt x="0" y="0"/>
                  </a:moveTo>
                  <a:cubicBezTo>
                    <a:pt x="0" y="47"/>
                    <a:pt x="0" y="47"/>
                    <a:pt x="0" y="47"/>
                  </a:cubicBezTo>
                  <a:cubicBezTo>
                    <a:pt x="47" y="47"/>
                    <a:pt x="47" y="47"/>
                    <a:pt x="47" y="47"/>
                  </a:cubicBezTo>
                  <a:cubicBezTo>
                    <a:pt x="47" y="21"/>
                    <a:pt x="26" y="0"/>
                    <a:pt x="0" y="0"/>
                  </a:cubicBezTo>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14344" name="组合 24"/>
          <p:cNvGrpSpPr>
            <a:grpSpLocks/>
          </p:cNvGrpSpPr>
          <p:nvPr/>
        </p:nvGrpSpPr>
        <p:grpSpPr bwMode="auto">
          <a:xfrm>
            <a:off x="6548438" y="1882775"/>
            <a:ext cx="414337" cy="579438"/>
            <a:chOff x="0" y="0"/>
            <a:chExt cx="553400" cy="774253"/>
          </a:xfrm>
        </p:grpSpPr>
        <p:sp>
          <p:nvSpPr>
            <p:cNvPr id="14352" name="Freeform 10"/>
            <p:cNvSpPr>
              <a:spLocks noChangeArrowheads="1"/>
            </p:cNvSpPr>
            <p:nvPr/>
          </p:nvSpPr>
          <p:spPr bwMode="auto">
            <a:xfrm>
              <a:off x="76156" y="0"/>
              <a:ext cx="309701" cy="142158"/>
            </a:xfrm>
            <a:custGeom>
              <a:avLst/>
              <a:gdLst>
                <a:gd name="T0" fmla="*/ 1649733869 w 50"/>
                <a:gd name="T1" fmla="*/ 840444277 h 23"/>
                <a:gd name="T2" fmla="*/ 1918294188 w 50"/>
                <a:gd name="T3" fmla="*/ 0 h 23"/>
                <a:gd name="T4" fmla="*/ 575486398 w 50"/>
                <a:gd name="T5" fmla="*/ 0 h 23"/>
                <a:gd name="T6" fmla="*/ 767315198 w 50"/>
                <a:gd name="T7" fmla="*/ 802240859 h 23"/>
                <a:gd name="T8" fmla="*/ 0 w 50"/>
                <a:gd name="T9" fmla="*/ 420225229 h 23"/>
                <a:gd name="T10" fmla="*/ 38365760 w 50"/>
                <a:gd name="T11" fmla="*/ 534829300 h 23"/>
                <a:gd name="T12" fmla="*/ 728949438 w 50"/>
                <a:gd name="T13" fmla="*/ 878647694 h 23"/>
                <a:gd name="T14" fmla="*/ 767315198 w 50"/>
                <a:gd name="T15" fmla="*/ 840444277 h 23"/>
                <a:gd name="T16" fmla="*/ 1649733869 w 50"/>
                <a:gd name="T17" fmla="*/ 84044427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23"/>
                <a:gd name="T29" fmla="*/ 50 w 50"/>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23">
                  <a:moveTo>
                    <a:pt x="43" y="22"/>
                  </a:moveTo>
                  <a:cubicBezTo>
                    <a:pt x="50" y="0"/>
                    <a:pt x="50" y="0"/>
                    <a:pt x="50" y="0"/>
                  </a:cubicBezTo>
                  <a:cubicBezTo>
                    <a:pt x="15" y="0"/>
                    <a:pt x="15" y="0"/>
                    <a:pt x="15" y="0"/>
                  </a:cubicBezTo>
                  <a:cubicBezTo>
                    <a:pt x="20" y="21"/>
                    <a:pt x="20" y="21"/>
                    <a:pt x="20" y="21"/>
                  </a:cubicBezTo>
                  <a:cubicBezTo>
                    <a:pt x="17" y="17"/>
                    <a:pt x="8" y="8"/>
                    <a:pt x="0" y="11"/>
                  </a:cubicBezTo>
                  <a:cubicBezTo>
                    <a:pt x="1" y="14"/>
                    <a:pt x="1" y="14"/>
                    <a:pt x="1" y="14"/>
                  </a:cubicBezTo>
                  <a:cubicBezTo>
                    <a:pt x="8" y="11"/>
                    <a:pt x="16" y="20"/>
                    <a:pt x="19" y="23"/>
                  </a:cubicBezTo>
                  <a:cubicBezTo>
                    <a:pt x="20" y="22"/>
                    <a:pt x="20" y="22"/>
                    <a:pt x="20" y="22"/>
                  </a:cubicBezTo>
                  <a:lnTo>
                    <a:pt x="43" y="22"/>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53" name="Freeform 11"/>
            <p:cNvSpPr>
              <a:spLocks noEditPoints="1" noChangeArrowheads="1"/>
            </p:cNvSpPr>
            <p:nvPr/>
          </p:nvSpPr>
          <p:spPr bwMode="auto">
            <a:xfrm>
              <a:off x="0" y="142158"/>
              <a:ext cx="553400" cy="632095"/>
            </a:xfrm>
            <a:custGeom>
              <a:avLst/>
              <a:gdLst>
                <a:gd name="T0" fmla="*/ 2147483646 w 89"/>
                <a:gd name="T1" fmla="*/ 75323631 h 103"/>
                <a:gd name="T2" fmla="*/ 2147483646 w 89"/>
                <a:gd name="T3" fmla="*/ 75323631 h 103"/>
                <a:gd name="T4" fmla="*/ 1159895310 w 89"/>
                <a:gd name="T5" fmla="*/ 75323631 h 103"/>
                <a:gd name="T6" fmla="*/ 1198558694 w 89"/>
                <a:gd name="T7" fmla="*/ 0 h 103"/>
                <a:gd name="T8" fmla="*/ 618614148 w 89"/>
                <a:gd name="T9" fmla="*/ 0 h 103"/>
                <a:gd name="T10" fmla="*/ 541287380 w 89"/>
                <a:gd name="T11" fmla="*/ 75323631 h 103"/>
                <a:gd name="T12" fmla="*/ 850594454 w 89"/>
                <a:gd name="T13" fmla="*/ 188302942 h 103"/>
                <a:gd name="T14" fmla="*/ 1043905157 w 89"/>
                <a:gd name="T15" fmla="*/ 150641126 h 103"/>
                <a:gd name="T16" fmla="*/ 0 w 89"/>
                <a:gd name="T17" fmla="*/ 2147483646 h 103"/>
                <a:gd name="T18" fmla="*/ 1739846074 w 89"/>
                <a:gd name="T19" fmla="*/ 2147483646 h 103"/>
                <a:gd name="T20" fmla="*/ 2147483646 w 89"/>
                <a:gd name="T21" fmla="*/ 2147483646 h 103"/>
                <a:gd name="T22" fmla="*/ 2147483646 w 89"/>
                <a:gd name="T23" fmla="*/ 75323631 h 103"/>
                <a:gd name="T24" fmla="*/ 2147483646 w 89"/>
                <a:gd name="T25" fmla="*/ 2147483646 h 103"/>
                <a:gd name="T26" fmla="*/ 1894499611 w 89"/>
                <a:gd name="T27" fmla="*/ 2147483646 h 103"/>
                <a:gd name="T28" fmla="*/ 1894499611 w 89"/>
                <a:gd name="T29" fmla="*/ 2147483646 h 103"/>
                <a:gd name="T30" fmla="*/ 1585192537 w 89"/>
                <a:gd name="T31" fmla="*/ 2147483646 h 103"/>
                <a:gd name="T32" fmla="*/ 1585192537 w 89"/>
                <a:gd name="T33" fmla="*/ 2147483646 h 103"/>
                <a:gd name="T34" fmla="*/ 1237222079 w 89"/>
                <a:gd name="T35" fmla="*/ 2147483646 h 103"/>
                <a:gd name="T36" fmla="*/ 1043905157 w 89"/>
                <a:gd name="T37" fmla="*/ 2147483646 h 103"/>
                <a:gd name="T38" fmla="*/ 1043905157 w 89"/>
                <a:gd name="T39" fmla="*/ 2147483646 h 103"/>
                <a:gd name="T40" fmla="*/ 1314548847 w 89"/>
                <a:gd name="T41" fmla="*/ 2147483646 h 103"/>
                <a:gd name="T42" fmla="*/ 1314548847 w 89"/>
                <a:gd name="T43" fmla="*/ 2147483646 h 103"/>
                <a:gd name="T44" fmla="*/ 1430539000 w 89"/>
                <a:gd name="T45" fmla="*/ 2147483646 h 103"/>
                <a:gd name="T46" fmla="*/ 1739846074 w 89"/>
                <a:gd name="T47" fmla="*/ 2147483646 h 103"/>
                <a:gd name="T48" fmla="*/ 2010489764 w 89"/>
                <a:gd name="T49" fmla="*/ 2147483646 h 103"/>
                <a:gd name="T50" fmla="*/ 2126479917 w 89"/>
                <a:gd name="T51" fmla="*/ 2147483646 h 103"/>
                <a:gd name="T52" fmla="*/ 2010489764 w 89"/>
                <a:gd name="T53" fmla="*/ 2109006446 h 103"/>
                <a:gd name="T54" fmla="*/ 1662519306 w 89"/>
                <a:gd name="T55" fmla="*/ 1996027136 h 103"/>
                <a:gd name="T56" fmla="*/ 1237222079 w 89"/>
                <a:gd name="T57" fmla="*/ 1807724195 h 103"/>
                <a:gd name="T58" fmla="*/ 1121231926 w 89"/>
                <a:gd name="T59" fmla="*/ 1468773990 h 103"/>
                <a:gd name="T60" fmla="*/ 1275885463 w 89"/>
                <a:gd name="T61" fmla="*/ 1092161970 h 103"/>
                <a:gd name="T62" fmla="*/ 1585192537 w 89"/>
                <a:gd name="T63" fmla="*/ 941520845 h 103"/>
                <a:gd name="T64" fmla="*/ 1585192537 w 89"/>
                <a:gd name="T65" fmla="*/ 715556087 h 103"/>
                <a:gd name="T66" fmla="*/ 1894499611 w 89"/>
                <a:gd name="T67" fmla="*/ 715556087 h 103"/>
                <a:gd name="T68" fmla="*/ 1894499611 w 89"/>
                <a:gd name="T69" fmla="*/ 941520845 h 103"/>
                <a:gd name="T70" fmla="*/ 2147483646 w 89"/>
                <a:gd name="T71" fmla="*/ 1092161970 h 103"/>
                <a:gd name="T72" fmla="*/ 2147483646 w 89"/>
                <a:gd name="T73" fmla="*/ 1468773990 h 103"/>
                <a:gd name="T74" fmla="*/ 2147483646 w 89"/>
                <a:gd name="T75" fmla="*/ 1506435806 h 103"/>
                <a:gd name="T76" fmla="*/ 2087816533 w 89"/>
                <a:gd name="T77" fmla="*/ 1506435806 h 103"/>
                <a:gd name="T78" fmla="*/ 2087816533 w 89"/>
                <a:gd name="T79" fmla="*/ 1468773990 h 103"/>
                <a:gd name="T80" fmla="*/ 2010489764 w 89"/>
                <a:gd name="T81" fmla="*/ 1242809233 h 103"/>
                <a:gd name="T82" fmla="*/ 1739846074 w 89"/>
                <a:gd name="T83" fmla="*/ 1167485602 h 103"/>
                <a:gd name="T84" fmla="*/ 1469202384 w 89"/>
                <a:gd name="T85" fmla="*/ 1242809233 h 103"/>
                <a:gd name="T86" fmla="*/ 1391875616 w 89"/>
                <a:gd name="T87" fmla="*/ 1468773990 h 103"/>
                <a:gd name="T88" fmla="*/ 1469202384 w 89"/>
                <a:gd name="T89" fmla="*/ 1619415116 h 103"/>
                <a:gd name="T90" fmla="*/ 1778509458 w 89"/>
                <a:gd name="T91" fmla="*/ 1770062379 h 103"/>
                <a:gd name="T92" fmla="*/ 2147483646 w 89"/>
                <a:gd name="T93" fmla="*/ 1958365321 h 103"/>
                <a:gd name="T94" fmla="*/ 2147483646 w 89"/>
                <a:gd name="T95" fmla="*/ 2147483646 h 103"/>
                <a:gd name="T96" fmla="*/ 2147483646 w 89"/>
                <a:gd name="T97" fmla="*/ 2147483646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
                <a:gd name="T148" fmla="*/ 0 h 103"/>
                <a:gd name="T149" fmla="*/ 89 w 89"/>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 h="103">
                  <a:moveTo>
                    <a:pt x="58" y="2"/>
                  </a:moveTo>
                  <a:cubicBezTo>
                    <a:pt x="58" y="2"/>
                    <a:pt x="58" y="2"/>
                    <a:pt x="58" y="2"/>
                  </a:cubicBezTo>
                  <a:cubicBezTo>
                    <a:pt x="30" y="2"/>
                    <a:pt x="30" y="2"/>
                    <a:pt x="30" y="2"/>
                  </a:cubicBezTo>
                  <a:cubicBezTo>
                    <a:pt x="31" y="0"/>
                    <a:pt x="31" y="0"/>
                    <a:pt x="31" y="0"/>
                  </a:cubicBezTo>
                  <a:cubicBezTo>
                    <a:pt x="26" y="2"/>
                    <a:pt x="20" y="3"/>
                    <a:pt x="16" y="0"/>
                  </a:cubicBezTo>
                  <a:cubicBezTo>
                    <a:pt x="14" y="2"/>
                    <a:pt x="14" y="2"/>
                    <a:pt x="14" y="2"/>
                  </a:cubicBezTo>
                  <a:cubicBezTo>
                    <a:pt x="16" y="4"/>
                    <a:pt x="19" y="5"/>
                    <a:pt x="22" y="5"/>
                  </a:cubicBezTo>
                  <a:cubicBezTo>
                    <a:pt x="24" y="5"/>
                    <a:pt x="26" y="4"/>
                    <a:pt x="27" y="4"/>
                  </a:cubicBezTo>
                  <a:cubicBezTo>
                    <a:pt x="11" y="15"/>
                    <a:pt x="0" y="40"/>
                    <a:pt x="0" y="58"/>
                  </a:cubicBezTo>
                  <a:cubicBezTo>
                    <a:pt x="0" y="83"/>
                    <a:pt x="20" y="103"/>
                    <a:pt x="45" y="103"/>
                  </a:cubicBezTo>
                  <a:cubicBezTo>
                    <a:pt x="69" y="103"/>
                    <a:pt x="89" y="83"/>
                    <a:pt x="89" y="58"/>
                  </a:cubicBezTo>
                  <a:cubicBezTo>
                    <a:pt x="89" y="38"/>
                    <a:pt x="76" y="11"/>
                    <a:pt x="58" y="2"/>
                  </a:cubicBezTo>
                  <a:close/>
                  <a:moveTo>
                    <a:pt x="57" y="73"/>
                  </a:moveTo>
                  <a:cubicBezTo>
                    <a:pt x="55" y="75"/>
                    <a:pt x="52" y="76"/>
                    <a:pt x="49" y="77"/>
                  </a:cubicBezTo>
                  <a:cubicBezTo>
                    <a:pt x="49" y="84"/>
                    <a:pt x="49" y="84"/>
                    <a:pt x="49" y="84"/>
                  </a:cubicBezTo>
                  <a:cubicBezTo>
                    <a:pt x="41" y="84"/>
                    <a:pt x="41" y="84"/>
                    <a:pt x="41" y="84"/>
                  </a:cubicBezTo>
                  <a:cubicBezTo>
                    <a:pt x="41" y="77"/>
                    <a:pt x="41" y="77"/>
                    <a:pt x="41" y="77"/>
                  </a:cubicBezTo>
                  <a:cubicBezTo>
                    <a:pt x="37" y="76"/>
                    <a:pt x="34" y="75"/>
                    <a:pt x="32" y="73"/>
                  </a:cubicBezTo>
                  <a:cubicBezTo>
                    <a:pt x="28" y="70"/>
                    <a:pt x="27" y="67"/>
                    <a:pt x="27" y="63"/>
                  </a:cubicBezTo>
                  <a:cubicBezTo>
                    <a:pt x="27" y="61"/>
                    <a:pt x="27" y="61"/>
                    <a:pt x="27" y="61"/>
                  </a:cubicBezTo>
                  <a:cubicBezTo>
                    <a:pt x="34" y="61"/>
                    <a:pt x="34" y="61"/>
                    <a:pt x="34" y="61"/>
                  </a:cubicBezTo>
                  <a:cubicBezTo>
                    <a:pt x="34" y="62"/>
                    <a:pt x="34" y="62"/>
                    <a:pt x="34" y="62"/>
                  </a:cubicBezTo>
                  <a:cubicBezTo>
                    <a:pt x="34" y="65"/>
                    <a:pt x="35" y="67"/>
                    <a:pt x="37" y="69"/>
                  </a:cubicBezTo>
                  <a:cubicBezTo>
                    <a:pt x="39" y="70"/>
                    <a:pt x="41" y="71"/>
                    <a:pt x="45" y="71"/>
                  </a:cubicBezTo>
                  <a:cubicBezTo>
                    <a:pt x="48" y="71"/>
                    <a:pt x="50" y="70"/>
                    <a:pt x="52" y="69"/>
                  </a:cubicBezTo>
                  <a:cubicBezTo>
                    <a:pt x="54" y="67"/>
                    <a:pt x="55" y="65"/>
                    <a:pt x="55" y="62"/>
                  </a:cubicBezTo>
                  <a:cubicBezTo>
                    <a:pt x="55" y="60"/>
                    <a:pt x="54" y="58"/>
                    <a:pt x="52" y="56"/>
                  </a:cubicBezTo>
                  <a:cubicBezTo>
                    <a:pt x="51" y="55"/>
                    <a:pt x="48" y="54"/>
                    <a:pt x="43" y="53"/>
                  </a:cubicBezTo>
                  <a:cubicBezTo>
                    <a:pt x="38" y="52"/>
                    <a:pt x="35" y="50"/>
                    <a:pt x="32" y="48"/>
                  </a:cubicBezTo>
                  <a:cubicBezTo>
                    <a:pt x="30" y="45"/>
                    <a:pt x="29" y="42"/>
                    <a:pt x="29" y="39"/>
                  </a:cubicBezTo>
                  <a:cubicBezTo>
                    <a:pt x="29" y="35"/>
                    <a:pt x="30" y="31"/>
                    <a:pt x="33" y="29"/>
                  </a:cubicBezTo>
                  <a:cubicBezTo>
                    <a:pt x="35" y="27"/>
                    <a:pt x="38" y="26"/>
                    <a:pt x="41" y="25"/>
                  </a:cubicBezTo>
                  <a:cubicBezTo>
                    <a:pt x="41" y="19"/>
                    <a:pt x="41" y="19"/>
                    <a:pt x="41" y="19"/>
                  </a:cubicBezTo>
                  <a:cubicBezTo>
                    <a:pt x="49" y="19"/>
                    <a:pt x="49" y="19"/>
                    <a:pt x="49" y="19"/>
                  </a:cubicBezTo>
                  <a:cubicBezTo>
                    <a:pt x="49" y="25"/>
                    <a:pt x="49" y="25"/>
                    <a:pt x="49" y="25"/>
                  </a:cubicBezTo>
                  <a:cubicBezTo>
                    <a:pt x="52" y="25"/>
                    <a:pt x="55" y="27"/>
                    <a:pt x="57" y="29"/>
                  </a:cubicBezTo>
                  <a:cubicBezTo>
                    <a:pt x="60" y="31"/>
                    <a:pt x="62" y="35"/>
                    <a:pt x="62" y="39"/>
                  </a:cubicBezTo>
                  <a:cubicBezTo>
                    <a:pt x="62" y="40"/>
                    <a:pt x="62" y="40"/>
                    <a:pt x="62" y="40"/>
                  </a:cubicBezTo>
                  <a:cubicBezTo>
                    <a:pt x="54" y="40"/>
                    <a:pt x="54" y="40"/>
                    <a:pt x="54" y="40"/>
                  </a:cubicBezTo>
                  <a:cubicBezTo>
                    <a:pt x="54" y="39"/>
                    <a:pt x="54" y="39"/>
                    <a:pt x="54" y="39"/>
                  </a:cubicBezTo>
                  <a:cubicBezTo>
                    <a:pt x="54" y="36"/>
                    <a:pt x="53" y="34"/>
                    <a:pt x="52" y="33"/>
                  </a:cubicBezTo>
                  <a:cubicBezTo>
                    <a:pt x="50" y="32"/>
                    <a:pt x="48" y="31"/>
                    <a:pt x="45" y="31"/>
                  </a:cubicBezTo>
                  <a:cubicBezTo>
                    <a:pt x="42" y="31"/>
                    <a:pt x="40" y="32"/>
                    <a:pt x="38" y="33"/>
                  </a:cubicBezTo>
                  <a:cubicBezTo>
                    <a:pt x="37" y="34"/>
                    <a:pt x="36" y="36"/>
                    <a:pt x="36" y="39"/>
                  </a:cubicBezTo>
                  <a:cubicBezTo>
                    <a:pt x="36" y="41"/>
                    <a:pt x="37" y="42"/>
                    <a:pt x="38" y="43"/>
                  </a:cubicBezTo>
                  <a:cubicBezTo>
                    <a:pt x="40" y="45"/>
                    <a:pt x="42" y="46"/>
                    <a:pt x="46" y="47"/>
                  </a:cubicBezTo>
                  <a:cubicBezTo>
                    <a:pt x="52" y="48"/>
                    <a:pt x="56" y="50"/>
                    <a:pt x="58" y="52"/>
                  </a:cubicBezTo>
                  <a:cubicBezTo>
                    <a:pt x="61" y="55"/>
                    <a:pt x="63" y="58"/>
                    <a:pt x="63" y="62"/>
                  </a:cubicBezTo>
                  <a:cubicBezTo>
                    <a:pt x="63" y="66"/>
                    <a:pt x="61" y="70"/>
                    <a:pt x="57" y="7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15385" name="文本框 43"/>
          <p:cNvSpPr>
            <a:spLocks noChangeArrowheads="1"/>
          </p:cNvSpPr>
          <p:nvPr/>
        </p:nvSpPr>
        <p:spPr bwMode="auto">
          <a:xfrm>
            <a:off x="6081713" y="1152525"/>
            <a:ext cx="75406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414455"/>
                </a:solidFill>
                <a:sym typeface="Arial" panose="020B0604020202020204" pitchFamily="34" charset="0"/>
              </a:rPr>
              <a:t>45%</a:t>
            </a:r>
            <a:endParaRPr lang="zh-CN" altLang="en-US" sz="2400" b="1">
              <a:solidFill>
                <a:srgbClr val="414455"/>
              </a:solidFill>
              <a:sym typeface="Arial" panose="020B0604020202020204" pitchFamily="34" charset="0"/>
            </a:endParaRPr>
          </a:p>
        </p:txBody>
      </p:sp>
      <p:sp>
        <p:nvSpPr>
          <p:cNvPr id="15386" name="文本框 44"/>
          <p:cNvSpPr>
            <a:spLocks noChangeArrowheads="1"/>
          </p:cNvSpPr>
          <p:nvPr/>
        </p:nvSpPr>
        <p:spPr bwMode="auto">
          <a:xfrm>
            <a:off x="4873625" y="3117850"/>
            <a:ext cx="7524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414455"/>
                </a:solidFill>
                <a:sym typeface="Arial" panose="020B0604020202020204" pitchFamily="34" charset="0"/>
              </a:rPr>
              <a:t>68%</a:t>
            </a:r>
            <a:endParaRPr lang="zh-CN" altLang="en-US" sz="2400" b="1">
              <a:solidFill>
                <a:srgbClr val="414455"/>
              </a:solidFill>
              <a:sym typeface="Arial" panose="020B0604020202020204" pitchFamily="34" charset="0"/>
            </a:endParaRPr>
          </a:p>
        </p:txBody>
      </p:sp>
      <p:sp>
        <p:nvSpPr>
          <p:cNvPr id="15387" name="文本框 45"/>
          <p:cNvSpPr>
            <a:spLocks noChangeArrowheads="1"/>
          </p:cNvSpPr>
          <p:nvPr/>
        </p:nvSpPr>
        <p:spPr bwMode="auto">
          <a:xfrm>
            <a:off x="7605713" y="4257675"/>
            <a:ext cx="7540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414455"/>
                </a:solidFill>
                <a:sym typeface="Arial" panose="020B0604020202020204" pitchFamily="34" charset="0"/>
              </a:rPr>
              <a:t>75%</a:t>
            </a:r>
            <a:endParaRPr lang="zh-CN" altLang="en-US" sz="2400" b="1">
              <a:solidFill>
                <a:srgbClr val="414455"/>
              </a:solidFill>
              <a:sym typeface="Arial" panose="020B0604020202020204" pitchFamily="34" charset="0"/>
            </a:endParaRPr>
          </a:p>
        </p:txBody>
      </p:sp>
      <p:sp>
        <p:nvSpPr>
          <p:cNvPr id="15388" name="TextBox 108"/>
          <p:cNvSpPr>
            <a:spLocks noChangeArrowheads="1"/>
          </p:cNvSpPr>
          <p:nvPr/>
        </p:nvSpPr>
        <p:spPr bwMode="auto">
          <a:xfrm>
            <a:off x="539750" y="266700"/>
            <a:ext cx="3414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Macro environment is good</a:t>
            </a:r>
            <a:endPar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389" name="组合 31"/>
          <p:cNvGrpSpPr>
            <a:grpSpLocks/>
          </p:cNvGrpSpPr>
          <p:nvPr/>
        </p:nvGrpSpPr>
        <p:grpSpPr bwMode="auto">
          <a:xfrm>
            <a:off x="107950" y="244475"/>
            <a:ext cx="358775" cy="360363"/>
            <a:chOff x="0" y="0"/>
            <a:chExt cx="302558" cy="314067"/>
          </a:xfrm>
        </p:grpSpPr>
        <p:sp>
          <p:nvSpPr>
            <p:cNvPr id="14350" name="矩形 32"/>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51" name="矩形 33"/>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5389"/>
                                        </p:tgtEl>
                                        <p:attrNameLst>
                                          <p:attrName>style.visibility</p:attrName>
                                        </p:attrNameLst>
                                      </p:cBhvr>
                                      <p:to>
                                        <p:strVal val="visible"/>
                                      </p:to>
                                    </p:set>
                                    <p:anim calcmode="lin" valueType="num">
                                      <p:cBhvr>
                                        <p:cTn id="7" dur="350" fill="hold"/>
                                        <p:tgtEl>
                                          <p:spTgt spid="15389"/>
                                        </p:tgtEl>
                                        <p:attrNameLst>
                                          <p:attrName>ppt_w</p:attrName>
                                        </p:attrNameLst>
                                      </p:cBhvr>
                                      <p:tavLst>
                                        <p:tav tm="0">
                                          <p:val>
                                            <p:fltVal val="0"/>
                                          </p:val>
                                        </p:tav>
                                        <p:tav tm="100000">
                                          <p:val>
                                            <p:strVal val="#ppt_w"/>
                                          </p:val>
                                        </p:tav>
                                      </p:tavLst>
                                    </p:anim>
                                    <p:anim calcmode="lin" valueType="num">
                                      <p:cBhvr>
                                        <p:cTn id="8" dur="350" fill="hold"/>
                                        <p:tgtEl>
                                          <p:spTgt spid="15389"/>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5388"/>
                                        </p:tgtEl>
                                        <p:attrNameLst>
                                          <p:attrName>style.visibility</p:attrName>
                                        </p:attrNameLst>
                                      </p:cBhvr>
                                      <p:to>
                                        <p:strVal val="visible"/>
                                      </p:to>
                                    </p:set>
                                    <p:anim calcmode="lin" valueType="num">
                                      <p:cBhvr>
                                        <p:cTn id="12" dur="400" fill="hold"/>
                                        <p:tgtEl>
                                          <p:spTgt spid="15388"/>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5388"/>
                                        </p:tgtEl>
                                        <p:attrNameLst>
                                          <p:attrName>ppt_y</p:attrName>
                                        </p:attrNameLst>
                                      </p:cBhvr>
                                      <p:tavLst>
                                        <p:tav tm="0">
                                          <p:val>
                                            <p:strVal val="#ppt_y"/>
                                          </p:val>
                                        </p:tav>
                                        <p:tav tm="100000">
                                          <p:val>
                                            <p:strVal val="#ppt_y"/>
                                          </p:val>
                                        </p:tav>
                                      </p:tavLst>
                                    </p:anim>
                                    <p:anim calcmode="lin" valueType="num">
                                      <p:cBhvr>
                                        <p:cTn id="14" dur="400" fill="hold"/>
                                        <p:tgtEl>
                                          <p:spTgt spid="15388"/>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5388"/>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15388"/>
                                        </p:tgtEl>
                                      </p:cBhvr>
                                    </p:animEffect>
                                  </p:childTnLst>
                                </p:cTn>
                              </p:par>
                            </p:childTnLst>
                          </p:cTn>
                        </p:par>
                        <p:par>
                          <p:cTn id="17" fill="hold" nodeType="afterGroup">
                            <p:stCondLst>
                              <p:cond delay="950"/>
                            </p:stCondLst>
                            <p:childTnLst>
                              <p:par>
                                <p:cTn id="18" presetID="21" presetClass="entr" presetSubtype="1" fill="hold" nodeType="afterEffect">
                                  <p:stCondLst>
                                    <p:cond delay="0"/>
                                  </p:stCondLst>
                                  <p:childTnLst>
                                    <p:set>
                                      <p:cBhvr>
                                        <p:cTn id="19" dur="1" fill="hold">
                                          <p:stCondLst>
                                            <p:cond delay="0"/>
                                          </p:stCondLst>
                                        </p:cTn>
                                        <p:tgtEl>
                                          <p:spTgt spid="15362"/>
                                        </p:tgtEl>
                                        <p:attrNameLst>
                                          <p:attrName>style.visibility</p:attrName>
                                        </p:attrNameLst>
                                      </p:cBhvr>
                                      <p:to>
                                        <p:strVal val="visible"/>
                                      </p:to>
                                    </p:set>
                                    <p:animEffect>
                                      <p:cBhvr>
                                        <p:cTn id="20" dur="500"/>
                                        <p:tgtEl>
                                          <p:spTgt spid="15362"/>
                                        </p:tgtEl>
                                      </p:cBhvr>
                                    </p:animEffect>
                                  </p:childTnLst>
                                </p:cTn>
                              </p:par>
                            </p:childTnLst>
                          </p:cTn>
                        </p:par>
                        <p:par>
                          <p:cTn id="21" fill="hold" nodeType="afterGroup">
                            <p:stCondLst>
                              <p:cond delay="1450"/>
                            </p:stCondLst>
                            <p:childTnLst>
                              <p:par>
                                <p:cTn id="22" presetID="10" presetClass="entr" presetSubtype="0" fill="hold" grpId="0" nodeType="afterEffect">
                                  <p:stCondLst>
                                    <p:cond delay="0"/>
                                  </p:stCondLst>
                                  <p:childTnLst>
                                    <p:set>
                                      <p:cBhvr>
                                        <p:cTn id="23" dur="1" fill="hold">
                                          <p:stCondLst>
                                            <p:cond delay="0"/>
                                          </p:stCondLst>
                                        </p:cTn>
                                        <p:tgtEl>
                                          <p:spTgt spid="15385"/>
                                        </p:tgtEl>
                                        <p:attrNameLst>
                                          <p:attrName>style.visibility</p:attrName>
                                        </p:attrNameLst>
                                      </p:cBhvr>
                                      <p:to>
                                        <p:strVal val="visible"/>
                                      </p:to>
                                    </p:set>
                                    <p:anim calcmode="lin" valueType="num">
                                      <p:cBhvr>
                                        <p:cTn id="24" dur="500" fill="hold"/>
                                        <p:tgtEl>
                                          <p:spTgt spid="15385"/>
                                        </p:tgtEl>
                                        <p:attrNameLst>
                                          <p:attrName>ppt_w</p:attrName>
                                        </p:attrNameLst>
                                      </p:cBhvr>
                                      <p:tavLst>
                                        <p:tav tm="0">
                                          <p:val>
                                            <p:fltVal val="0"/>
                                          </p:val>
                                        </p:tav>
                                        <p:tav tm="100000">
                                          <p:val>
                                            <p:strVal val="#ppt_w"/>
                                          </p:val>
                                        </p:tav>
                                      </p:tavLst>
                                    </p:anim>
                                    <p:anim calcmode="lin" valueType="num">
                                      <p:cBhvr>
                                        <p:cTn id="25" dur="500" fill="hold"/>
                                        <p:tgtEl>
                                          <p:spTgt spid="15385"/>
                                        </p:tgtEl>
                                        <p:attrNameLst>
                                          <p:attrName>ppt_h</p:attrName>
                                        </p:attrNameLst>
                                      </p:cBhvr>
                                      <p:tavLst>
                                        <p:tav tm="0">
                                          <p:val>
                                            <p:fltVal val="0"/>
                                          </p:val>
                                        </p:tav>
                                        <p:tav tm="100000">
                                          <p:val>
                                            <p:strVal val="#ppt_h"/>
                                          </p:val>
                                        </p:tav>
                                      </p:tavLst>
                                    </p:anim>
                                    <p:animEffect>
                                      <p:cBhvr>
                                        <p:cTn id="26" dur="500"/>
                                        <p:tgtEl>
                                          <p:spTgt spid="1538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386"/>
                                        </p:tgtEl>
                                        <p:attrNameLst>
                                          <p:attrName>style.visibility</p:attrName>
                                        </p:attrNameLst>
                                      </p:cBhvr>
                                      <p:to>
                                        <p:strVal val="visible"/>
                                      </p:to>
                                    </p:set>
                                    <p:anim calcmode="lin" valueType="num">
                                      <p:cBhvr>
                                        <p:cTn id="29" dur="500" fill="hold"/>
                                        <p:tgtEl>
                                          <p:spTgt spid="15386"/>
                                        </p:tgtEl>
                                        <p:attrNameLst>
                                          <p:attrName>ppt_w</p:attrName>
                                        </p:attrNameLst>
                                      </p:cBhvr>
                                      <p:tavLst>
                                        <p:tav tm="0">
                                          <p:val>
                                            <p:fltVal val="0"/>
                                          </p:val>
                                        </p:tav>
                                        <p:tav tm="100000">
                                          <p:val>
                                            <p:strVal val="#ppt_w"/>
                                          </p:val>
                                        </p:tav>
                                      </p:tavLst>
                                    </p:anim>
                                    <p:anim calcmode="lin" valueType="num">
                                      <p:cBhvr>
                                        <p:cTn id="30" dur="500" fill="hold"/>
                                        <p:tgtEl>
                                          <p:spTgt spid="15386"/>
                                        </p:tgtEl>
                                        <p:attrNameLst>
                                          <p:attrName>ppt_h</p:attrName>
                                        </p:attrNameLst>
                                      </p:cBhvr>
                                      <p:tavLst>
                                        <p:tav tm="0">
                                          <p:val>
                                            <p:fltVal val="0"/>
                                          </p:val>
                                        </p:tav>
                                        <p:tav tm="100000">
                                          <p:val>
                                            <p:strVal val="#ppt_h"/>
                                          </p:val>
                                        </p:tav>
                                      </p:tavLst>
                                    </p:anim>
                                    <p:animEffect>
                                      <p:cBhvr>
                                        <p:cTn id="31" dur="500"/>
                                        <p:tgtEl>
                                          <p:spTgt spid="1538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387"/>
                                        </p:tgtEl>
                                        <p:attrNameLst>
                                          <p:attrName>style.visibility</p:attrName>
                                        </p:attrNameLst>
                                      </p:cBhvr>
                                      <p:to>
                                        <p:strVal val="visible"/>
                                      </p:to>
                                    </p:set>
                                    <p:anim calcmode="lin" valueType="num">
                                      <p:cBhvr>
                                        <p:cTn id="34" dur="500" fill="hold"/>
                                        <p:tgtEl>
                                          <p:spTgt spid="15387"/>
                                        </p:tgtEl>
                                        <p:attrNameLst>
                                          <p:attrName>ppt_w</p:attrName>
                                        </p:attrNameLst>
                                      </p:cBhvr>
                                      <p:tavLst>
                                        <p:tav tm="0">
                                          <p:val>
                                            <p:fltVal val="0"/>
                                          </p:val>
                                        </p:tav>
                                        <p:tav tm="100000">
                                          <p:val>
                                            <p:strVal val="#ppt_w"/>
                                          </p:val>
                                        </p:tav>
                                      </p:tavLst>
                                    </p:anim>
                                    <p:anim calcmode="lin" valueType="num">
                                      <p:cBhvr>
                                        <p:cTn id="35" dur="500" fill="hold"/>
                                        <p:tgtEl>
                                          <p:spTgt spid="15387"/>
                                        </p:tgtEl>
                                        <p:attrNameLst>
                                          <p:attrName>ppt_h</p:attrName>
                                        </p:attrNameLst>
                                      </p:cBhvr>
                                      <p:tavLst>
                                        <p:tav tm="0">
                                          <p:val>
                                            <p:fltVal val="0"/>
                                          </p:val>
                                        </p:tav>
                                        <p:tav tm="100000">
                                          <p:val>
                                            <p:strVal val="#ppt_h"/>
                                          </p:val>
                                        </p:tav>
                                      </p:tavLst>
                                    </p:anim>
                                    <p:animEffect>
                                      <p:cBhvr>
                                        <p:cTn id="36" dur="500"/>
                                        <p:tgtEl>
                                          <p:spTgt spid="15387"/>
                                        </p:tgtEl>
                                      </p:cBhvr>
                                    </p:animEffect>
                                  </p:childTnLst>
                                </p:cTn>
                              </p:par>
                            </p:childTnLst>
                          </p:cTn>
                        </p:par>
                        <p:par>
                          <p:cTn id="37" fill="hold" nodeType="afterGroup">
                            <p:stCondLst>
                              <p:cond delay="1950"/>
                            </p:stCondLst>
                            <p:childTnLst>
                              <p:par>
                                <p:cTn id="38" presetID="2" presetClass="entr" presetSubtype="8" fill="hold" nodeType="afterEffect">
                                  <p:stCondLst>
                                    <p:cond delay="0"/>
                                  </p:stCondLst>
                                  <p:childTnLst>
                                    <p:set>
                                      <p:cBhvr>
                                        <p:cTn id="39" dur="1" fill="hold">
                                          <p:stCondLst>
                                            <p:cond delay="0"/>
                                          </p:stCondLst>
                                        </p:cTn>
                                        <p:tgtEl>
                                          <p:spTgt spid="15369"/>
                                        </p:tgtEl>
                                        <p:attrNameLst>
                                          <p:attrName>style.visibility</p:attrName>
                                        </p:attrNameLst>
                                      </p:cBhvr>
                                      <p:to>
                                        <p:strVal val="visible"/>
                                      </p:to>
                                    </p:set>
                                    <p:anim calcmode="lin" valueType="num">
                                      <p:cBhvr>
                                        <p:cTn id="40" dur="500" fill="hold"/>
                                        <p:tgtEl>
                                          <p:spTgt spid="15369"/>
                                        </p:tgtEl>
                                        <p:attrNameLst>
                                          <p:attrName>ppt_x</p:attrName>
                                        </p:attrNameLst>
                                      </p:cBhvr>
                                      <p:tavLst>
                                        <p:tav tm="0">
                                          <p:val>
                                            <p:strVal val="0-#ppt_w/2"/>
                                          </p:val>
                                        </p:tav>
                                        <p:tav tm="100000">
                                          <p:val>
                                            <p:strVal val="#ppt_x"/>
                                          </p:val>
                                        </p:tav>
                                      </p:tavLst>
                                    </p:anim>
                                    <p:anim calcmode="lin" valueType="num">
                                      <p:cBhvr>
                                        <p:cTn id="41" dur="500" fill="hold"/>
                                        <p:tgtEl>
                                          <p:spTgt spid="15369"/>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500"/>
                                  </p:stCondLst>
                                  <p:childTnLst>
                                    <p:set>
                                      <p:cBhvr>
                                        <p:cTn id="43" dur="1" fill="hold">
                                          <p:stCondLst>
                                            <p:cond delay="0"/>
                                          </p:stCondLst>
                                        </p:cTn>
                                        <p:tgtEl>
                                          <p:spTgt spid="15372"/>
                                        </p:tgtEl>
                                        <p:attrNameLst>
                                          <p:attrName>style.visibility</p:attrName>
                                        </p:attrNameLst>
                                      </p:cBhvr>
                                      <p:to>
                                        <p:strVal val="visible"/>
                                      </p:to>
                                    </p:set>
                                    <p:anim calcmode="lin" valueType="num">
                                      <p:cBhvr>
                                        <p:cTn id="44" dur="500" fill="hold"/>
                                        <p:tgtEl>
                                          <p:spTgt spid="15372"/>
                                        </p:tgtEl>
                                        <p:attrNameLst>
                                          <p:attrName>ppt_x</p:attrName>
                                        </p:attrNameLst>
                                      </p:cBhvr>
                                      <p:tavLst>
                                        <p:tav tm="0">
                                          <p:val>
                                            <p:strVal val="0-#ppt_w/2"/>
                                          </p:val>
                                        </p:tav>
                                        <p:tav tm="100000">
                                          <p:val>
                                            <p:strVal val="#ppt_x"/>
                                          </p:val>
                                        </p:tav>
                                      </p:tavLst>
                                    </p:anim>
                                    <p:anim calcmode="lin" valueType="num">
                                      <p:cBhvr>
                                        <p:cTn id="45" dur="500" fill="hold"/>
                                        <p:tgtEl>
                                          <p:spTgt spid="15372"/>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1000"/>
                                  </p:stCondLst>
                                  <p:childTnLst>
                                    <p:set>
                                      <p:cBhvr>
                                        <p:cTn id="47" dur="1" fill="hold">
                                          <p:stCondLst>
                                            <p:cond delay="0"/>
                                          </p:stCondLst>
                                        </p:cTn>
                                        <p:tgtEl>
                                          <p:spTgt spid="15375"/>
                                        </p:tgtEl>
                                        <p:attrNameLst>
                                          <p:attrName>style.visibility</p:attrName>
                                        </p:attrNameLst>
                                      </p:cBhvr>
                                      <p:to>
                                        <p:strVal val="visible"/>
                                      </p:to>
                                    </p:set>
                                    <p:anim calcmode="lin" valueType="num">
                                      <p:cBhvr>
                                        <p:cTn id="48" dur="500" fill="hold"/>
                                        <p:tgtEl>
                                          <p:spTgt spid="15375"/>
                                        </p:tgtEl>
                                        <p:attrNameLst>
                                          <p:attrName>ppt_x</p:attrName>
                                        </p:attrNameLst>
                                      </p:cBhvr>
                                      <p:tavLst>
                                        <p:tav tm="0">
                                          <p:val>
                                            <p:strVal val="0-#ppt_w/2"/>
                                          </p:val>
                                        </p:tav>
                                        <p:tav tm="100000">
                                          <p:val>
                                            <p:strVal val="#ppt_x"/>
                                          </p:val>
                                        </p:tav>
                                      </p:tavLst>
                                    </p:anim>
                                    <p:anim calcmode="lin" valueType="num">
                                      <p:cBhvr>
                                        <p:cTn id="49" dur="500" fill="hold"/>
                                        <p:tgtEl>
                                          <p:spTgt spid="153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5" grpId="0" bldLvl="0" autoUpdateAnimBg="0"/>
      <p:bldP spid="15386" grpId="0" bldLvl="0" autoUpdateAnimBg="0"/>
      <p:bldP spid="15387" grpId="0" bldLvl="0" autoUpdateAnimBg="0"/>
      <p:bldP spid="15388"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5"/>
          <p:cNvGrpSpPr>
            <a:grpSpLocks/>
          </p:cNvGrpSpPr>
          <p:nvPr/>
        </p:nvGrpSpPr>
        <p:grpSpPr bwMode="auto">
          <a:xfrm>
            <a:off x="1154113" y="984250"/>
            <a:ext cx="7162800" cy="681992"/>
            <a:chOff x="0" y="0"/>
            <a:chExt cx="7162269" cy="681651"/>
          </a:xfrm>
        </p:grpSpPr>
        <p:sp>
          <p:nvSpPr>
            <p:cNvPr id="15377" name="矩形 16"/>
            <p:cNvSpPr>
              <a:spLocks noChangeArrowheads="1"/>
            </p:cNvSpPr>
            <p:nvPr/>
          </p:nvSpPr>
          <p:spPr bwMode="auto">
            <a:xfrm>
              <a:off x="0" y="345124"/>
              <a:ext cx="7162269" cy="33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buFont typeface="Arial" panose="020B0604020202020204" pitchFamily="34" charset="0"/>
                <a:buNone/>
              </a:pPr>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p>
          </p:txBody>
        </p:sp>
        <p:sp>
          <p:nvSpPr>
            <p:cNvPr id="15378" name="矩形 17"/>
            <p:cNvSpPr>
              <a:spLocks noChangeArrowheads="1"/>
            </p:cNvSpPr>
            <p:nvPr/>
          </p:nvSpPr>
          <p:spPr bwMode="auto">
            <a:xfrm>
              <a:off x="8761" y="0"/>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Click to add a title</a:t>
              </a:r>
            </a:p>
          </p:txBody>
        </p:sp>
      </p:grpSp>
      <p:grpSp>
        <p:nvGrpSpPr>
          <p:cNvPr id="16389" name="组合 18"/>
          <p:cNvGrpSpPr>
            <a:grpSpLocks/>
          </p:cNvGrpSpPr>
          <p:nvPr/>
        </p:nvGrpSpPr>
        <p:grpSpPr bwMode="auto">
          <a:xfrm>
            <a:off x="1162050" y="2393950"/>
            <a:ext cx="6907213" cy="2122488"/>
            <a:chOff x="0" y="0"/>
            <a:chExt cx="6907149" cy="2122489"/>
          </a:xfrm>
        </p:grpSpPr>
        <p:grpSp>
          <p:nvGrpSpPr>
            <p:cNvPr id="15371" name="组合 19"/>
            <p:cNvGrpSpPr>
              <a:grpSpLocks/>
            </p:cNvGrpSpPr>
            <p:nvPr/>
          </p:nvGrpSpPr>
          <p:grpSpPr bwMode="auto">
            <a:xfrm>
              <a:off x="0" y="0"/>
              <a:ext cx="6907149" cy="2122489"/>
              <a:chOff x="0" y="0"/>
              <a:chExt cx="6907149" cy="2122489"/>
            </a:xfrm>
          </p:grpSpPr>
          <p:sp>
            <p:nvSpPr>
              <p:cNvPr id="15373" name="任意多边形 21"/>
              <p:cNvSpPr>
                <a:spLocks noChangeArrowheads="1"/>
              </p:cNvSpPr>
              <p:nvPr/>
            </p:nvSpPr>
            <p:spPr bwMode="auto">
              <a:xfrm>
                <a:off x="6804756" y="1228725"/>
                <a:ext cx="102393" cy="130968"/>
              </a:xfrm>
              <a:custGeom>
                <a:avLst/>
                <a:gdLst>
                  <a:gd name="T0" fmla="*/ 102393 w 102393"/>
                  <a:gd name="T1" fmla="*/ 130968 h 130968"/>
                  <a:gd name="T2" fmla="*/ 0 w 102393"/>
                  <a:gd name="T3" fmla="*/ 130968 h 130968"/>
                  <a:gd name="T4" fmla="*/ 0 w 102393"/>
                  <a:gd name="T5" fmla="*/ 0 h 130968"/>
                  <a:gd name="T6" fmla="*/ 102393 w 102393"/>
                  <a:gd name="T7" fmla="*/ 130968 h 130968"/>
                  <a:gd name="T8" fmla="*/ 0 60000 65536"/>
                  <a:gd name="T9" fmla="*/ 0 60000 65536"/>
                  <a:gd name="T10" fmla="*/ 0 60000 65536"/>
                  <a:gd name="T11" fmla="*/ 0 60000 65536"/>
                  <a:gd name="T12" fmla="*/ 0 w 102393"/>
                  <a:gd name="T13" fmla="*/ 0 h 130968"/>
                  <a:gd name="T14" fmla="*/ 102393 w 102393"/>
                  <a:gd name="T15" fmla="*/ 130968 h 130968"/>
                </a:gdLst>
                <a:ahLst/>
                <a:cxnLst>
                  <a:cxn ang="T8">
                    <a:pos x="T0" y="T1"/>
                  </a:cxn>
                  <a:cxn ang="T9">
                    <a:pos x="T2" y="T3"/>
                  </a:cxn>
                  <a:cxn ang="T10">
                    <a:pos x="T4" y="T5"/>
                  </a:cxn>
                  <a:cxn ang="T11">
                    <a:pos x="T6" y="T7"/>
                  </a:cxn>
                </a:cxnLst>
                <a:rect l="T12" t="T13" r="T14" b="T15"/>
                <a:pathLst>
                  <a:path w="102393" h="130968">
                    <a:moveTo>
                      <a:pt x="102393" y="130968"/>
                    </a:moveTo>
                    <a:lnTo>
                      <a:pt x="0" y="130968"/>
                    </a:lnTo>
                    <a:lnTo>
                      <a:pt x="0" y="0"/>
                    </a:lnTo>
                    <a:lnTo>
                      <a:pt x="102393" y="130968"/>
                    </a:lnTo>
                    <a:close/>
                  </a:path>
                </a:pathLst>
              </a:custGeom>
              <a:solidFill>
                <a:srgbClr val="686C86"/>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grpSp>
            <p:nvGrpSpPr>
              <p:cNvPr id="15374" name="组合 22"/>
              <p:cNvGrpSpPr>
                <a:grpSpLocks/>
              </p:cNvGrpSpPr>
              <p:nvPr/>
            </p:nvGrpSpPr>
            <p:grpSpPr bwMode="auto">
              <a:xfrm>
                <a:off x="0" y="0"/>
                <a:ext cx="6840760" cy="2122489"/>
                <a:chOff x="0" y="0"/>
                <a:chExt cx="6840760" cy="2122489"/>
              </a:xfrm>
            </p:grpSpPr>
            <p:sp>
              <p:nvSpPr>
                <p:cNvPr id="15375" name="任意多边形 23"/>
                <p:cNvSpPr>
                  <a:spLocks noChangeArrowheads="1"/>
                </p:cNvSpPr>
                <p:nvPr/>
              </p:nvSpPr>
              <p:spPr bwMode="auto">
                <a:xfrm>
                  <a:off x="5495068" y="0"/>
                  <a:ext cx="114300" cy="71437"/>
                </a:xfrm>
                <a:custGeom>
                  <a:avLst/>
                  <a:gdLst>
                    <a:gd name="T0" fmla="*/ 19050 w 114300"/>
                    <a:gd name="T1" fmla="*/ 0 h 71437"/>
                    <a:gd name="T2" fmla="*/ 0 w 114300"/>
                    <a:gd name="T3" fmla="*/ 71437 h 71437"/>
                    <a:gd name="T4" fmla="*/ 114300 w 114300"/>
                    <a:gd name="T5" fmla="*/ 71437 h 71437"/>
                    <a:gd name="T6" fmla="*/ 19050 w 114300"/>
                    <a:gd name="T7" fmla="*/ 0 h 71437"/>
                    <a:gd name="T8" fmla="*/ 0 60000 65536"/>
                    <a:gd name="T9" fmla="*/ 0 60000 65536"/>
                    <a:gd name="T10" fmla="*/ 0 60000 65536"/>
                    <a:gd name="T11" fmla="*/ 0 60000 65536"/>
                    <a:gd name="T12" fmla="*/ 0 w 114300"/>
                    <a:gd name="T13" fmla="*/ 0 h 71437"/>
                    <a:gd name="T14" fmla="*/ 114300 w 114300"/>
                    <a:gd name="T15" fmla="*/ 71437 h 71437"/>
                  </a:gdLst>
                  <a:ahLst/>
                  <a:cxnLst>
                    <a:cxn ang="T8">
                      <a:pos x="T0" y="T1"/>
                    </a:cxn>
                    <a:cxn ang="T9">
                      <a:pos x="T2" y="T3"/>
                    </a:cxn>
                    <a:cxn ang="T10">
                      <a:pos x="T4" y="T5"/>
                    </a:cxn>
                    <a:cxn ang="T11">
                      <a:pos x="T6" y="T7"/>
                    </a:cxn>
                  </a:cxnLst>
                  <a:rect l="T12" t="T13" r="T14" b="T15"/>
                  <a:pathLst>
                    <a:path w="114300" h="71437">
                      <a:moveTo>
                        <a:pt x="19050" y="0"/>
                      </a:moveTo>
                      <a:lnTo>
                        <a:pt x="0" y="71437"/>
                      </a:lnTo>
                      <a:lnTo>
                        <a:pt x="114300" y="71437"/>
                      </a:lnTo>
                      <a:lnTo>
                        <a:pt x="19050" y="0"/>
                      </a:lnTo>
                      <a:close/>
                    </a:path>
                  </a:pathLst>
                </a:custGeom>
                <a:solidFill>
                  <a:srgbClr val="686C86"/>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15376" name="矩形 24"/>
                <p:cNvSpPr>
                  <a:spLocks noChangeArrowheads="1"/>
                </p:cNvSpPr>
                <p:nvPr/>
              </p:nvSpPr>
              <p:spPr bwMode="auto">
                <a:xfrm>
                  <a:off x="0" y="59419"/>
                  <a:ext cx="6840760" cy="206307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sp>
          <p:nvSpPr>
            <p:cNvPr id="15372" name="矩形 20"/>
            <p:cNvSpPr>
              <a:spLocks noChangeArrowheads="1"/>
            </p:cNvSpPr>
            <p:nvPr/>
          </p:nvSpPr>
          <p:spPr bwMode="auto">
            <a:xfrm>
              <a:off x="247434" y="351546"/>
              <a:ext cx="4942928"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p>
          </p:txBody>
        </p:sp>
      </p:grpSp>
      <p:grpSp>
        <p:nvGrpSpPr>
          <p:cNvPr id="16396" name="组合 25"/>
          <p:cNvGrpSpPr>
            <a:grpSpLocks/>
          </p:cNvGrpSpPr>
          <p:nvPr/>
        </p:nvGrpSpPr>
        <p:grpSpPr bwMode="auto">
          <a:xfrm>
            <a:off x="6661150" y="2393950"/>
            <a:ext cx="1397000" cy="1358900"/>
            <a:chOff x="0" y="0"/>
            <a:chExt cx="1396955" cy="1358900"/>
          </a:xfrm>
        </p:grpSpPr>
        <p:sp>
          <p:nvSpPr>
            <p:cNvPr id="15369" name="任意多边形 26"/>
            <p:cNvSpPr>
              <a:spLocks noChangeArrowheads="1"/>
            </p:cNvSpPr>
            <p:nvPr/>
          </p:nvSpPr>
          <p:spPr bwMode="auto">
            <a:xfrm>
              <a:off x="0" y="0"/>
              <a:ext cx="1396955" cy="1358900"/>
            </a:xfrm>
            <a:custGeom>
              <a:avLst/>
              <a:gdLst>
                <a:gd name="T0" fmla="*/ 0 w 1333635"/>
                <a:gd name="T1" fmla="*/ 1340 h 1299210"/>
                <a:gd name="T2" fmla="*/ 1463281 w 1333635"/>
                <a:gd name="T3" fmla="*/ 1421332 h 1299210"/>
                <a:gd name="T4" fmla="*/ 1463281 w 1333635"/>
                <a:gd name="T5" fmla="*/ 435272 h 1299210"/>
                <a:gd name="T6" fmla="*/ 1012398 w 1333635"/>
                <a:gd name="T7" fmla="*/ 0 h 1299210"/>
                <a:gd name="T8" fmla="*/ 0 w 1333635"/>
                <a:gd name="T9" fmla="*/ 1340 h 1299210"/>
                <a:gd name="T10" fmla="*/ 0 60000 65536"/>
                <a:gd name="T11" fmla="*/ 0 60000 65536"/>
                <a:gd name="T12" fmla="*/ 0 60000 65536"/>
                <a:gd name="T13" fmla="*/ 0 60000 65536"/>
                <a:gd name="T14" fmla="*/ 0 60000 65536"/>
                <a:gd name="T15" fmla="*/ 0 w 1333635"/>
                <a:gd name="T16" fmla="*/ 0 h 1299210"/>
                <a:gd name="T17" fmla="*/ 1333635 w 1333635"/>
                <a:gd name="T18" fmla="*/ 1299210 h 1299210"/>
              </a:gdLst>
              <a:ahLst/>
              <a:cxnLst>
                <a:cxn ang="T10">
                  <a:pos x="T0" y="T1"/>
                </a:cxn>
                <a:cxn ang="T11">
                  <a:pos x="T2" y="T3"/>
                </a:cxn>
                <a:cxn ang="T12">
                  <a:pos x="T4" y="T5"/>
                </a:cxn>
                <a:cxn ang="T13">
                  <a:pos x="T6" y="T7"/>
                </a:cxn>
                <a:cxn ang="T14">
                  <a:pos x="T8" y="T9"/>
                </a:cxn>
              </a:cxnLst>
              <a:rect l="T15" t="T16" r="T17" b="T18"/>
              <a:pathLst>
                <a:path w="1333635" h="1299210">
                  <a:moveTo>
                    <a:pt x="0" y="1225"/>
                  </a:moveTo>
                  <a:lnTo>
                    <a:pt x="1333635" y="1299210"/>
                  </a:lnTo>
                  <a:lnTo>
                    <a:pt x="1333635" y="397873"/>
                  </a:lnTo>
                  <a:lnTo>
                    <a:pt x="922700" y="0"/>
                  </a:lnTo>
                  <a:lnTo>
                    <a:pt x="0" y="1225"/>
                  </a:lnTo>
                  <a:close/>
                </a:path>
              </a:pathLst>
            </a:custGeom>
            <a:solidFill>
              <a:srgbClr val="686C86"/>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15370" name="矩形 27"/>
            <p:cNvSpPr>
              <a:spLocks noChangeArrowheads="1"/>
            </p:cNvSpPr>
            <p:nvPr/>
          </p:nvSpPr>
          <p:spPr bwMode="auto">
            <a:xfrm rot="2637415">
              <a:off x="240939" y="297055"/>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a title</a:t>
              </a:r>
              <a:endParaRPr lang="zh-CN" altLang="en-US"/>
            </a:p>
          </p:txBody>
        </p:sp>
      </p:grpSp>
      <p:sp>
        <p:nvSpPr>
          <p:cNvPr id="16399" name="TextBox 108"/>
          <p:cNvSpPr>
            <a:spLocks noChangeArrowheads="1"/>
          </p:cNvSpPr>
          <p:nvPr/>
        </p:nvSpPr>
        <p:spPr bwMode="auto">
          <a:xfrm>
            <a:off x="539750" y="266700"/>
            <a:ext cx="203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Own attention to the goal</a:t>
            </a:r>
          </a:p>
        </p:txBody>
      </p:sp>
      <p:grpSp>
        <p:nvGrpSpPr>
          <p:cNvPr id="16400" name="组合 28"/>
          <p:cNvGrpSpPr>
            <a:grpSpLocks/>
          </p:cNvGrpSpPr>
          <p:nvPr/>
        </p:nvGrpSpPr>
        <p:grpSpPr bwMode="auto">
          <a:xfrm>
            <a:off x="107950" y="244475"/>
            <a:ext cx="358775" cy="360363"/>
            <a:chOff x="0" y="0"/>
            <a:chExt cx="302558" cy="314067"/>
          </a:xfrm>
        </p:grpSpPr>
        <p:sp>
          <p:nvSpPr>
            <p:cNvPr id="15367" name="矩形 29"/>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5368" name="矩形 30"/>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6400"/>
                                        </p:tgtEl>
                                        <p:attrNameLst>
                                          <p:attrName>style.visibility</p:attrName>
                                        </p:attrNameLst>
                                      </p:cBhvr>
                                      <p:to>
                                        <p:strVal val="visible"/>
                                      </p:to>
                                    </p:set>
                                    <p:anim calcmode="lin" valueType="num">
                                      <p:cBhvr>
                                        <p:cTn id="7" dur="350" fill="hold"/>
                                        <p:tgtEl>
                                          <p:spTgt spid="16400"/>
                                        </p:tgtEl>
                                        <p:attrNameLst>
                                          <p:attrName>ppt_w</p:attrName>
                                        </p:attrNameLst>
                                      </p:cBhvr>
                                      <p:tavLst>
                                        <p:tav tm="0">
                                          <p:val>
                                            <p:fltVal val="0"/>
                                          </p:val>
                                        </p:tav>
                                        <p:tav tm="100000">
                                          <p:val>
                                            <p:strVal val="#ppt_w"/>
                                          </p:val>
                                        </p:tav>
                                      </p:tavLst>
                                    </p:anim>
                                    <p:anim calcmode="lin" valueType="num">
                                      <p:cBhvr>
                                        <p:cTn id="8" dur="350" fill="hold"/>
                                        <p:tgtEl>
                                          <p:spTgt spid="16400"/>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6399"/>
                                        </p:tgtEl>
                                        <p:attrNameLst>
                                          <p:attrName>style.visibility</p:attrName>
                                        </p:attrNameLst>
                                      </p:cBhvr>
                                      <p:to>
                                        <p:strVal val="visible"/>
                                      </p:to>
                                    </p:set>
                                    <p:anim calcmode="lin" valueType="num">
                                      <p:cBhvr>
                                        <p:cTn id="12" dur="400" fill="hold"/>
                                        <p:tgtEl>
                                          <p:spTgt spid="16399"/>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6399"/>
                                        </p:tgtEl>
                                        <p:attrNameLst>
                                          <p:attrName>ppt_y</p:attrName>
                                        </p:attrNameLst>
                                      </p:cBhvr>
                                      <p:tavLst>
                                        <p:tav tm="0">
                                          <p:val>
                                            <p:strVal val="#ppt_y"/>
                                          </p:val>
                                        </p:tav>
                                        <p:tav tm="100000">
                                          <p:val>
                                            <p:strVal val="#ppt_y"/>
                                          </p:val>
                                        </p:tav>
                                      </p:tavLst>
                                    </p:anim>
                                    <p:anim calcmode="lin" valueType="num">
                                      <p:cBhvr>
                                        <p:cTn id="14" dur="400" fill="hold"/>
                                        <p:tgtEl>
                                          <p:spTgt spid="16399"/>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6399"/>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16399"/>
                                        </p:tgtEl>
                                      </p:cBhvr>
                                    </p:animEffect>
                                  </p:childTnLst>
                                </p:cTn>
                              </p:par>
                            </p:childTnLst>
                          </p:cTn>
                        </p:par>
                        <p:par>
                          <p:cTn id="17" fill="hold" nodeType="afterGroup">
                            <p:stCondLst>
                              <p:cond delay="1030"/>
                            </p:stCondLst>
                            <p:childTnLst>
                              <p:par>
                                <p:cTn id="18" presetID="18" presetClass="entr" presetSubtype="6" fill="hold" nodeType="afterEffect">
                                  <p:stCondLst>
                                    <p:cond delay="0"/>
                                  </p:stCondLst>
                                  <p:childTnLst>
                                    <p:set>
                                      <p:cBhvr>
                                        <p:cTn id="19" dur="1" fill="hold">
                                          <p:stCondLst>
                                            <p:cond delay="0"/>
                                          </p:stCondLst>
                                        </p:cTn>
                                        <p:tgtEl>
                                          <p:spTgt spid="16386"/>
                                        </p:tgtEl>
                                        <p:attrNameLst>
                                          <p:attrName>style.visibility</p:attrName>
                                        </p:attrNameLst>
                                      </p:cBhvr>
                                      <p:to>
                                        <p:strVal val="visible"/>
                                      </p:to>
                                    </p:set>
                                    <p:animEffect>
                                      <p:cBhvr>
                                        <p:cTn id="20" dur="1000"/>
                                        <p:tgtEl>
                                          <p:spTgt spid="16386"/>
                                        </p:tgtEl>
                                      </p:cBhvr>
                                    </p:animEffect>
                                  </p:childTnLst>
                                </p:cTn>
                              </p:par>
                              <p:par>
                                <p:cTn id="21" presetID="16" presetClass="entr" presetSubtype="37" fill="hold" nodeType="withEffect">
                                  <p:stCondLst>
                                    <p:cond delay="1000"/>
                                  </p:stCondLst>
                                  <p:childTnLst>
                                    <p:set>
                                      <p:cBhvr>
                                        <p:cTn id="22" dur="1" fill="hold">
                                          <p:stCondLst>
                                            <p:cond delay="0"/>
                                          </p:stCondLst>
                                        </p:cTn>
                                        <p:tgtEl>
                                          <p:spTgt spid="16389"/>
                                        </p:tgtEl>
                                        <p:attrNameLst>
                                          <p:attrName>style.visibility</p:attrName>
                                        </p:attrNameLst>
                                      </p:cBhvr>
                                      <p:to>
                                        <p:strVal val="visible"/>
                                      </p:to>
                                    </p:set>
                                    <p:animEffect>
                                      <p:cBhvr>
                                        <p:cTn id="23" dur="1000"/>
                                        <p:tgtEl>
                                          <p:spTgt spid="16389"/>
                                        </p:tgtEl>
                                      </p:cBhvr>
                                    </p:animEffect>
                                  </p:childTnLst>
                                </p:cTn>
                              </p:par>
                              <p:par>
                                <p:cTn id="24" presetID="47" presetClass="entr" presetSubtype="0" fill="hold" nodeType="withEffect">
                                  <p:stCondLst>
                                    <p:cond delay="1700"/>
                                  </p:stCondLst>
                                  <p:childTnLst>
                                    <p:set>
                                      <p:cBhvr>
                                        <p:cTn id="25" dur="1" fill="hold">
                                          <p:stCondLst>
                                            <p:cond delay="0"/>
                                          </p:stCondLst>
                                        </p:cTn>
                                        <p:tgtEl>
                                          <p:spTgt spid="16396"/>
                                        </p:tgtEl>
                                        <p:attrNameLst>
                                          <p:attrName>style.visibility</p:attrName>
                                        </p:attrNameLst>
                                      </p:cBhvr>
                                      <p:to>
                                        <p:strVal val="visible"/>
                                      </p:to>
                                    </p:set>
                                    <p:animEffect>
                                      <p:cBhvr>
                                        <p:cTn id="26" dur="600"/>
                                        <p:tgtEl>
                                          <p:spTgt spid="16396"/>
                                        </p:tgtEl>
                                      </p:cBhvr>
                                    </p:animEffect>
                                    <p:anim calcmode="lin" valueType="num">
                                      <p:cBhvr>
                                        <p:cTn id="27" dur="600" fill="hold"/>
                                        <p:tgtEl>
                                          <p:spTgt spid="16396"/>
                                        </p:tgtEl>
                                        <p:attrNameLst>
                                          <p:attrName>ppt_x</p:attrName>
                                        </p:attrNameLst>
                                      </p:cBhvr>
                                      <p:tavLst>
                                        <p:tav tm="0">
                                          <p:val>
                                            <p:strVal val="#ppt_x"/>
                                          </p:val>
                                        </p:tav>
                                        <p:tav tm="100000">
                                          <p:val>
                                            <p:strVal val="#ppt_x"/>
                                          </p:val>
                                        </p:tav>
                                      </p:tavLst>
                                    </p:anim>
                                    <p:anim calcmode="lin" valueType="num">
                                      <p:cBhvr>
                                        <p:cTn id="28" dur="600" fill="hold"/>
                                        <p:tgtEl>
                                          <p:spTgt spid="163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9"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椭圆 14"/>
          <p:cNvSpPr>
            <a:spLocks noChangeArrowheads="1"/>
          </p:cNvSpPr>
          <p:nvPr/>
        </p:nvSpPr>
        <p:spPr bwMode="auto">
          <a:xfrm>
            <a:off x="3349625" y="1535113"/>
            <a:ext cx="2400300" cy="2400300"/>
          </a:xfrm>
          <a:prstGeom prst="ellipse">
            <a:avLst/>
          </a:prstGeom>
          <a:solidFill>
            <a:srgbClr val="414455">
              <a:alpha val="23137"/>
            </a:srgbClr>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1" name="椭圆 15"/>
          <p:cNvSpPr>
            <a:spLocks noChangeArrowheads="1"/>
          </p:cNvSpPr>
          <p:nvPr/>
        </p:nvSpPr>
        <p:spPr bwMode="auto">
          <a:xfrm>
            <a:off x="2984500" y="1169988"/>
            <a:ext cx="3130550" cy="3130550"/>
          </a:xfrm>
          <a:prstGeom prst="ellipse">
            <a:avLst/>
          </a:prstGeom>
          <a:noFill/>
          <a:ln w="3175">
            <a:solidFill>
              <a:srgbClr val="414455"/>
            </a:solidFill>
            <a:bevel/>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412" name="组合 16"/>
          <p:cNvGrpSpPr>
            <a:grpSpLocks/>
          </p:cNvGrpSpPr>
          <p:nvPr/>
        </p:nvGrpSpPr>
        <p:grpSpPr bwMode="auto">
          <a:xfrm>
            <a:off x="6172200" y="1319213"/>
            <a:ext cx="2863850" cy="1123950"/>
            <a:chOff x="0" y="0"/>
            <a:chExt cx="3820097" cy="1498607"/>
          </a:xfrm>
        </p:grpSpPr>
        <p:sp>
          <p:nvSpPr>
            <p:cNvPr id="16413" name="矩形 17"/>
            <p:cNvSpPr>
              <a:spLocks noChangeArrowheads="1"/>
            </p:cNvSpPr>
            <p:nvPr/>
          </p:nvSpPr>
          <p:spPr bwMode="auto">
            <a:xfrm>
              <a:off x="1" y="311016"/>
              <a:ext cx="3820096" cy="118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en-US" altLang="zh-CN"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14" name="文本框 17"/>
            <p:cNvSpPr>
              <a:spLocks noChangeArrowheads="1"/>
            </p:cNvSpPr>
            <p:nvPr/>
          </p:nvSpPr>
          <p:spPr bwMode="auto">
            <a:xfrm>
              <a:off x="0" y="0"/>
              <a:ext cx="12721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a title</a:t>
              </a:r>
            </a:p>
          </p:txBody>
        </p:sp>
      </p:grpSp>
      <p:grpSp>
        <p:nvGrpSpPr>
          <p:cNvPr id="17415" name="组合 20"/>
          <p:cNvGrpSpPr>
            <a:grpSpLocks/>
          </p:cNvGrpSpPr>
          <p:nvPr/>
        </p:nvGrpSpPr>
        <p:grpSpPr bwMode="auto">
          <a:xfrm>
            <a:off x="38100" y="2478088"/>
            <a:ext cx="2865438" cy="1093787"/>
            <a:chOff x="0" y="0"/>
            <a:chExt cx="3820096" cy="1458247"/>
          </a:xfrm>
        </p:grpSpPr>
        <p:sp>
          <p:nvSpPr>
            <p:cNvPr id="16411" name="矩形 21"/>
            <p:cNvSpPr>
              <a:spLocks noChangeArrowheads="1"/>
            </p:cNvSpPr>
            <p:nvPr/>
          </p:nvSpPr>
          <p:spPr bwMode="auto">
            <a:xfrm>
              <a:off x="0" y="270656"/>
              <a:ext cx="3820096" cy="118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en-US" altLang="zh-CN"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12" name="文本框 24"/>
            <p:cNvSpPr>
              <a:spLocks noChangeArrowheads="1"/>
            </p:cNvSpPr>
            <p:nvPr/>
          </p:nvSpPr>
          <p:spPr bwMode="auto">
            <a:xfrm>
              <a:off x="2063010" y="0"/>
              <a:ext cx="12721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a title</a:t>
              </a:r>
            </a:p>
          </p:txBody>
        </p:sp>
      </p:grpSp>
      <p:grpSp>
        <p:nvGrpSpPr>
          <p:cNvPr id="17418" name="组合 24"/>
          <p:cNvGrpSpPr>
            <a:grpSpLocks/>
          </p:cNvGrpSpPr>
          <p:nvPr/>
        </p:nvGrpSpPr>
        <p:grpSpPr bwMode="auto">
          <a:xfrm>
            <a:off x="3706813" y="1892300"/>
            <a:ext cx="1685925" cy="1685925"/>
            <a:chOff x="0" y="0"/>
            <a:chExt cx="2247900" cy="2247900"/>
          </a:xfrm>
        </p:grpSpPr>
        <p:sp>
          <p:nvSpPr>
            <p:cNvPr id="16408" name="椭圆 25"/>
            <p:cNvSpPr>
              <a:spLocks noChangeArrowheads="1"/>
            </p:cNvSpPr>
            <p:nvPr/>
          </p:nvSpPr>
          <p:spPr bwMode="auto">
            <a:xfrm>
              <a:off x="0" y="0"/>
              <a:ext cx="2247900" cy="2247900"/>
            </a:xfrm>
            <a:prstGeom prst="ellipse">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9" name="Freeform 7"/>
            <p:cNvSpPr>
              <a:spLocks noChangeAspect="1" noEditPoints="1" noChangeArrowheads="1"/>
            </p:cNvSpPr>
            <p:nvPr/>
          </p:nvSpPr>
          <p:spPr bwMode="auto">
            <a:xfrm>
              <a:off x="737578" y="638655"/>
              <a:ext cx="772742" cy="577230"/>
            </a:xfrm>
            <a:custGeom>
              <a:avLst/>
              <a:gdLst>
                <a:gd name="T0" fmla="*/ 1042772073 w 527"/>
                <a:gd name="T1" fmla="*/ 631033989 h 394"/>
                <a:gd name="T2" fmla="*/ 90302308 w 527"/>
                <a:gd name="T3" fmla="*/ 631033989 h 394"/>
                <a:gd name="T4" fmla="*/ 19350809 w 527"/>
                <a:gd name="T5" fmla="*/ 770547843 h 394"/>
                <a:gd name="T6" fmla="*/ 1113723572 w 527"/>
                <a:gd name="T7" fmla="*/ 770547843 h 394"/>
                <a:gd name="T8" fmla="*/ 1042772073 w 527"/>
                <a:gd name="T9" fmla="*/ 631033989 h 394"/>
                <a:gd name="T10" fmla="*/ 447209403 w 527"/>
                <a:gd name="T11" fmla="*/ 736205588 h 394"/>
                <a:gd name="T12" fmla="*/ 477309683 w 527"/>
                <a:gd name="T13" fmla="*/ 680400340 h 394"/>
                <a:gd name="T14" fmla="*/ 660063899 w 527"/>
                <a:gd name="T15" fmla="*/ 680400340 h 394"/>
                <a:gd name="T16" fmla="*/ 685864978 w 527"/>
                <a:gd name="T17" fmla="*/ 736205588 h 394"/>
                <a:gd name="T18" fmla="*/ 447209403 w 527"/>
                <a:gd name="T19" fmla="*/ 736205588 h 394"/>
                <a:gd name="T20" fmla="*/ 1027721933 w 527"/>
                <a:gd name="T21" fmla="*/ 600984333 h 394"/>
                <a:gd name="T22" fmla="*/ 1027721933 w 527"/>
                <a:gd name="T23" fmla="*/ 596691734 h 394"/>
                <a:gd name="T24" fmla="*/ 1027721933 w 527"/>
                <a:gd name="T25" fmla="*/ 594545435 h 394"/>
                <a:gd name="T26" fmla="*/ 1027721933 w 527"/>
                <a:gd name="T27" fmla="*/ 25757057 h 394"/>
                <a:gd name="T28" fmla="*/ 999771254 w 527"/>
                <a:gd name="T29" fmla="*/ 0 h 394"/>
                <a:gd name="T30" fmla="*/ 133303127 w 527"/>
                <a:gd name="T31" fmla="*/ 0 h 394"/>
                <a:gd name="T32" fmla="*/ 105352448 w 527"/>
                <a:gd name="T33" fmla="*/ 25757057 h 394"/>
                <a:gd name="T34" fmla="*/ 105352448 w 527"/>
                <a:gd name="T35" fmla="*/ 594545435 h 394"/>
                <a:gd name="T36" fmla="*/ 107502049 w 527"/>
                <a:gd name="T37" fmla="*/ 596691734 h 394"/>
                <a:gd name="T38" fmla="*/ 105352448 w 527"/>
                <a:gd name="T39" fmla="*/ 600984333 h 394"/>
                <a:gd name="T40" fmla="*/ 105352448 w 527"/>
                <a:gd name="T41" fmla="*/ 600984333 h 394"/>
                <a:gd name="T42" fmla="*/ 1027721933 w 527"/>
                <a:gd name="T43" fmla="*/ 600984333 h 394"/>
                <a:gd name="T44" fmla="*/ 961071102 w 527"/>
                <a:gd name="T45" fmla="*/ 555910581 h 394"/>
                <a:gd name="T46" fmla="*/ 172003278 w 527"/>
                <a:gd name="T47" fmla="*/ 555910581 h 394"/>
                <a:gd name="T48" fmla="*/ 172003278 w 527"/>
                <a:gd name="T49" fmla="*/ 64391911 h 394"/>
                <a:gd name="T50" fmla="*/ 961071102 w 527"/>
                <a:gd name="T51" fmla="*/ 64391911 h 394"/>
                <a:gd name="T52" fmla="*/ 961071102 w 527"/>
                <a:gd name="T53" fmla="*/ 555910581 h 394"/>
                <a:gd name="T54" fmla="*/ 1130924779 w 527"/>
                <a:gd name="T55" fmla="*/ 800597499 h 394"/>
                <a:gd name="T56" fmla="*/ 2149601 w 527"/>
                <a:gd name="T57" fmla="*/ 800597499 h 394"/>
                <a:gd name="T58" fmla="*/ 0 w 527"/>
                <a:gd name="T59" fmla="*/ 807036397 h 394"/>
                <a:gd name="T60" fmla="*/ 25801078 w 527"/>
                <a:gd name="T61" fmla="*/ 845671251 h 394"/>
                <a:gd name="T62" fmla="*/ 1107273302 w 527"/>
                <a:gd name="T63" fmla="*/ 845671251 h 394"/>
                <a:gd name="T64" fmla="*/ 1133074381 w 527"/>
                <a:gd name="T65" fmla="*/ 807036397 h 394"/>
                <a:gd name="T66" fmla="*/ 1130924779 w 527"/>
                <a:gd name="T67" fmla="*/ 800597499 h 3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7"/>
                <a:gd name="T103" fmla="*/ 0 h 394"/>
                <a:gd name="T104" fmla="*/ 527 w 527"/>
                <a:gd name="T105" fmla="*/ 394 h 3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7" h="394">
                  <a:moveTo>
                    <a:pt x="485" y="294"/>
                  </a:moveTo>
                  <a:cubicBezTo>
                    <a:pt x="42" y="294"/>
                    <a:pt x="42" y="294"/>
                    <a:pt x="42" y="294"/>
                  </a:cubicBezTo>
                  <a:cubicBezTo>
                    <a:pt x="9" y="359"/>
                    <a:pt x="9" y="359"/>
                    <a:pt x="9" y="359"/>
                  </a:cubicBezTo>
                  <a:cubicBezTo>
                    <a:pt x="518" y="359"/>
                    <a:pt x="518" y="359"/>
                    <a:pt x="518" y="359"/>
                  </a:cubicBezTo>
                  <a:lnTo>
                    <a:pt x="485" y="294"/>
                  </a:lnTo>
                  <a:close/>
                  <a:moveTo>
                    <a:pt x="208" y="343"/>
                  </a:moveTo>
                  <a:cubicBezTo>
                    <a:pt x="222" y="317"/>
                    <a:pt x="222" y="317"/>
                    <a:pt x="222" y="317"/>
                  </a:cubicBezTo>
                  <a:cubicBezTo>
                    <a:pt x="307" y="317"/>
                    <a:pt x="307" y="317"/>
                    <a:pt x="307" y="317"/>
                  </a:cubicBezTo>
                  <a:cubicBezTo>
                    <a:pt x="319" y="343"/>
                    <a:pt x="319" y="343"/>
                    <a:pt x="319" y="343"/>
                  </a:cubicBezTo>
                  <a:lnTo>
                    <a:pt x="208" y="343"/>
                  </a:lnTo>
                  <a:close/>
                  <a:moveTo>
                    <a:pt x="478" y="280"/>
                  </a:moveTo>
                  <a:cubicBezTo>
                    <a:pt x="478" y="279"/>
                    <a:pt x="478" y="279"/>
                    <a:pt x="478" y="278"/>
                  </a:cubicBezTo>
                  <a:cubicBezTo>
                    <a:pt x="478" y="278"/>
                    <a:pt x="478" y="278"/>
                    <a:pt x="478" y="277"/>
                  </a:cubicBezTo>
                  <a:cubicBezTo>
                    <a:pt x="478" y="12"/>
                    <a:pt x="478" y="12"/>
                    <a:pt x="478" y="12"/>
                  </a:cubicBezTo>
                  <a:cubicBezTo>
                    <a:pt x="478" y="5"/>
                    <a:pt x="472" y="0"/>
                    <a:pt x="465" y="0"/>
                  </a:cubicBezTo>
                  <a:cubicBezTo>
                    <a:pt x="62" y="0"/>
                    <a:pt x="62" y="0"/>
                    <a:pt x="62" y="0"/>
                  </a:cubicBezTo>
                  <a:cubicBezTo>
                    <a:pt x="55" y="0"/>
                    <a:pt x="49" y="5"/>
                    <a:pt x="49" y="12"/>
                  </a:cubicBezTo>
                  <a:cubicBezTo>
                    <a:pt x="49" y="277"/>
                    <a:pt x="49" y="277"/>
                    <a:pt x="49" y="277"/>
                  </a:cubicBezTo>
                  <a:cubicBezTo>
                    <a:pt x="49" y="278"/>
                    <a:pt x="50" y="278"/>
                    <a:pt x="50" y="278"/>
                  </a:cubicBezTo>
                  <a:cubicBezTo>
                    <a:pt x="50" y="279"/>
                    <a:pt x="49" y="279"/>
                    <a:pt x="49" y="280"/>
                  </a:cubicBezTo>
                  <a:cubicBezTo>
                    <a:pt x="49" y="280"/>
                    <a:pt x="49" y="280"/>
                    <a:pt x="49" y="280"/>
                  </a:cubicBezTo>
                  <a:cubicBezTo>
                    <a:pt x="478" y="280"/>
                    <a:pt x="478" y="280"/>
                    <a:pt x="478" y="280"/>
                  </a:cubicBezTo>
                  <a:close/>
                  <a:moveTo>
                    <a:pt x="447" y="259"/>
                  </a:moveTo>
                  <a:cubicBezTo>
                    <a:pt x="80" y="259"/>
                    <a:pt x="80" y="259"/>
                    <a:pt x="80" y="259"/>
                  </a:cubicBezTo>
                  <a:cubicBezTo>
                    <a:pt x="80" y="30"/>
                    <a:pt x="80" y="30"/>
                    <a:pt x="80" y="30"/>
                  </a:cubicBezTo>
                  <a:cubicBezTo>
                    <a:pt x="447" y="30"/>
                    <a:pt x="447" y="30"/>
                    <a:pt x="447" y="30"/>
                  </a:cubicBezTo>
                  <a:lnTo>
                    <a:pt x="447" y="259"/>
                  </a:lnTo>
                  <a:close/>
                  <a:moveTo>
                    <a:pt x="526" y="373"/>
                  </a:moveTo>
                  <a:cubicBezTo>
                    <a:pt x="1" y="373"/>
                    <a:pt x="1" y="373"/>
                    <a:pt x="1" y="373"/>
                  </a:cubicBezTo>
                  <a:cubicBezTo>
                    <a:pt x="0" y="376"/>
                    <a:pt x="0" y="376"/>
                    <a:pt x="0" y="376"/>
                  </a:cubicBezTo>
                  <a:cubicBezTo>
                    <a:pt x="0" y="382"/>
                    <a:pt x="6" y="394"/>
                    <a:pt x="12" y="394"/>
                  </a:cubicBezTo>
                  <a:cubicBezTo>
                    <a:pt x="515" y="394"/>
                    <a:pt x="515" y="394"/>
                    <a:pt x="515" y="394"/>
                  </a:cubicBezTo>
                  <a:cubicBezTo>
                    <a:pt x="521" y="394"/>
                    <a:pt x="527" y="382"/>
                    <a:pt x="527" y="376"/>
                  </a:cubicBezTo>
                  <a:lnTo>
                    <a:pt x="526" y="37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6410" name="文本框 27"/>
            <p:cNvSpPr>
              <a:spLocks noChangeArrowheads="1"/>
            </p:cNvSpPr>
            <p:nvPr/>
          </p:nvSpPr>
          <p:spPr bwMode="auto">
            <a:xfrm>
              <a:off x="482587" y="1406104"/>
              <a:ext cx="1340537" cy="4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Company support</a:t>
              </a:r>
            </a:p>
          </p:txBody>
        </p:sp>
      </p:grpSp>
      <p:grpSp>
        <p:nvGrpSpPr>
          <p:cNvPr id="17422" name="组合 28"/>
          <p:cNvGrpSpPr>
            <a:grpSpLocks/>
          </p:cNvGrpSpPr>
          <p:nvPr/>
        </p:nvGrpSpPr>
        <p:grpSpPr bwMode="auto">
          <a:xfrm>
            <a:off x="5453063" y="936625"/>
            <a:ext cx="593725" cy="657225"/>
            <a:chOff x="0" y="0"/>
            <a:chExt cx="792088" cy="876010"/>
          </a:xfrm>
        </p:grpSpPr>
        <p:grpSp>
          <p:nvGrpSpPr>
            <p:cNvPr id="16404" name="组合 29"/>
            <p:cNvGrpSpPr>
              <a:grpSpLocks/>
            </p:cNvGrpSpPr>
            <p:nvPr/>
          </p:nvGrpSpPr>
          <p:grpSpPr bwMode="auto">
            <a:xfrm rot="1291582">
              <a:off x="0" y="0"/>
              <a:ext cx="792088" cy="876010"/>
              <a:chOff x="0" y="0"/>
              <a:chExt cx="792088" cy="876010"/>
            </a:xfrm>
          </p:grpSpPr>
          <p:sp>
            <p:nvSpPr>
              <p:cNvPr id="16406" name="流程图: 联系 31"/>
              <p:cNvSpPr>
                <a:spLocks noChangeArrowheads="1"/>
              </p:cNvSpPr>
              <p:nvPr/>
            </p:nvSpPr>
            <p:spPr bwMode="auto">
              <a:xfrm>
                <a:off x="0" y="0"/>
                <a:ext cx="792088" cy="792088"/>
              </a:xfrm>
              <a:prstGeom prst="flowChartConnector">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7" name="等腰三角形 32"/>
              <p:cNvSpPr>
                <a:spLocks noChangeArrowheads="1"/>
              </p:cNvSpPr>
              <p:nvPr/>
            </p:nvSpPr>
            <p:spPr bwMode="auto">
              <a:xfrm rot="-10363286">
                <a:off x="234664" y="708166"/>
                <a:ext cx="216024" cy="167844"/>
              </a:xfrm>
              <a:prstGeom prst="triangle">
                <a:avLst>
                  <a:gd name="adj" fmla="val 50000"/>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405" name="文本框 28"/>
            <p:cNvSpPr>
              <a:spLocks noChangeArrowheads="1"/>
            </p:cNvSpPr>
            <p:nvPr/>
          </p:nvSpPr>
          <p:spPr bwMode="auto">
            <a:xfrm>
              <a:off x="232377" y="215677"/>
              <a:ext cx="438581" cy="430886"/>
            </a:xfrm>
            <a:prstGeom prst="rect">
              <a:avLst/>
            </a:prstGeom>
            <a:solidFill>
              <a:srgbClr val="41445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a:t>
              </a:r>
              <a:endParaRPr lang="zh-CN" altLang="en-US"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427" name="组合 33"/>
          <p:cNvGrpSpPr>
            <a:grpSpLocks/>
          </p:cNvGrpSpPr>
          <p:nvPr/>
        </p:nvGrpSpPr>
        <p:grpSpPr bwMode="auto">
          <a:xfrm>
            <a:off x="2909888" y="2009775"/>
            <a:ext cx="657225" cy="593725"/>
            <a:chOff x="0" y="0"/>
            <a:chExt cx="876010" cy="792088"/>
          </a:xfrm>
        </p:grpSpPr>
        <p:grpSp>
          <p:nvGrpSpPr>
            <p:cNvPr id="16400" name="组合 34"/>
            <p:cNvGrpSpPr>
              <a:grpSpLocks/>
            </p:cNvGrpSpPr>
            <p:nvPr/>
          </p:nvGrpSpPr>
          <p:grpSpPr bwMode="auto">
            <a:xfrm rot="-3427474">
              <a:off x="41961" y="-41961"/>
              <a:ext cx="792088" cy="876010"/>
              <a:chOff x="0" y="0"/>
              <a:chExt cx="792088" cy="876010"/>
            </a:xfrm>
          </p:grpSpPr>
          <p:sp>
            <p:nvSpPr>
              <p:cNvPr id="16402" name="流程图: 联系 36"/>
              <p:cNvSpPr>
                <a:spLocks noChangeArrowheads="1"/>
              </p:cNvSpPr>
              <p:nvPr/>
            </p:nvSpPr>
            <p:spPr bwMode="auto">
              <a:xfrm>
                <a:off x="0" y="0"/>
                <a:ext cx="792088" cy="792088"/>
              </a:xfrm>
              <a:prstGeom prst="flowChartConnector">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3" name="等腰三角形 37"/>
              <p:cNvSpPr>
                <a:spLocks noChangeArrowheads="1"/>
              </p:cNvSpPr>
              <p:nvPr/>
            </p:nvSpPr>
            <p:spPr bwMode="auto">
              <a:xfrm rot="-10363286">
                <a:off x="234664" y="708166"/>
                <a:ext cx="216024" cy="167844"/>
              </a:xfrm>
              <a:prstGeom prst="triangle">
                <a:avLst>
                  <a:gd name="adj" fmla="val 50000"/>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401" name="文本框 29"/>
            <p:cNvSpPr>
              <a:spLocks noChangeArrowheads="1"/>
            </p:cNvSpPr>
            <p:nvPr/>
          </p:nvSpPr>
          <p:spPr bwMode="auto">
            <a:xfrm>
              <a:off x="175580" y="173212"/>
              <a:ext cx="406522" cy="430887"/>
            </a:xfrm>
            <a:prstGeom prst="rect">
              <a:avLst/>
            </a:prstGeom>
            <a:solidFill>
              <a:srgbClr val="41445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a:t>
              </a:r>
              <a:endParaRPr lang="zh-CN" altLang="en-US"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432" name="组合 38"/>
          <p:cNvGrpSpPr>
            <a:grpSpLocks/>
          </p:cNvGrpSpPr>
          <p:nvPr/>
        </p:nvGrpSpPr>
        <p:grpSpPr bwMode="auto">
          <a:xfrm>
            <a:off x="900113" y="4151313"/>
            <a:ext cx="7632700" cy="613681"/>
            <a:chOff x="0" y="0"/>
            <a:chExt cx="6674776" cy="818279"/>
          </a:xfrm>
        </p:grpSpPr>
        <p:sp>
          <p:nvSpPr>
            <p:cNvPr id="16398" name="矩形 39"/>
            <p:cNvSpPr>
              <a:spLocks noChangeArrowheads="1"/>
            </p:cNvSpPr>
            <p:nvPr/>
          </p:nvSpPr>
          <p:spPr bwMode="auto">
            <a:xfrm>
              <a:off x="0" y="369332"/>
              <a:ext cx="6674776" cy="44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2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p>
          </p:txBody>
        </p:sp>
        <p:sp>
          <p:nvSpPr>
            <p:cNvPr id="16399" name="文本框 32"/>
            <p:cNvSpPr>
              <a:spLocks noChangeArrowheads="1"/>
            </p:cNvSpPr>
            <p:nvPr/>
          </p:nvSpPr>
          <p:spPr bwMode="auto">
            <a:xfrm>
              <a:off x="0" y="0"/>
              <a:ext cx="12721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a title</a:t>
              </a:r>
            </a:p>
          </p:txBody>
        </p:sp>
      </p:grpSp>
      <p:sp>
        <p:nvSpPr>
          <p:cNvPr id="17435" name="TextBox 108"/>
          <p:cNvSpPr>
            <a:spLocks noChangeArrowheads="1"/>
          </p:cNvSpPr>
          <p:nvPr/>
        </p:nvSpPr>
        <p:spPr bwMode="auto">
          <a:xfrm>
            <a:off x="539750" y="266700"/>
            <a:ext cx="226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The company's strong support</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436" name="组合 42"/>
          <p:cNvGrpSpPr>
            <a:grpSpLocks/>
          </p:cNvGrpSpPr>
          <p:nvPr/>
        </p:nvGrpSpPr>
        <p:grpSpPr bwMode="auto">
          <a:xfrm>
            <a:off x="107950" y="244475"/>
            <a:ext cx="358775" cy="360363"/>
            <a:chOff x="0" y="0"/>
            <a:chExt cx="302558" cy="314067"/>
          </a:xfrm>
        </p:grpSpPr>
        <p:sp>
          <p:nvSpPr>
            <p:cNvPr id="16396" name="矩形 43"/>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6397" name="矩形 44"/>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7436"/>
                                        </p:tgtEl>
                                        <p:attrNameLst>
                                          <p:attrName>style.visibility</p:attrName>
                                        </p:attrNameLst>
                                      </p:cBhvr>
                                      <p:to>
                                        <p:strVal val="visible"/>
                                      </p:to>
                                    </p:set>
                                    <p:anim calcmode="lin" valueType="num">
                                      <p:cBhvr>
                                        <p:cTn id="7" dur="350" fill="hold"/>
                                        <p:tgtEl>
                                          <p:spTgt spid="17436"/>
                                        </p:tgtEl>
                                        <p:attrNameLst>
                                          <p:attrName>ppt_w</p:attrName>
                                        </p:attrNameLst>
                                      </p:cBhvr>
                                      <p:tavLst>
                                        <p:tav tm="0">
                                          <p:val>
                                            <p:fltVal val="0"/>
                                          </p:val>
                                        </p:tav>
                                        <p:tav tm="100000">
                                          <p:val>
                                            <p:strVal val="#ppt_w"/>
                                          </p:val>
                                        </p:tav>
                                      </p:tavLst>
                                    </p:anim>
                                    <p:anim calcmode="lin" valueType="num">
                                      <p:cBhvr>
                                        <p:cTn id="8" dur="350" fill="hold"/>
                                        <p:tgtEl>
                                          <p:spTgt spid="17436"/>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435"/>
                                        </p:tgtEl>
                                        <p:attrNameLst>
                                          <p:attrName>style.visibility</p:attrName>
                                        </p:attrNameLst>
                                      </p:cBhvr>
                                      <p:to>
                                        <p:strVal val="visible"/>
                                      </p:to>
                                    </p:set>
                                    <p:anim calcmode="lin" valueType="num">
                                      <p:cBhvr>
                                        <p:cTn id="12" dur="400" fill="hold"/>
                                        <p:tgtEl>
                                          <p:spTgt spid="17435"/>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7435"/>
                                        </p:tgtEl>
                                        <p:attrNameLst>
                                          <p:attrName>ppt_y</p:attrName>
                                        </p:attrNameLst>
                                      </p:cBhvr>
                                      <p:tavLst>
                                        <p:tav tm="0">
                                          <p:val>
                                            <p:strVal val="#ppt_y"/>
                                          </p:val>
                                        </p:tav>
                                        <p:tav tm="100000">
                                          <p:val>
                                            <p:strVal val="#ppt_y"/>
                                          </p:val>
                                        </p:tav>
                                      </p:tavLst>
                                    </p:anim>
                                    <p:anim calcmode="lin" valueType="num">
                                      <p:cBhvr>
                                        <p:cTn id="14" dur="400" fill="hold"/>
                                        <p:tgtEl>
                                          <p:spTgt spid="17435"/>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7435"/>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17435"/>
                                        </p:tgtEl>
                                      </p:cBhvr>
                                    </p:animEffect>
                                  </p:childTnLst>
                                </p:cTn>
                              </p:par>
                            </p:childTnLst>
                          </p:cTn>
                        </p:par>
                        <p:par>
                          <p:cTn id="17" fill="hold" nodeType="afterGroup">
                            <p:stCondLst>
                              <p:cond delay="1070"/>
                            </p:stCondLst>
                            <p:childTnLst>
                              <p:par>
                                <p:cTn id="18" presetID="10" presetClass="entr" presetSubtype="0" fill="hold" nodeType="afterEffect">
                                  <p:stCondLst>
                                    <p:cond delay="0"/>
                                  </p:stCondLst>
                                  <p:childTnLst>
                                    <p:set>
                                      <p:cBhvr>
                                        <p:cTn id="19" dur="1" fill="hold">
                                          <p:stCondLst>
                                            <p:cond delay="0"/>
                                          </p:stCondLst>
                                        </p:cTn>
                                        <p:tgtEl>
                                          <p:spTgt spid="17418"/>
                                        </p:tgtEl>
                                        <p:attrNameLst>
                                          <p:attrName>style.visibility</p:attrName>
                                        </p:attrNameLst>
                                      </p:cBhvr>
                                      <p:to>
                                        <p:strVal val="visible"/>
                                      </p:to>
                                    </p:set>
                                    <p:anim calcmode="lin" valueType="num">
                                      <p:cBhvr>
                                        <p:cTn id="20" dur="300" fill="hold"/>
                                        <p:tgtEl>
                                          <p:spTgt spid="17418"/>
                                        </p:tgtEl>
                                        <p:attrNameLst>
                                          <p:attrName>ppt_w</p:attrName>
                                        </p:attrNameLst>
                                      </p:cBhvr>
                                      <p:tavLst>
                                        <p:tav tm="0">
                                          <p:val>
                                            <p:fltVal val="0"/>
                                          </p:val>
                                        </p:tav>
                                        <p:tav tm="100000">
                                          <p:val>
                                            <p:strVal val="#ppt_w"/>
                                          </p:val>
                                        </p:tav>
                                      </p:tavLst>
                                    </p:anim>
                                    <p:anim calcmode="lin" valueType="num">
                                      <p:cBhvr>
                                        <p:cTn id="21" dur="300" fill="hold"/>
                                        <p:tgtEl>
                                          <p:spTgt spid="17418"/>
                                        </p:tgtEl>
                                        <p:attrNameLst>
                                          <p:attrName>ppt_h</p:attrName>
                                        </p:attrNameLst>
                                      </p:cBhvr>
                                      <p:tavLst>
                                        <p:tav tm="0">
                                          <p:val>
                                            <p:fltVal val="0"/>
                                          </p:val>
                                        </p:tav>
                                        <p:tav tm="100000">
                                          <p:val>
                                            <p:strVal val="#ppt_h"/>
                                          </p:val>
                                        </p:tav>
                                      </p:tavLst>
                                    </p:anim>
                                    <p:animEffect>
                                      <p:cBhvr>
                                        <p:cTn id="22" dur="300"/>
                                        <p:tgtEl>
                                          <p:spTgt spid="17418"/>
                                        </p:tgtEl>
                                      </p:cBhvr>
                                    </p:animEffect>
                                  </p:childTnLst>
                                </p:cTn>
                              </p:par>
                            </p:childTnLst>
                          </p:cTn>
                        </p:par>
                        <p:par>
                          <p:cTn id="23" fill="hold" nodeType="afterGroup">
                            <p:stCondLst>
                              <p:cond delay="1370"/>
                            </p:stCondLst>
                            <p:childTnLst>
                              <p:par>
                                <p:cTn id="24" presetID="10" presetClass="entr" presetSubtype="0" fill="hold" grpId="0" nodeType="afterEffect">
                                  <p:stCondLst>
                                    <p:cond delay="0"/>
                                  </p:stCondLst>
                                  <p:childTnLst>
                                    <p:set>
                                      <p:cBhvr>
                                        <p:cTn id="25" dur="1" fill="hold">
                                          <p:stCondLst>
                                            <p:cond delay="0"/>
                                          </p:stCondLst>
                                        </p:cTn>
                                        <p:tgtEl>
                                          <p:spTgt spid="17410"/>
                                        </p:tgtEl>
                                        <p:attrNameLst>
                                          <p:attrName>style.visibility</p:attrName>
                                        </p:attrNameLst>
                                      </p:cBhvr>
                                      <p:to>
                                        <p:strVal val="visible"/>
                                      </p:to>
                                    </p:set>
                                    <p:anim calcmode="lin" valueType="num">
                                      <p:cBhvr>
                                        <p:cTn id="26" dur="300" fill="hold"/>
                                        <p:tgtEl>
                                          <p:spTgt spid="17410"/>
                                        </p:tgtEl>
                                        <p:attrNameLst>
                                          <p:attrName>ppt_w</p:attrName>
                                        </p:attrNameLst>
                                      </p:cBhvr>
                                      <p:tavLst>
                                        <p:tav tm="0">
                                          <p:val>
                                            <p:fltVal val="0"/>
                                          </p:val>
                                        </p:tav>
                                        <p:tav tm="100000">
                                          <p:val>
                                            <p:strVal val="#ppt_w"/>
                                          </p:val>
                                        </p:tav>
                                      </p:tavLst>
                                    </p:anim>
                                    <p:anim calcmode="lin" valueType="num">
                                      <p:cBhvr>
                                        <p:cTn id="27" dur="300" fill="hold"/>
                                        <p:tgtEl>
                                          <p:spTgt spid="17410"/>
                                        </p:tgtEl>
                                        <p:attrNameLst>
                                          <p:attrName>ppt_h</p:attrName>
                                        </p:attrNameLst>
                                      </p:cBhvr>
                                      <p:tavLst>
                                        <p:tav tm="0">
                                          <p:val>
                                            <p:fltVal val="0"/>
                                          </p:val>
                                        </p:tav>
                                        <p:tav tm="100000">
                                          <p:val>
                                            <p:strVal val="#ppt_h"/>
                                          </p:val>
                                        </p:tav>
                                      </p:tavLst>
                                    </p:anim>
                                    <p:animEffect>
                                      <p:cBhvr>
                                        <p:cTn id="28" dur="300"/>
                                        <p:tgtEl>
                                          <p:spTgt spid="17410"/>
                                        </p:tgtEl>
                                      </p:cBhvr>
                                    </p:animEffect>
                                  </p:childTnLst>
                                </p:cTn>
                              </p:par>
                            </p:childTnLst>
                          </p:cTn>
                        </p:par>
                        <p:par>
                          <p:cTn id="29" fill="hold" nodeType="afterGroup">
                            <p:stCondLst>
                              <p:cond delay="1670"/>
                            </p:stCondLst>
                            <p:childTnLst>
                              <p:par>
                                <p:cTn id="30" presetID="10" presetClass="entr" presetSubtype="0" fill="hold" grpId="0" nodeType="afterEffect">
                                  <p:stCondLst>
                                    <p:cond delay="0"/>
                                  </p:stCondLst>
                                  <p:childTnLst>
                                    <p:set>
                                      <p:cBhvr>
                                        <p:cTn id="31" dur="1" fill="hold">
                                          <p:stCondLst>
                                            <p:cond delay="0"/>
                                          </p:stCondLst>
                                        </p:cTn>
                                        <p:tgtEl>
                                          <p:spTgt spid="17411"/>
                                        </p:tgtEl>
                                        <p:attrNameLst>
                                          <p:attrName>style.visibility</p:attrName>
                                        </p:attrNameLst>
                                      </p:cBhvr>
                                      <p:to>
                                        <p:strVal val="visible"/>
                                      </p:to>
                                    </p:set>
                                    <p:anim calcmode="lin" valueType="num">
                                      <p:cBhvr>
                                        <p:cTn id="32" dur="300" fill="hold"/>
                                        <p:tgtEl>
                                          <p:spTgt spid="17411"/>
                                        </p:tgtEl>
                                        <p:attrNameLst>
                                          <p:attrName>ppt_w</p:attrName>
                                        </p:attrNameLst>
                                      </p:cBhvr>
                                      <p:tavLst>
                                        <p:tav tm="0">
                                          <p:val>
                                            <p:fltVal val="0"/>
                                          </p:val>
                                        </p:tav>
                                        <p:tav tm="100000">
                                          <p:val>
                                            <p:strVal val="#ppt_w"/>
                                          </p:val>
                                        </p:tav>
                                      </p:tavLst>
                                    </p:anim>
                                    <p:anim calcmode="lin" valueType="num">
                                      <p:cBhvr>
                                        <p:cTn id="33" dur="300" fill="hold"/>
                                        <p:tgtEl>
                                          <p:spTgt spid="17411"/>
                                        </p:tgtEl>
                                        <p:attrNameLst>
                                          <p:attrName>ppt_h</p:attrName>
                                        </p:attrNameLst>
                                      </p:cBhvr>
                                      <p:tavLst>
                                        <p:tav tm="0">
                                          <p:val>
                                            <p:fltVal val="0"/>
                                          </p:val>
                                        </p:tav>
                                        <p:tav tm="100000">
                                          <p:val>
                                            <p:strVal val="#ppt_h"/>
                                          </p:val>
                                        </p:tav>
                                      </p:tavLst>
                                    </p:anim>
                                    <p:animEffect>
                                      <p:cBhvr>
                                        <p:cTn id="34" dur="300"/>
                                        <p:tgtEl>
                                          <p:spTgt spid="17411"/>
                                        </p:tgtEl>
                                      </p:cBhvr>
                                    </p:animEffect>
                                  </p:childTnLst>
                                </p:cTn>
                              </p:par>
                            </p:childTnLst>
                          </p:cTn>
                        </p:par>
                        <p:par>
                          <p:cTn id="35" fill="hold" nodeType="afterGroup">
                            <p:stCondLst>
                              <p:cond delay="1970"/>
                            </p:stCondLst>
                            <p:childTnLst>
                              <p:par>
                                <p:cTn id="36" presetID="2" presetClass="entr" presetSubtype="3" fill="hold" nodeType="afterEffect">
                                  <p:stCondLst>
                                    <p:cond delay="0"/>
                                  </p:stCondLst>
                                  <p:childTnLst>
                                    <p:set>
                                      <p:cBhvr>
                                        <p:cTn id="37" dur="1" fill="hold">
                                          <p:stCondLst>
                                            <p:cond delay="0"/>
                                          </p:stCondLst>
                                        </p:cTn>
                                        <p:tgtEl>
                                          <p:spTgt spid="17422"/>
                                        </p:tgtEl>
                                        <p:attrNameLst>
                                          <p:attrName>style.visibility</p:attrName>
                                        </p:attrNameLst>
                                      </p:cBhvr>
                                      <p:to>
                                        <p:strVal val="visible"/>
                                      </p:to>
                                    </p:set>
                                    <p:anim calcmode="lin" valueType="num">
                                      <p:cBhvr>
                                        <p:cTn id="38" dur="500" fill="hold"/>
                                        <p:tgtEl>
                                          <p:spTgt spid="17422"/>
                                        </p:tgtEl>
                                        <p:attrNameLst>
                                          <p:attrName>ppt_x</p:attrName>
                                        </p:attrNameLst>
                                      </p:cBhvr>
                                      <p:tavLst>
                                        <p:tav tm="0">
                                          <p:val>
                                            <p:strVal val="1+#ppt_w/2"/>
                                          </p:val>
                                        </p:tav>
                                        <p:tav tm="100000">
                                          <p:val>
                                            <p:strVal val="#ppt_x"/>
                                          </p:val>
                                        </p:tav>
                                      </p:tavLst>
                                    </p:anim>
                                    <p:anim calcmode="lin" valueType="num">
                                      <p:cBhvr>
                                        <p:cTn id="39" dur="500" fill="hold"/>
                                        <p:tgtEl>
                                          <p:spTgt spid="17422"/>
                                        </p:tgtEl>
                                        <p:attrNameLst>
                                          <p:attrName>ppt_y</p:attrName>
                                        </p:attrNameLst>
                                      </p:cBhvr>
                                      <p:tavLst>
                                        <p:tav tm="0">
                                          <p:val>
                                            <p:strVal val="0-#ppt_h/2"/>
                                          </p:val>
                                        </p:tav>
                                        <p:tav tm="100000">
                                          <p:val>
                                            <p:strVal val="#ppt_y"/>
                                          </p:val>
                                        </p:tav>
                                      </p:tavLst>
                                    </p:anim>
                                  </p:childTnLst>
                                </p:cTn>
                              </p:par>
                              <p:par>
                                <p:cTn id="40" presetID="26" presetClass="emph" presetSubtype="0" fill="hold" nodeType="withEffect">
                                  <p:stCondLst>
                                    <p:cond delay="0"/>
                                  </p:stCondLst>
                                  <p:childTnLst>
                                    <p:animEffect>
                                      <p:cBhvr>
                                        <p:cTn id="41" dur="500" tmFilter="0, 0; .2, .5; .8, .5; 1, 0"/>
                                        <p:tgtEl>
                                          <p:spTgt spid="17422"/>
                                        </p:tgtEl>
                                      </p:cBhvr>
                                    </p:animEffect>
                                    <p:animScale>
                                      <p:cBhvr>
                                        <p:cTn id="42" dur="250" autoRev="1" fill="hold"/>
                                        <p:tgtEl>
                                          <p:spTgt spid="17422"/>
                                        </p:tgtEl>
                                      </p:cBhvr>
                                      <p:by x="105000" y="105000"/>
                                    </p:animScale>
                                  </p:childTnLst>
                                </p:cTn>
                              </p:par>
                              <p:par>
                                <p:cTn id="43" presetID="2" presetClass="entr" presetSubtype="2" fill="hold" nodeType="withEffect">
                                  <p:stCondLst>
                                    <p:cond delay="0"/>
                                  </p:stCondLst>
                                  <p:childTnLst>
                                    <p:set>
                                      <p:cBhvr>
                                        <p:cTn id="44" dur="1" fill="hold">
                                          <p:stCondLst>
                                            <p:cond delay="0"/>
                                          </p:stCondLst>
                                        </p:cTn>
                                        <p:tgtEl>
                                          <p:spTgt spid="17412"/>
                                        </p:tgtEl>
                                        <p:attrNameLst>
                                          <p:attrName>style.visibility</p:attrName>
                                        </p:attrNameLst>
                                      </p:cBhvr>
                                      <p:to>
                                        <p:strVal val="visible"/>
                                      </p:to>
                                    </p:set>
                                    <p:anim calcmode="lin" valueType="num">
                                      <p:cBhvr>
                                        <p:cTn id="45" dur="500" fill="hold"/>
                                        <p:tgtEl>
                                          <p:spTgt spid="17412"/>
                                        </p:tgtEl>
                                        <p:attrNameLst>
                                          <p:attrName>ppt_x</p:attrName>
                                        </p:attrNameLst>
                                      </p:cBhvr>
                                      <p:tavLst>
                                        <p:tav tm="0">
                                          <p:val>
                                            <p:strVal val="1+#ppt_w/2"/>
                                          </p:val>
                                        </p:tav>
                                        <p:tav tm="100000">
                                          <p:val>
                                            <p:strVal val="#ppt_x"/>
                                          </p:val>
                                        </p:tav>
                                      </p:tavLst>
                                    </p:anim>
                                    <p:anim calcmode="lin" valueType="num">
                                      <p:cBhvr>
                                        <p:cTn id="46" dur="500" fill="hold"/>
                                        <p:tgtEl>
                                          <p:spTgt spid="17412"/>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2470"/>
                            </p:stCondLst>
                            <p:childTnLst>
                              <p:par>
                                <p:cTn id="48" presetID="2" presetClass="entr" presetSubtype="8" fill="hold" nodeType="afterEffect">
                                  <p:stCondLst>
                                    <p:cond delay="0"/>
                                  </p:stCondLst>
                                  <p:childTnLst>
                                    <p:set>
                                      <p:cBhvr>
                                        <p:cTn id="49" dur="1" fill="hold">
                                          <p:stCondLst>
                                            <p:cond delay="0"/>
                                          </p:stCondLst>
                                        </p:cTn>
                                        <p:tgtEl>
                                          <p:spTgt spid="17427"/>
                                        </p:tgtEl>
                                        <p:attrNameLst>
                                          <p:attrName>style.visibility</p:attrName>
                                        </p:attrNameLst>
                                      </p:cBhvr>
                                      <p:to>
                                        <p:strVal val="visible"/>
                                      </p:to>
                                    </p:set>
                                    <p:anim calcmode="lin" valueType="num">
                                      <p:cBhvr>
                                        <p:cTn id="50" dur="500" fill="hold"/>
                                        <p:tgtEl>
                                          <p:spTgt spid="17427"/>
                                        </p:tgtEl>
                                        <p:attrNameLst>
                                          <p:attrName>ppt_x</p:attrName>
                                        </p:attrNameLst>
                                      </p:cBhvr>
                                      <p:tavLst>
                                        <p:tav tm="0">
                                          <p:val>
                                            <p:strVal val="0-#ppt_w/2"/>
                                          </p:val>
                                        </p:tav>
                                        <p:tav tm="100000">
                                          <p:val>
                                            <p:strVal val="#ppt_x"/>
                                          </p:val>
                                        </p:tav>
                                      </p:tavLst>
                                    </p:anim>
                                    <p:anim calcmode="lin" valueType="num">
                                      <p:cBhvr>
                                        <p:cTn id="51" dur="500" fill="hold"/>
                                        <p:tgtEl>
                                          <p:spTgt spid="17427"/>
                                        </p:tgtEl>
                                        <p:attrNameLst>
                                          <p:attrName>ppt_y</p:attrName>
                                        </p:attrNameLst>
                                      </p:cBhvr>
                                      <p:tavLst>
                                        <p:tav tm="0">
                                          <p:val>
                                            <p:strVal val="#ppt_y"/>
                                          </p:val>
                                        </p:tav>
                                        <p:tav tm="100000">
                                          <p:val>
                                            <p:strVal val="#ppt_y"/>
                                          </p:val>
                                        </p:tav>
                                      </p:tavLst>
                                    </p:anim>
                                  </p:childTnLst>
                                </p:cTn>
                              </p:par>
                              <p:par>
                                <p:cTn id="52" presetID="26" presetClass="emph" presetSubtype="0" fill="hold" nodeType="withEffect">
                                  <p:stCondLst>
                                    <p:cond delay="0"/>
                                  </p:stCondLst>
                                  <p:childTnLst>
                                    <p:animEffect>
                                      <p:cBhvr>
                                        <p:cTn id="53" dur="500" tmFilter="0, 0; .2, .5; .8, .5; 1, 0"/>
                                        <p:tgtEl>
                                          <p:spTgt spid="17427"/>
                                        </p:tgtEl>
                                      </p:cBhvr>
                                    </p:animEffect>
                                    <p:animScale>
                                      <p:cBhvr>
                                        <p:cTn id="54" dur="250" autoRev="1" fill="hold"/>
                                        <p:tgtEl>
                                          <p:spTgt spid="17427"/>
                                        </p:tgtEl>
                                      </p:cBhvr>
                                      <p:by x="105000" y="105000"/>
                                    </p:animScale>
                                  </p:childTnLst>
                                </p:cTn>
                              </p:par>
                              <p:par>
                                <p:cTn id="55" presetID="2" presetClass="entr" presetSubtype="8" fill="hold" nodeType="withEffect">
                                  <p:stCondLst>
                                    <p:cond delay="0"/>
                                  </p:stCondLst>
                                  <p:childTnLst>
                                    <p:set>
                                      <p:cBhvr>
                                        <p:cTn id="56" dur="1" fill="hold">
                                          <p:stCondLst>
                                            <p:cond delay="0"/>
                                          </p:stCondLst>
                                        </p:cTn>
                                        <p:tgtEl>
                                          <p:spTgt spid="17415"/>
                                        </p:tgtEl>
                                        <p:attrNameLst>
                                          <p:attrName>style.visibility</p:attrName>
                                        </p:attrNameLst>
                                      </p:cBhvr>
                                      <p:to>
                                        <p:strVal val="visible"/>
                                      </p:to>
                                    </p:set>
                                    <p:anim calcmode="lin" valueType="num">
                                      <p:cBhvr>
                                        <p:cTn id="57" dur="500" fill="hold"/>
                                        <p:tgtEl>
                                          <p:spTgt spid="17415"/>
                                        </p:tgtEl>
                                        <p:attrNameLst>
                                          <p:attrName>ppt_x</p:attrName>
                                        </p:attrNameLst>
                                      </p:cBhvr>
                                      <p:tavLst>
                                        <p:tav tm="0">
                                          <p:val>
                                            <p:strVal val="0-#ppt_w/2"/>
                                          </p:val>
                                        </p:tav>
                                        <p:tav tm="100000">
                                          <p:val>
                                            <p:strVal val="#ppt_x"/>
                                          </p:val>
                                        </p:tav>
                                      </p:tavLst>
                                    </p:anim>
                                    <p:anim calcmode="lin" valueType="num">
                                      <p:cBhvr>
                                        <p:cTn id="58" dur="500" fill="hold"/>
                                        <p:tgtEl>
                                          <p:spTgt spid="17415"/>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2970"/>
                            </p:stCondLst>
                            <p:childTnLst>
                              <p:par>
                                <p:cTn id="60" presetID="18" presetClass="entr" presetSubtype="6" fill="hold" nodeType="afterEffect">
                                  <p:stCondLst>
                                    <p:cond delay="0"/>
                                  </p:stCondLst>
                                  <p:childTnLst>
                                    <p:set>
                                      <p:cBhvr>
                                        <p:cTn id="61" dur="1" fill="hold">
                                          <p:stCondLst>
                                            <p:cond delay="0"/>
                                          </p:stCondLst>
                                        </p:cTn>
                                        <p:tgtEl>
                                          <p:spTgt spid="17432"/>
                                        </p:tgtEl>
                                        <p:attrNameLst>
                                          <p:attrName>style.visibility</p:attrName>
                                        </p:attrNameLst>
                                      </p:cBhvr>
                                      <p:to>
                                        <p:strVal val="visible"/>
                                      </p:to>
                                    </p:set>
                                    <p:animEffect>
                                      <p:cBhvr>
                                        <p:cTn id="62" dur="1000"/>
                                        <p:tgtEl>
                                          <p:spTgt spid="17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nimBg="1" autoUpdateAnimBg="0"/>
      <p:bldP spid="17411" grpId="0" bldLvl="0" animBg="1" autoUpdateAnimBg="0"/>
      <p:bldP spid="17435"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14"/>
          <p:cNvGrpSpPr>
            <a:grpSpLocks/>
          </p:cNvGrpSpPr>
          <p:nvPr/>
        </p:nvGrpSpPr>
        <p:grpSpPr bwMode="auto">
          <a:xfrm>
            <a:off x="1422400" y="1016000"/>
            <a:ext cx="1439863" cy="1439863"/>
            <a:chOff x="0" y="0"/>
            <a:chExt cx="1440160" cy="1440160"/>
          </a:xfrm>
        </p:grpSpPr>
        <p:sp>
          <p:nvSpPr>
            <p:cNvPr id="17448" name="Freeform 6"/>
            <p:cNvSpPr>
              <a:spLocks noEditPoints="1" noChangeArrowheads="1"/>
            </p:cNvSpPr>
            <p:nvPr/>
          </p:nvSpPr>
          <p:spPr bwMode="auto">
            <a:xfrm>
              <a:off x="360511" y="348605"/>
              <a:ext cx="719138" cy="742950"/>
            </a:xfrm>
            <a:custGeom>
              <a:avLst/>
              <a:gdLst>
                <a:gd name="T0" fmla="*/ 2147483646 w 89"/>
                <a:gd name="T1" fmla="*/ 717358603 h 92"/>
                <a:gd name="T2" fmla="*/ 2147483646 w 89"/>
                <a:gd name="T3" fmla="*/ 717358603 h 92"/>
                <a:gd name="T4" fmla="*/ 2147483646 w 89"/>
                <a:gd name="T5" fmla="*/ 652140514 h 92"/>
                <a:gd name="T6" fmla="*/ 2147483646 w 89"/>
                <a:gd name="T7" fmla="*/ 1760791500 h 92"/>
                <a:gd name="T8" fmla="*/ 2147483646 w 89"/>
                <a:gd name="T9" fmla="*/ 652140514 h 92"/>
                <a:gd name="T10" fmla="*/ 1958689506 w 89"/>
                <a:gd name="T11" fmla="*/ 2147483646 h 92"/>
                <a:gd name="T12" fmla="*/ 2089265574 w 89"/>
                <a:gd name="T13" fmla="*/ 2147483646 h 92"/>
                <a:gd name="T14" fmla="*/ 1436369072 w 89"/>
                <a:gd name="T15" fmla="*/ 2147483646 h 92"/>
                <a:gd name="T16" fmla="*/ 1109920821 w 89"/>
                <a:gd name="T17" fmla="*/ 2147483646 h 92"/>
                <a:gd name="T18" fmla="*/ 718184536 w 89"/>
                <a:gd name="T19" fmla="*/ 2147483646 h 92"/>
                <a:gd name="T20" fmla="*/ 261160217 w 89"/>
                <a:gd name="T21" fmla="*/ 2147483646 h 92"/>
                <a:gd name="T22" fmla="*/ 652896502 w 89"/>
                <a:gd name="T23" fmla="*/ 1826001514 h 92"/>
                <a:gd name="T24" fmla="*/ 1371081038 w 89"/>
                <a:gd name="T25" fmla="*/ 2147483646 h 92"/>
                <a:gd name="T26" fmla="*/ 2023977540 w 89"/>
                <a:gd name="T27" fmla="*/ 1826001514 h 92"/>
                <a:gd name="T28" fmla="*/ 2147483646 w 89"/>
                <a:gd name="T29" fmla="*/ 1565145308 h 92"/>
                <a:gd name="T30" fmla="*/ 2147483646 w 89"/>
                <a:gd name="T31" fmla="*/ 1760791500 h 92"/>
                <a:gd name="T32" fmla="*/ 2147483646 w 89"/>
                <a:gd name="T33" fmla="*/ 2147483646 h 92"/>
                <a:gd name="T34" fmla="*/ 2147483646 w 89"/>
                <a:gd name="T35" fmla="*/ 2147483646 h 92"/>
                <a:gd name="T36" fmla="*/ 2147483646 w 89"/>
                <a:gd name="T37" fmla="*/ 2147483646 h 92"/>
                <a:gd name="T38" fmla="*/ 2147483646 w 89"/>
                <a:gd name="T39" fmla="*/ 1760791500 h 92"/>
                <a:gd name="T40" fmla="*/ 2147483646 w 89"/>
                <a:gd name="T41" fmla="*/ 1565145308 h 92"/>
                <a:gd name="T42" fmla="*/ 2147483646 w 89"/>
                <a:gd name="T43" fmla="*/ 1826001514 h 92"/>
                <a:gd name="T44" fmla="*/ 2147483646 w 89"/>
                <a:gd name="T45" fmla="*/ 2147483646 h 92"/>
                <a:gd name="T46" fmla="*/ 2147483646 w 89"/>
                <a:gd name="T47" fmla="*/ 1826001514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089265574 w 89"/>
                <a:gd name="T67" fmla="*/ 2147483646 h 92"/>
                <a:gd name="T68" fmla="*/ 1958689506 w 89"/>
                <a:gd name="T69" fmla="*/ 2147483646 h 92"/>
                <a:gd name="T70" fmla="*/ 848768685 w 89"/>
                <a:gd name="T71" fmla="*/ 1173861000 h 92"/>
                <a:gd name="T72" fmla="*/ 1893401472 w 89"/>
                <a:gd name="T73" fmla="*/ 1173861000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92"/>
                <a:gd name="T113" fmla="*/ 89 w 89"/>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41445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7449" name="椭圆 16"/>
            <p:cNvSpPr>
              <a:spLocks noChangeArrowheads="1"/>
            </p:cNvSpPr>
            <p:nvPr/>
          </p:nvSpPr>
          <p:spPr bwMode="auto">
            <a:xfrm>
              <a:off x="0" y="0"/>
              <a:ext cx="1440160" cy="1440160"/>
            </a:xfrm>
            <a:prstGeom prst="ellipse">
              <a:avLst/>
            </a:prstGeom>
            <a:noFill/>
            <a:ln w="12700">
              <a:solidFill>
                <a:srgbClr val="414455"/>
              </a:solidFill>
              <a:prstDash val="sysDash"/>
              <a:bevel/>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8437" name="组合 17"/>
          <p:cNvGrpSpPr>
            <a:grpSpLocks/>
          </p:cNvGrpSpPr>
          <p:nvPr/>
        </p:nvGrpSpPr>
        <p:grpSpPr bwMode="auto">
          <a:xfrm>
            <a:off x="3867150" y="1016000"/>
            <a:ext cx="1439863" cy="1439863"/>
            <a:chOff x="0" y="0"/>
            <a:chExt cx="1440160" cy="1440160"/>
          </a:xfrm>
        </p:grpSpPr>
        <p:sp>
          <p:nvSpPr>
            <p:cNvPr id="17446" name="Freeform 11"/>
            <p:cNvSpPr>
              <a:spLocks noEditPoints="1" noChangeArrowheads="1"/>
            </p:cNvSpPr>
            <p:nvPr/>
          </p:nvSpPr>
          <p:spPr bwMode="auto">
            <a:xfrm>
              <a:off x="408137" y="311299"/>
              <a:ext cx="700087" cy="715962"/>
            </a:xfrm>
            <a:custGeom>
              <a:avLst/>
              <a:gdLst>
                <a:gd name="T0" fmla="*/ 319086528 w 96"/>
                <a:gd name="T1" fmla="*/ 2147483646 h 98"/>
                <a:gd name="T2" fmla="*/ 2147483646 w 96"/>
                <a:gd name="T3" fmla="*/ 2147483646 h 98"/>
                <a:gd name="T4" fmla="*/ 2147483646 w 96"/>
                <a:gd name="T5" fmla="*/ 2147483646 h 98"/>
                <a:gd name="T6" fmla="*/ 2147483646 w 96"/>
                <a:gd name="T7" fmla="*/ 2147483646 h 98"/>
                <a:gd name="T8" fmla="*/ 2147483646 w 96"/>
                <a:gd name="T9" fmla="*/ 2147483646 h 98"/>
                <a:gd name="T10" fmla="*/ 2147483646 w 96"/>
                <a:gd name="T11" fmla="*/ 2147483646 h 98"/>
                <a:gd name="T12" fmla="*/ 2147483646 w 96"/>
                <a:gd name="T13" fmla="*/ 2147483646 h 98"/>
                <a:gd name="T14" fmla="*/ 2147483646 w 96"/>
                <a:gd name="T15" fmla="*/ 2147483646 h 98"/>
                <a:gd name="T16" fmla="*/ 2147483646 w 96"/>
                <a:gd name="T17" fmla="*/ 2147483646 h 98"/>
                <a:gd name="T18" fmla="*/ 2147483646 w 96"/>
                <a:gd name="T19" fmla="*/ 2147483646 h 98"/>
                <a:gd name="T20" fmla="*/ 2147483646 w 96"/>
                <a:gd name="T21" fmla="*/ 2147483646 h 98"/>
                <a:gd name="T22" fmla="*/ 2147483646 w 96"/>
                <a:gd name="T23" fmla="*/ 2147483646 h 98"/>
                <a:gd name="T24" fmla="*/ 904089435 w 96"/>
                <a:gd name="T25" fmla="*/ 2147483646 h 98"/>
                <a:gd name="T26" fmla="*/ 691357790 w 96"/>
                <a:gd name="T27" fmla="*/ 2147483646 h 98"/>
                <a:gd name="T28" fmla="*/ 0 w 96"/>
                <a:gd name="T29" fmla="*/ 2147483646 h 98"/>
                <a:gd name="T30" fmla="*/ 904089435 w 96"/>
                <a:gd name="T31" fmla="*/ 2147483646 h 98"/>
                <a:gd name="T32" fmla="*/ 1116813787 w 96"/>
                <a:gd name="T33" fmla="*/ 2147483646 h 98"/>
                <a:gd name="T34" fmla="*/ 319086528 w 96"/>
                <a:gd name="T35" fmla="*/ 2147483646 h 98"/>
                <a:gd name="T36" fmla="*/ 2147483646 w 96"/>
                <a:gd name="T37" fmla="*/ 1868083667 h 98"/>
                <a:gd name="T38" fmla="*/ 2147483646 w 96"/>
                <a:gd name="T39" fmla="*/ 320239575 h 98"/>
                <a:gd name="T40" fmla="*/ 2147483646 w 96"/>
                <a:gd name="T41" fmla="*/ 1868083667 h 98"/>
                <a:gd name="T42" fmla="*/ 2147483646 w 96"/>
                <a:gd name="T43" fmla="*/ 1601212484 h 98"/>
                <a:gd name="T44" fmla="*/ 2147483646 w 96"/>
                <a:gd name="T45" fmla="*/ 0 h 98"/>
                <a:gd name="T46" fmla="*/ 2147483646 w 96"/>
                <a:gd name="T47" fmla="*/ 1601212484 h 98"/>
                <a:gd name="T48" fmla="*/ 1648631959 w 96"/>
                <a:gd name="T49" fmla="*/ 1814707969 h 98"/>
                <a:gd name="T50" fmla="*/ 1595447225 w 96"/>
                <a:gd name="T51" fmla="*/ 213495485 h 98"/>
                <a:gd name="T52" fmla="*/ 1648631959 w 96"/>
                <a:gd name="T53" fmla="*/ 1814707969 h 98"/>
                <a:gd name="T54" fmla="*/ 850904700 w 96"/>
                <a:gd name="T55" fmla="*/ 2147483646 h 98"/>
                <a:gd name="T56" fmla="*/ 1382722873 w 96"/>
                <a:gd name="T57" fmla="*/ 2147483646 h 98"/>
                <a:gd name="T58" fmla="*/ 1808171577 w 96"/>
                <a:gd name="T59" fmla="*/ 2147483646 h 98"/>
                <a:gd name="T60" fmla="*/ 1329538139 w 96"/>
                <a:gd name="T61" fmla="*/ 2147483646 h 98"/>
                <a:gd name="T62" fmla="*/ 850904700 w 96"/>
                <a:gd name="T63" fmla="*/ 2147483646 h 98"/>
                <a:gd name="T64" fmla="*/ 2147483646 w 96"/>
                <a:gd name="T65" fmla="*/ 2147483646 h 98"/>
                <a:gd name="T66" fmla="*/ 2147483646 w 96"/>
                <a:gd name="T67" fmla="*/ 2147483646 h 98"/>
                <a:gd name="T68" fmla="*/ 2147483646 w 96"/>
                <a:gd name="T69" fmla="*/ 2147483646 h 98"/>
                <a:gd name="T70" fmla="*/ 2147483646 w 96"/>
                <a:gd name="T71" fmla="*/ 2147483646 h 98"/>
                <a:gd name="T72" fmla="*/ 2147483646 w 96"/>
                <a:gd name="T73" fmla="*/ 2147483646 h 98"/>
                <a:gd name="T74" fmla="*/ 2147483646 w 96"/>
                <a:gd name="T75" fmla="*/ 2147483646 h 98"/>
                <a:gd name="T76" fmla="*/ 2147483646 w 96"/>
                <a:gd name="T77" fmla="*/ 2147483646 h 98"/>
                <a:gd name="T78" fmla="*/ 2147483646 w 96"/>
                <a:gd name="T79" fmla="*/ 2147483646 h 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
                <a:gd name="T121" fmla="*/ 0 h 98"/>
                <a:gd name="T122" fmla="*/ 96 w 96"/>
                <a:gd name="T123" fmla="*/ 98 h 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 h="98">
                  <a:moveTo>
                    <a:pt x="6" y="41"/>
                  </a:moveTo>
                  <a:cubicBezTo>
                    <a:pt x="29" y="41"/>
                    <a:pt x="52" y="41"/>
                    <a:pt x="75" y="41"/>
                  </a:cubicBezTo>
                  <a:cubicBezTo>
                    <a:pt x="76" y="41"/>
                    <a:pt x="77" y="41"/>
                    <a:pt x="78" y="41"/>
                  </a:cubicBezTo>
                  <a:cubicBezTo>
                    <a:pt x="83" y="41"/>
                    <a:pt x="88" y="43"/>
                    <a:pt x="91" y="46"/>
                  </a:cubicBezTo>
                  <a:cubicBezTo>
                    <a:pt x="94" y="50"/>
                    <a:pt x="96" y="54"/>
                    <a:pt x="96" y="60"/>
                  </a:cubicBezTo>
                  <a:cubicBezTo>
                    <a:pt x="96" y="65"/>
                    <a:pt x="94" y="69"/>
                    <a:pt x="91" y="73"/>
                  </a:cubicBezTo>
                  <a:cubicBezTo>
                    <a:pt x="88" y="76"/>
                    <a:pt x="83" y="78"/>
                    <a:pt x="78" y="78"/>
                  </a:cubicBezTo>
                  <a:cubicBezTo>
                    <a:pt x="75" y="78"/>
                    <a:pt x="71" y="77"/>
                    <a:pt x="69" y="76"/>
                  </a:cubicBezTo>
                  <a:cubicBezTo>
                    <a:pt x="67" y="79"/>
                    <a:pt x="65" y="82"/>
                    <a:pt x="63" y="85"/>
                  </a:cubicBezTo>
                  <a:cubicBezTo>
                    <a:pt x="67" y="85"/>
                    <a:pt x="67" y="85"/>
                    <a:pt x="67" y="85"/>
                  </a:cubicBezTo>
                  <a:cubicBezTo>
                    <a:pt x="84" y="85"/>
                    <a:pt x="84" y="85"/>
                    <a:pt x="84" y="85"/>
                  </a:cubicBezTo>
                  <a:cubicBezTo>
                    <a:pt x="71" y="98"/>
                    <a:pt x="71" y="98"/>
                    <a:pt x="71" y="98"/>
                  </a:cubicBezTo>
                  <a:cubicBezTo>
                    <a:pt x="17" y="98"/>
                    <a:pt x="17" y="98"/>
                    <a:pt x="17" y="98"/>
                  </a:cubicBezTo>
                  <a:cubicBezTo>
                    <a:pt x="13" y="98"/>
                    <a:pt x="13" y="98"/>
                    <a:pt x="13" y="98"/>
                  </a:cubicBezTo>
                  <a:cubicBezTo>
                    <a:pt x="0" y="85"/>
                    <a:pt x="0" y="85"/>
                    <a:pt x="0" y="85"/>
                  </a:cubicBezTo>
                  <a:cubicBezTo>
                    <a:pt x="17" y="85"/>
                    <a:pt x="17" y="85"/>
                    <a:pt x="17" y="85"/>
                  </a:cubicBezTo>
                  <a:cubicBezTo>
                    <a:pt x="21" y="85"/>
                    <a:pt x="21" y="85"/>
                    <a:pt x="21" y="85"/>
                  </a:cubicBezTo>
                  <a:cubicBezTo>
                    <a:pt x="12" y="72"/>
                    <a:pt x="6" y="58"/>
                    <a:pt x="6" y="41"/>
                  </a:cubicBezTo>
                  <a:close/>
                  <a:moveTo>
                    <a:pt x="57" y="35"/>
                  </a:moveTo>
                  <a:cubicBezTo>
                    <a:pt x="43" y="15"/>
                    <a:pt x="59" y="19"/>
                    <a:pt x="55" y="6"/>
                  </a:cubicBezTo>
                  <a:cubicBezTo>
                    <a:pt x="64" y="18"/>
                    <a:pt x="51" y="18"/>
                    <a:pt x="57" y="35"/>
                  </a:cubicBezTo>
                  <a:close/>
                  <a:moveTo>
                    <a:pt x="44" y="30"/>
                  </a:moveTo>
                  <a:cubicBezTo>
                    <a:pt x="38" y="12"/>
                    <a:pt x="51" y="12"/>
                    <a:pt x="43" y="0"/>
                  </a:cubicBezTo>
                  <a:cubicBezTo>
                    <a:pt x="47" y="13"/>
                    <a:pt x="30" y="9"/>
                    <a:pt x="44" y="30"/>
                  </a:cubicBezTo>
                  <a:close/>
                  <a:moveTo>
                    <a:pt x="31" y="34"/>
                  </a:moveTo>
                  <a:cubicBezTo>
                    <a:pt x="17" y="14"/>
                    <a:pt x="34" y="18"/>
                    <a:pt x="30" y="4"/>
                  </a:cubicBezTo>
                  <a:cubicBezTo>
                    <a:pt x="38" y="16"/>
                    <a:pt x="25" y="17"/>
                    <a:pt x="31" y="34"/>
                  </a:cubicBezTo>
                  <a:close/>
                  <a:moveTo>
                    <a:pt x="16" y="53"/>
                  </a:moveTo>
                  <a:cubicBezTo>
                    <a:pt x="17" y="62"/>
                    <a:pt x="21" y="72"/>
                    <a:pt x="26" y="79"/>
                  </a:cubicBezTo>
                  <a:cubicBezTo>
                    <a:pt x="34" y="74"/>
                    <a:pt x="34" y="74"/>
                    <a:pt x="34" y="74"/>
                  </a:cubicBezTo>
                  <a:cubicBezTo>
                    <a:pt x="30" y="68"/>
                    <a:pt x="26" y="59"/>
                    <a:pt x="25" y="51"/>
                  </a:cubicBezTo>
                  <a:cubicBezTo>
                    <a:pt x="16" y="53"/>
                    <a:pt x="16" y="53"/>
                    <a:pt x="16" y="53"/>
                  </a:cubicBezTo>
                  <a:close/>
                  <a:moveTo>
                    <a:pt x="78" y="50"/>
                  </a:moveTo>
                  <a:cubicBezTo>
                    <a:pt x="77" y="56"/>
                    <a:pt x="75" y="62"/>
                    <a:pt x="73" y="68"/>
                  </a:cubicBezTo>
                  <a:cubicBezTo>
                    <a:pt x="74" y="69"/>
                    <a:pt x="76" y="69"/>
                    <a:pt x="78" y="69"/>
                  </a:cubicBezTo>
                  <a:cubicBezTo>
                    <a:pt x="81" y="69"/>
                    <a:pt x="83" y="68"/>
                    <a:pt x="85" y="67"/>
                  </a:cubicBezTo>
                  <a:cubicBezTo>
                    <a:pt x="87" y="65"/>
                    <a:pt x="88" y="62"/>
                    <a:pt x="88" y="60"/>
                  </a:cubicBezTo>
                  <a:cubicBezTo>
                    <a:pt x="88" y="57"/>
                    <a:pt x="87" y="54"/>
                    <a:pt x="85" y="53"/>
                  </a:cubicBezTo>
                  <a:cubicBezTo>
                    <a:pt x="83" y="51"/>
                    <a:pt x="81" y="50"/>
                    <a:pt x="78" y="50"/>
                  </a:cubicBezTo>
                  <a:cubicBezTo>
                    <a:pt x="78" y="50"/>
                    <a:pt x="78" y="50"/>
                    <a:pt x="78" y="50"/>
                  </a:cubicBezTo>
                  <a:close/>
                </a:path>
              </a:pathLst>
            </a:custGeom>
            <a:solidFill>
              <a:srgbClr val="41445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7447" name="椭圆 19"/>
            <p:cNvSpPr>
              <a:spLocks noChangeArrowheads="1"/>
            </p:cNvSpPr>
            <p:nvPr/>
          </p:nvSpPr>
          <p:spPr bwMode="auto">
            <a:xfrm>
              <a:off x="0" y="0"/>
              <a:ext cx="1440160" cy="1440160"/>
            </a:xfrm>
            <a:prstGeom prst="ellipse">
              <a:avLst/>
            </a:prstGeom>
            <a:noFill/>
            <a:ln w="12700">
              <a:solidFill>
                <a:srgbClr val="414455"/>
              </a:solidFill>
              <a:prstDash val="sysDash"/>
              <a:bevel/>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8440" name="组合 20"/>
          <p:cNvGrpSpPr>
            <a:grpSpLocks/>
          </p:cNvGrpSpPr>
          <p:nvPr/>
        </p:nvGrpSpPr>
        <p:grpSpPr bwMode="auto">
          <a:xfrm>
            <a:off x="6311900" y="1016000"/>
            <a:ext cx="1439863" cy="1439863"/>
            <a:chOff x="0" y="0"/>
            <a:chExt cx="1440160" cy="1440160"/>
          </a:xfrm>
        </p:grpSpPr>
        <p:sp>
          <p:nvSpPr>
            <p:cNvPr id="17444" name="Freeform 17"/>
            <p:cNvSpPr>
              <a:spLocks noEditPoints="1" noChangeArrowheads="1"/>
            </p:cNvSpPr>
            <p:nvPr/>
          </p:nvSpPr>
          <p:spPr bwMode="auto">
            <a:xfrm>
              <a:off x="373212" y="372417"/>
              <a:ext cx="693737" cy="695326"/>
            </a:xfrm>
            <a:custGeom>
              <a:avLst/>
              <a:gdLst>
                <a:gd name="T0" fmla="*/ 2147483646 w 97"/>
                <a:gd name="T1" fmla="*/ 0 h 97"/>
                <a:gd name="T2" fmla="*/ 2147483646 w 97"/>
                <a:gd name="T3" fmla="*/ 719382846 h 97"/>
                <a:gd name="T4" fmla="*/ 2147483646 w 97"/>
                <a:gd name="T5" fmla="*/ 2147483646 h 97"/>
                <a:gd name="T6" fmla="*/ 2147483646 w 97"/>
                <a:gd name="T7" fmla="*/ 2147483646 h 97"/>
                <a:gd name="T8" fmla="*/ 2147483646 w 97"/>
                <a:gd name="T9" fmla="*/ 2147483646 h 97"/>
                <a:gd name="T10" fmla="*/ 716101078 w 97"/>
                <a:gd name="T11" fmla="*/ 2147483646 h 97"/>
                <a:gd name="T12" fmla="*/ 0 w 97"/>
                <a:gd name="T13" fmla="*/ 2147483646 h 97"/>
                <a:gd name="T14" fmla="*/ 716101078 w 97"/>
                <a:gd name="T15" fmla="*/ 719382846 h 97"/>
                <a:gd name="T16" fmla="*/ 2147483646 w 97"/>
                <a:gd name="T17" fmla="*/ 0 h 97"/>
                <a:gd name="T18" fmla="*/ 2147483646 w 97"/>
                <a:gd name="T19" fmla="*/ 2147483646 h 97"/>
                <a:gd name="T20" fmla="*/ 2147483646 w 97"/>
                <a:gd name="T21" fmla="*/ 2147483646 h 97"/>
                <a:gd name="T22" fmla="*/ 2147483646 w 97"/>
                <a:gd name="T23" fmla="*/ 1233228760 h 97"/>
                <a:gd name="T24" fmla="*/ 2147483646 w 97"/>
                <a:gd name="T25" fmla="*/ 1079074269 h 97"/>
                <a:gd name="T26" fmla="*/ 2147483646 w 97"/>
                <a:gd name="T27" fmla="*/ 2147483646 h 97"/>
                <a:gd name="T28" fmla="*/ 2147483646 w 97"/>
                <a:gd name="T29" fmla="*/ 2147483646 h 97"/>
                <a:gd name="T30" fmla="*/ 2147483646 w 97"/>
                <a:gd name="T31" fmla="*/ 2147483646 h 97"/>
                <a:gd name="T32" fmla="*/ 2147483646 w 97"/>
                <a:gd name="T33" fmla="*/ 2147483646 h 97"/>
                <a:gd name="T34" fmla="*/ 2147483646 w 97"/>
                <a:gd name="T35" fmla="*/ 2147483646 h 97"/>
                <a:gd name="T36" fmla="*/ 2147483646 w 97"/>
                <a:gd name="T37" fmla="*/ 2147483646 h 97"/>
                <a:gd name="T38" fmla="*/ 2147483646 w 97"/>
                <a:gd name="T39" fmla="*/ 2147483646 h 97"/>
                <a:gd name="T40" fmla="*/ 2147483646 w 97"/>
                <a:gd name="T41" fmla="*/ 2147483646 h 97"/>
                <a:gd name="T42" fmla="*/ 2147483646 w 97"/>
                <a:gd name="T43" fmla="*/ 2147483646 h 97"/>
                <a:gd name="T44" fmla="*/ 2147483646 w 97"/>
                <a:gd name="T45" fmla="*/ 1233228760 h 97"/>
                <a:gd name="T46" fmla="*/ 2147483646 w 97"/>
                <a:gd name="T47" fmla="*/ 668000405 h 97"/>
                <a:gd name="T48" fmla="*/ 1176449217 w 97"/>
                <a:gd name="T49" fmla="*/ 1233228760 h 97"/>
                <a:gd name="T50" fmla="*/ 664950490 w 97"/>
                <a:gd name="T51" fmla="*/ 2147483646 h 97"/>
                <a:gd name="T52" fmla="*/ 1176449217 w 97"/>
                <a:gd name="T53" fmla="*/ 2147483646 h 97"/>
                <a:gd name="T54" fmla="*/ 2147483646 w 97"/>
                <a:gd name="T55" fmla="*/ 2147483646 h 97"/>
                <a:gd name="T56" fmla="*/ 2147483646 w 97"/>
                <a:gd name="T57" fmla="*/ 2147483646 h 97"/>
                <a:gd name="T58" fmla="*/ 2147483646 w 97"/>
                <a:gd name="T59" fmla="*/ 2147483646 h 97"/>
                <a:gd name="T60" fmla="*/ 2147483646 w 97"/>
                <a:gd name="T61" fmla="*/ 1233228760 h 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7"/>
                <a:gd name="T94" fmla="*/ 0 h 97"/>
                <a:gd name="T95" fmla="*/ 97 w 97"/>
                <a:gd name="T96" fmla="*/ 97 h 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rgbClr val="41445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7445" name="椭圆 22"/>
            <p:cNvSpPr>
              <a:spLocks noChangeArrowheads="1"/>
            </p:cNvSpPr>
            <p:nvPr/>
          </p:nvSpPr>
          <p:spPr bwMode="auto">
            <a:xfrm>
              <a:off x="0" y="0"/>
              <a:ext cx="1440160" cy="1440160"/>
            </a:xfrm>
            <a:prstGeom prst="ellipse">
              <a:avLst/>
            </a:prstGeom>
            <a:noFill/>
            <a:ln w="12700">
              <a:solidFill>
                <a:srgbClr val="414455"/>
              </a:solidFill>
              <a:prstDash val="sysDash"/>
              <a:bevel/>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8443" name="组合 23"/>
          <p:cNvGrpSpPr>
            <a:grpSpLocks/>
          </p:cNvGrpSpPr>
          <p:nvPr/>
        </p:nvGrpSpPr>
        <p:grpSpPr bwMode="auto">
          <a:xfrm>
            <a:off x="1308100" y="2563813"/>
            <a:ext cx="1665288" cy="1808162"/>
            <a:chOff x="0" y="0"/>
            <a:chExt cx="1665349" cy="1808068"/>
          </a:xfrm>
        </p:grpSpPr>
        <p:sp>
          <p:nvSpPr>
            <p:cNvPr id="17436" name="等腰三角形 15"/>
            <p:cNvSpPr>
              <a:spLocks noChangeArrowheads="1"/>
            </p:cNvSpPr>
            <p:nvPr/>
          </p:nvSpPr>
          <p:spPr bwMode="auto">
            <a:xfrm>
              <a:off x="1787" y="0"/>
              <a:ext cx="1663562" cy="1800110"/>
            </a:xfrm>
            <a:custGeom>
              <a:avLst/>
              <a:gdLst>
                <a:gd name="T0" fmla="*/ 831781 w 1842244"/>
                <a:gd name="T1" fmla="*/ 0 h 2162875"/>
                <a:gd name="T2" fmla="*/ 934000 w 1842244"/>
                <a:gd name="T3" fmla="*/ 162435 h 2162875"/>
                <a:gd name="T4" fmla="*/ 1663562 w 1842244"/>
                <a:gd name="T5" fmla="*/ 162435 h 2162875"/>
                <a:gd name="T6" fmla="*/ 1663562 w 1842244"/>
                <a:gd name="T7" fmla="*/ 1800110 h 2162875"/>
                <a:gd name="T8" fmla="*/ 0 w 1842244"/>
                <a:gd name="T9" fmla="*/ 1800110 h 2162875"/>
                <a:gd name="T10" fmla="*/ 0 w 1842244"/>
                <a:gd name="T11" fmla="*/ 162435 h 2162875"/>
                <a:gd name="T12" fmla="*/ 729562 w 1842244"/>
                <a:gd name="T13" fmla="*/ 162435 h 2162875"/>
                <a:gd name="T14" fmla="*/ 831781 w 1842244"/>
                <a:gd name="T15" fmla="*/ 0 h 2162875"/>
                <a:gd name="T16" fmla="*/ 0 60000 65536"/>
                <a:gd name="T17" fmla="*/ 0 60000 65536"/>
                <a:gd name="T18" fmla="*/ 0 60000 65536"/>
                <a:gd name="T19" fmla="*/ 0 60000 65536"/>
                <a:gd name="T20" fmla="*/ 0 60000 65536"/>
                <a:gd name="T21" fmla="*/ 0 60000 65536"/>
                <a:gd name="T22" fmla="*/ 0 60000 65536"/>
                <a:gd name="T23" fmla="*/ 0 60000 65536"/>
                <a:gd name="T24" fmla="*/ 0 w 1842244"/>
                <a:gd name="T25" fmla="*/ 0 h 2162875"/>
                <a:gd name="T26" fmla="*/ 1842244 w 1842244"/>
                <a:gd name="T27" fmla="*/ 2162875 h 21628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2244" h="2162875">
                  <a:moveTo>
                    <a:pt x="921122" y="0"/>
                  </a:moveTo>
                  <a:lnTo>
                    <a:pt x="1034320" y="195169"/>
                  </a:lnTo>
                  <a:lnTo>
                    <a:pt x="1842244" y="195169"/>
                  </a:lnTo>
                  <a:lnTo>
                    <a:pt x="1842244" y="2162875"/>
                  </a:lnTo>
                  <a:lnTo>
                    <a:pt x="0" y="2162875"/>
                  </a:lnTo>
                  <a:lnTo>
                    <a:pt x="0" y="195169"/>
                  </a:lnTo>
                  <a:lnTo>
                    <a:pt x="807924" y="195169"/>
                  </a:lnTo>
                  <a:lnTo>
                    <a:pt x="921122" y="0"/>
                  </a:lnTo>
                  <a:close/>
                </a:path>
              </a:pathLst>
            </a:custGeom>
            <a:solidFill>
              <a:srgbClr val="BFBFBF"/>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17437" name="任意多边形 25"/>
            <p:cNvSpPr>
              <a:spLocks noChangeArrowheads="1"/>
            </p:cNvSpPr>
            <p:nvPr/>
          </p:nvSpPr>
          <p:spPr bwMode="auto">
            <a:xfrm>
              <a:off x="0" y="161831"/>
              <a:ext cx="1427957" cy="1646237"/>
            </a:xfrm>
            <a:custGeom>
              <a:avLst/>
              <a:gdLst>
                <a:gd name="T0" fmla="*/ 0 w 1427957"/>
                <a:gd name="T1" fmla="*/ 1667136 h 1625600"/>
                <a:gd name="T2" fmla="*/ 1427957 w 1427957"/>
                <a:gd name="T3" fmla="*/ 0 h 1625600"/>
                <a:gd name="T4" fmla="*/ 2382 w 1427957"/>
                <a:gd name="T5" fmla="*/ 0 h 1625600"/>
                <a:gd name="T6" fmla="*/ 0 w 1427957"/>
                <a:gd name="T7" fmla="*/ 1667136 h 1625600"/>
                <a:gd name="T8" fmla="*/ 0 60000 65536"/>
                <a:gd name="T9" fmla="*/ 0 60000 65536"/>
                <a:gd name="T10" fmla="*/ 0 60000 65536"/>
                <a:gd name="T11" fmla="*/ 0 60000 65536"/>
                <a:gd name="T12" fmla="*/ 0 w 1427957"/>
                <a:gd name="T13" fmla="*/ 0 h 1625600"/>
                <a:gd name="T14" fmla="*/ 1427957 w 1427957"/>
                <a:gd name="T15" fmla="*/ 1625600 h 1625600"/>
              </a:gdLst>
              <a:ahLst/>
              <a:cxnLst>
                <a:cxn ang="T8">
                  <a:pos x="T0" y="T1"/>
                </a:cxn>
                <a:cxn ang="T9">
                  <a:pos x="T2" y="T3"/>
                </a:cxn>
                <a:cxn ang="T10">
                  <a:pos x="T4" y="T5"/>
                </a:cxn>
                <a:cxn ang="T11">
                  <a:pos x="T6" y="T7"/>
                </a:cxn>
              </a:cxnLst>
              <a:rect l="T12" t="T13" r="T14" b="T15"/>
              <a:pathLst>
                <a:path w="1427957" h="1625600">
                  <a:moveTo>
                    <a:pt x="0" y="1625600"/>
                  </a:moveTo>
                  <a:lnTo>
                    <a:pt x="1427957" y="0"/>
                  </a:lnTo>
                  <a:lnTo>
                    <a:pt x="2382" y="0"/>
                  </a:lnTo>
                  <a:lnTo>
                    <a:pt x="0" y="1625600"/>
                  </a:lnTo>
                  <a:close/>
                </a:path>
              </a:pathLst>
            </a:custGeom>
            <a:solidFill>
              <a:srgbClr val="FFFFFF">
                <a:alpha val="20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grpSp>
          <p:nvGrpSpPr>
            <p:cNvPr id="17438" name="组合 26"/>
            <p:cNvGrpSpPr>
              <a:grpSpLocks/>
            </p:cNvGrpSpPr>
            <p:nvPr/>
          </p:nvGrpSpPr>
          <p:grpSpPr bwMode="auto">
            <a:xfrm>
              <a:off x="219721" y="350363"/>
              <a:ext cx="1221809" cy="835753"/>
              <a:chOff x="0" y="0"/>
              <a:chExt cx="1221809" cy="835753"/>
            </a:xfrm>
          </p:grpSpPr>
          <p:sp>
            <p:nvSpPr>
              <p:cNvPr id="17439" name="矩形 27"/>
              <p:cNvSpPr>
                <a:spLocks noChangeArrowheads="1"/>
              </p:cNvSpPr>
              <p:nvPr/>
            </p:nvSpPr>
            <p:spPr bwMode="auto">
              <a:xfrm>
                <a:off x="139642" y="0"/>
                <a:ext cx="95410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5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Add a title</a:t>
                </a:r>
                <a:endParaRPr lang="zh-CN" altLang="en-US"/>
              </a:p>
            </p:txBody>
          </p:sp>
          <p:sp>
            <p:nvSpPr>
              <p:cNvPr id="17440" name="TextBox 28"/>
              <p:cNvSpPr>
                <a:spLocks noChangeArrowheads="1"/>
              </p:cNvSpPr>
              <p:nvPr/>
            </p:nvSpPr>
            <p:spPr bwMode="auto">
              <a:xfrm>
                <a:off x="0" y="310031"/>
                <a:ext cx="12218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200">
                    <a:solidFill>
                      <a:srgbClr val="3F3F3F"/>
                    </a:solidFill>
                    <a:latin typeface="微软雅黑" panose="020B0503020204020204" pitchFamily="34" charset="-122"/>
                    <a:ea typeface="微软雅黑" panose="020B0503020204020204" pitchFamily="34" charset="-122"/>
                    <a:sym typeface="Arial" panose="020B0604020202020204" pitchFamily="34" charset="0"/>
                  </a:rPr>
                  <a:t>&gt;</a:t>
                </a:r>
                <a:r>
                  <a:rPr lang="zh-CN" altLang="en-US" sz="1200">
                    <a:solidFill>
                      <a:srgbClr val="3F3F3F"/>
                    </a:solidFill>
                    <a:latin typeface="微软雅黑" panose="020B0503020204020204" pitchFamily="34" charset="-122"/>
                    <a:ea typeface="微软雅黑" panose="020B0503020204020204" pitchFamily="34" charset="-122"/>
                    <a:sym typeface="Arial" panose="020B0604020202020204" pitchFamily="34" charset="0"/>
                  </a:rPr>
                  <a:t>Add your title</a:t>
                </a:r>
                <a:endParaRPr lang="zh-CN" altLang="en-US"/>
              </a:p>
            </p:txBody>
          </p:sp>
          <p:sp>
            <p:nvSpPr>
              <p:cNvPr id="17441" name="TextBox 29"/>
              <p:cNvSpPr>
                <a:spLocks noChangeArrowheads="1"/>
              </p:cNvSpPr>
              <p:nvPr/>
            </p:nvSpPr>
            <p:spPr bwMode="auto">
              <a:xfrm>
                <a:off x="0" y="558754"/>
                <a:ext cx="12218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200">
                    <a:solidFill>
                      <a:srgbClr val="3F3F3F"/>
                    </a:solidFill>
                    <a:latin typeface="微软雅黑" panose="020B0503020204020204" pitchFamily="34" charset="-122"/>
                    <a:ea typeface="微软雅黑" panose="020B0503020204020204" pitchFamily="34" charset="-122"/>
                    <a:sym typeface="Arial" panose="020B0604020202020204" pitchFamily="34" charset="0"/>
                  </a:rPr>
                  <a:t>&gt;</a:t>
                </a:r>
                <a:r>
                  <a:rPr lang="zh-CN" altLang="en-US" sz="1200">
                    <a:solidFill>
                      <a:srgbClr val="3F3F3F"/>
                    </a:solidFill>
                    <a:latin typeface="微软雅黑" panose="020B0503020204020204" pitchFamily="34" charset="-122"/>
                    <a:ea typeface="微软雅黑" panose="020B0503020204020204" pitchFamily="34" charset="-122"/>
                    <a:sym typeface="Arial" panose="020B0604020202020204" pitchFamily="34" charset="0"/>
                  </a:rPr>
                  <a:t>Add your title</a:t>
                </a:r>
                <a:endParaRPr lang="zh-CN" altLang="en-US"/>
              </a:p>
            </p:txBody>
          </p:sp>
        </p:grpSp>
      </p:grpSp>
      <p:grpSp>
        <p:nvGrpSpPr>
          <p:cNvPr id="18452" name="组合 32"/>
          <p:cNvGrpSpPr>
            <a:grpSpLocks/>
          </p:cNvGrpSpPr>
          <p:nvPr/>
        </p:nvGrpSpPr>
        <p:grpSpPr bwMode="auto">
          <a:xfrm>
            <a:off x="3803650" y="2563813"/>
            <a:ext cx="1666875" cy="1808162"/>
            <a:chOff x="0" y="0"/>
            <a:chExt cx="1665349" cy="1808068"/>
          </a:xfrm>
        </p:grpSpPr>
        <p:sp>
          <p:nvSpPr>
            <p:cNvPr id="17428" name="等腰三角形 15"/>
            <p:cNvSpPr>
              <a:spLocks noChangeArrowheads="1"/>
            </p:cNvSpPr>
            <p:nvPr/>
          </p:nvSpPr>
          <p:spPr bwMode="auto">
            <a:xfrm>
              <a:off x="1787" y="0"/>
              <a:ext cx="1663562" cy="1800110"/>
            </a:xfrm>
            <a:custGeom>
              <a:avLst/>
              <a:gdLst>
                <a:gd name="T0" fmla="*/ 831781 w 1842244"/>
                <a:gd name="T1" fmla="*/ 0 h 2162875"/>
                <a:gd name="T2" fmla="*/ 934000 w 1842244"/>
                <a:gd name="T3" fmla="*/ 162435 h 2162875"/>
                <a:gd name="T4" fmla="*/ 1663562 w 1842244"/>
                <a:gd name="T5" fmla="*/ 162435 h 2162875"/>
                <a:gd name="T6" fmla="*/ 1663562 w 1842244"/>
                <a:gd name="T7" fmla="*/ 1800110 h 2162875"/>
                <a:gd name="T8" fmla="*/ 0 w 1842244"/>
                <a:gd name="T9" fmla="*/ 1800110 h 2162875"/>
                <a:gd name="T10" fmla="*/ 0 w 1842244"/>
                <a:gd name="T11" fmla="*/ 162435 h 2162875"/>
                <a:gd name="T12" fmla="*/ 729562 w 1842244"/>
                <a:gd name="T13" fmla="*/ 162435 h 2162875"/>
                <a:gd name="T14" fmla="*/ 831781 w 1842244"/>
                <a:gd name="T15" fmla="*/ 0 h 2162875"/>
                <a:gd name="T16" fmla="*/ 0 60000 65536"/>
                <a:gd name="T17" fmla="*/ 0 60000 65536"/>
                <a:gd name="T18" fmla="*/ 0 60000 65536"/>
                <a:gd name="T19" fmla="*/ 0 60000 65536"/>
                <a:gd name="T20" fmla="*/ 0 60000 65536"/>
                <a:gd name="T21" fmla="*/ 0 60000 65536"/>
                <a:gd name="T22" fmla="*/ 0 60000 65536"/>
                <a:gd name="T23" fmla="*/ 0 60000 65536"/>
                <a:gd name="T24" fmla="*/ 0 w 1842244"/>
                <a:gd name="T25" fmla="*/ 0 h 2162875"/>
                <a:gd name="T26" fmla="*/ 1842244 w 1842244"/>
                <a:gd name="T27" fmla="*/ 2162875 h 21628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2244" h="2162875">
                  <a:moveTo>
                    <a:pt x="921122" y="0"/>
                  </a:moveTo>
                  <a:lnTo>
                    <a:pt x="1034320" y="195169"/>
                  </a:lnTo>
                  <a:lnTo>
                    <a:pt x="1842244" y="195169"/>
                  </a:lnTo>
                  <a:lnTo>
                    <a:pt x="1842244" y="2162875"/>
                  </a:lnTo>
                  <a:lnTo>
                    <a:pt x="0" y="2162875"/>
                  </a:lnTo>
                  <a:lnTo>
                    <a:pt x="0" y="195169"/>
                  </a:lnTo>
                  <a:lnTo>
                    <a:pt x="807924" y="195169"/>
                  </a:lnTo>
                  <a:lnTo>
                    <a:pt x="921122" y="0"/>
                  </a:lnTo>
                  <a:close/>
                </a:path>
              </a:pathLst>
            </a:custGeom>
            <a:solidFill>
              <a:srgbClr val="41445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7429" name="任意多边形 34"/>
            <p:cNvSpPr>
              <a:spLocks noChangeArrowheads="1"/>
            </p:cNvSpPr>
            <p:nvPr/>
          </p:nvSpPr>
          <p:spPr bwMode="auto">
            <a:xfrm>
              <a:off x="0" y="161831"/>
              <a:ext cx="1427957" cy="1646237"/>
            </a:xfrm>
            <a:custGeom>
              <a:avLst/>
              <a:gdLst>
                <a:gd name="T0" fmla="*/ 0 w 1427957"/>
                <a:gd name="T1" fmla="*/ 1667136 h 1625600"/>
                <a:gd name="T2" fmla="*/ 1427957 w 1427957"/>
                <a:gd name="T3" fmla="*/ 0 h 1625600"/>
                <a:gd name="T4" fmla="*/ 2382 w 1427957"/>
                <a:gd name="T5" fmla="*/ 0 h 1625600"/>
                <a:gd name="T6" fmla="*/ 0 w 1427957"/>
                <a:gd name="T7" fmla="*/ 1667136 h 1625600"/>
                <a:gd name="T8" fmla="*/ 0 60000 65536"/>
                <a:gd name="T9" fmla="*/ 0 60000 65536"/>
                <a:gd name="T10" fmla="*/ 0 60000 65536"/>
                <a:gd name="T11" fmla="*/ 0 60000 65536"/>
                <a:gd name="T12" fmla="*/ 0 w 1427957"/>
                <a:gd name="T13" fmla="*/ 0 h 1625600"/>
                <a:gd name="T14" fmla="*/ 1427957 w 1427957"/>
                <a:gd name="T15" fmla="*/ 1625600 h 1625600"/>
              </a:gdLst>
              <a:ahLst/>
              <a:cxnLst>
                <a:cxn ang="T8">
                  <a:pos x="T0" y="T1"/>
                </a:cxn>
                <a:cxn ang="T9">
                  <a:pos x="T2" y="T3"/>
                </a:cxn>
                <a:cxn ang="T10">
                  <a:pos x="T4" y="T5"/>
                </a:cxn>
                <a:cxn ang="T11">
                  <a:pos x="T6" y="T7"/>
                </a:cxn>
              </a:cxnLst>
              <a:rect l="T12" t="T13" r="T14" b="T15"/>
              <a:pathLst>
                <a:path w="1427957" h="1625600">
                  <a:moveTo>
                    <a:pt x="0" y="1625600"/>
                  </a:moveTo>
                  <a:lnTo>
                    <a:pt x="1427957" y="0"/>
                  </a:lnTo>
                  <a:lnTo>
                    <a:pt x="2382" y="0"/>
                  </a:lnTo>
                  <a:lnTo>
                    <a:pt x="0" y="1625600"/>
                  </a:lnTo>
                  <a:close/>
                </a:path>
              </a:pathLst>
            </a:custGeom>
            <a:solidFill>
              <a:srgbClr val="686C86"/>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grpSp>
          <p:nvGrpSpPr>
            <p:cNvPr id="17430" name="组合 35"/>
            <p:cNvGrpSpPr>
              <a:grpSpLocks/>
            </p:cNvGrpSpPr>
            <p:nvPr/>
          </p:nvGrpSpPr>
          <p:grpSpPr bwMode="auto">
            <a:xfrm>
              <a:off x="196275" y="350363"/>
              <a:ext cx="1221809" cy="835753"/>
              <a:chOff x="0" y="0"/>
              <a:chExt cx="1221809" cy="835753"/>
            </a:xfrm>
          </p:grpSpPr>
          <p:sp>
            <p:nvSpPr>
              <p:cNvPr id="17431" name="矩形 36"/>
              <p:cNvSpPr>
                <a:spLocks noChangeArrowheads="1"/>
              </p:cNvSpPr>
              <p:nvPr/>
            </p:nvSpPr>
            <p:spPr bwMode="auto">
              <a:xfrm>
                <a:off x="149614" y="0"/>
                <a:ext cx="95410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a title</a:t>
                </a:r>
                <a:endParaRPr lang="zh-CN" altLang="en-US"/>
              </a:p>
            </p:txBody>
          </p:sp>
          <p:sp>
            <p:nvSpPr>
              <p:cNvPr id="17432" name="TextBox 50"/>
              <p:cNvSpPr>
                <a:spLocks noChangeArrowheads="1"/>
              </p:cNvSpPr>
              <p:nvPr/>
            </p:nvSpPr>
            <p:spPr bwMode="auto">
              <a:xfrm>
                <a:off x="0" y="310031"/>
                <a:ext cx="12218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200">
                    <a:solidFill>
                      <a:schemeClr val="bg1"/>
                    </a:solidFill>
                    <a:latin typeface="微软雅黑" panose="020B0503020204020204" pitchFamily="34" charset="-122"/>
                    <a:ea typeface="微软雅黑" panose="020B0503020204020204" pitchFamily="34" charset="-122"/>
                    <a:sym typeface="Arial" panose="020B0604020202020204" pitchFamily="34" charset="0"/>
                  </a:rPr>
                  <a:t>&gt;</a:t>
                </a:r>
                <a:r>
                  <a:rPr lang="zh-CN" altLang="en-US" sz="12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title</a:t>
                </a:r>
                <a:endParaRPr lang="zh-CN" altLang="en-US"/>
              </a:p>
            </p:txBody>
          </p:sp>
          <p:sp>
            <p:nvSpPr>
              <p:cNvPr id="17433" name="TextBox 51"/>
              <p:cNvSpPr>
                <a:spLocks noChangeArrowheads="1"/>
              </p:cNvSpPr>
              <p:nvPr/>
            </p:nvSpPr>
            <p:spPr bwMode="auto">
              <a:xfrm>
                <a:off x="0" y="558754"/>
                <a:ext cx="12218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200">
                    <a:solidFill>
                      <a:schemeClr val="bg1"/>
                    </a:solidFill>
                    <a:latin typeface="微软雅黑" panose="020B0503020204020204" pitchFamily="34" charset="-122"/>
                    <a:ea typeface="微软雅黑" panose="020B0503020204020204" pitchFamily="34" charset="-122"/>
                    <a:sym typeface="Arial" panose="020B0604020202020204" pitchFamily="34" charset="0"/>
                  </a:rPr>
                  <a:t>&gt;</a:t>
                </a:r>
                <a:r>
                  <a:rPr lang="zh-CN" altLang="en-US" sz="12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title</a:t>
                </a:r>
                <a:endParaRPr lang="zh-CN" altLang="en-US"/>
              </a:p>
            </p:txBody>
          </p:sp>
        </p:grpSp>
      </p:grpSp>
      <p:grpSp>
        <p:nvGrpSpPr>
          <p:cNvPr id="18461" name="组合 54"/>
          <p:cNvGrpSpPr>
            <a:grpSpLocks/>
          </p:cNvGrpSpPr>
          <p:nvPr/>
        </p:nvGrpSpPr>
        <p:grpSpPr bwMode="auto">
          <a:xfrm>
            <a:off x="6199188" y="2563813"/>
            <a:ext cx="1665287" cy="1808162"/>
            <a:chOff x="0" y="0"/>
            <a:chExt cx="1665349" cy="1808068"/>
          </a:xfrm>
        </p:grpSpPr>
        <p:sp>
          <p:nvSpPr>
            <p:cNvPr id="17420" name="等腰三角形 15"/>
            <p:cNvSpPr>
              <a:spLocks noChangeArrowheads="1"/>
            </p:cNvSpPr>
            <p:nvPr/>
          </p:nvSpPr>
          <p:spPr bwMode="auto">
            <a:xfrm>
              <a:off x="1787" y="0"/>
              <a:ext cx="1663562" cy="1800110"/>
            </a:xfrm>
            <a:custGeom>
              <a:avLst/>
              <a:gdLst>
                <a:gd name="T0" fmla="*/ 831781 w 1842244"/>
                <a:gd name="T1" fmla="*/ 0 h 2162875"/>
                <a:gd name="T2" fmla="*/ 934000 w 1842244"/>
                <a:gd name="T3" fmla="*/ 162435 h 2162875"/>
                <a:gd name="T4" fmla="*/ 1663562 w 1842244"/>
                <a:gd name="T5" fmla="*/ 162435 h 2162875"/>
                <a:gd name="T6" fmla="*/ 1663562 w 1842244"/>
                <a:gd name="T7" fmla="*/ 1800110 h 2162875"/>
                <a:gd name="T8" fmla="*/ 0 w 1842244"/>
                <a:gd name="T9" fmla="*/ 1800110 h 2162875"/>
                <a:gd name="T10" fmla="*/ 0 w 1842244"/>
                <a:gd name="T11" fmla="*/ 162435 h 2162875"/>
                <a:gd name="T12" fmla="*/ 729562 w 1842244"/>
                <a:gd name="T13" fmla="*/ 162435 h 2162875"/>
                <a:gd name="T14" fmla="*/ 831781 w 1842244"/>
                <a:gd name="T15" fmla="*/ 0 h 2162875"/>
                <a:gd name="T16" fmla="*/ 0 60000 65536"/>
                <a:gd name="T17" fmla="*/ 0 60000 65536"/>
                <a:gd name="T18" fmla="*/ 0 60000 65536"/>
                <a:gd name="T19" fmla="*/ 0 60000 65536"/>
                <a:gd name="T20" fmla="*/ 0 60000 65536"/>
                <a:gd name="T21" fmla="*/ 0 60000 65536"/>
                <a:gd name="T22" fmla="*/ 0 60000 65536"/>
                <a:gd name="T23" fmla="*/ 0 60000 65536"/>
                <a:gd name="T24" fmla="*/ 0 w 1842244"/>
                <a:gd name="T25" fmla="*/ 0 h 2162875"/>
                <a:gd name="T26" fmla="*/ 1842244 w 1842244"/>
                <a:gd name="T27" fmla="*/ 2162875 h 21628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2244" h="2162875">
                  <a:moveTo>
                    <a:pt x="921122" y="0"/>
                  </a:moveTo>
                  <a:lnTo>
                    <a:pt x="1034320" y="195169"/>
                  </a:lnTo>
                  <a:lnTo>
                    <a:pt x="1842244" y="195169"/>
                  </a:lnTo>
                  <a:lnTo>
                    <a:pt x="1842244" y="2162875"/>
                  </a:lnTo>
                  <a:lnTo>
                    <a:pt x="0" y="2162875"/>
                  </a:lnTo>
                  <a:lnTo>
                    <a:pt x="0" y="195169"/>
                  </a:lnTo>
                  <a:lnTo>
                    <a:pt x="807924" y="195169"/>
                  </a:lnTo>
                  <a:lnTo>
                    <a:pt x="921122" y="0"/>
                  </a:lnTo>
                  <a:close/>
                </a:path>
              </a:pathLst>
            </a:custGeom>
            <a:solidFill>
              <a:srgbClr val="BFBFBF"/>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17421" name="任意多边形 56"/>
            <p:cNvSpPr>
              <a:spLocks noChangeArrowheads="1"/>
            </p:cNvSpPr>
            <p:nvPr/>
          </p:nvSpPr>
          <p:spPr bwMode="auto">
            <a:xfrm>
              <a:off x="0" y="161831"/>
              <a:ext cx="1427957" cy="1646237"/>
            </a:xfrm>
            <a:custGeom>
              <a:avLst/>
              <a:gdLst>
                <a:gd name="T0" fmla="*/ 0 w 1427957"/>
                <a:gd name="T1" fmla="*/ 1667136 h 1625600"/>
                <a:gd name="T2" fmla="*/ 1427957 w 1427957"/>
                <a:gd name="T3" fmla="*/ 0 h 1625600"/>
                <a:gd name="T4" fmla="*/ 2382 w 1427957"/>
                <a:gd name="T5" fmla="*/ 0 h 1625600"/>
                <a:gd name="T6" fmla="*/ 0 w 1427957"/>
                <a:gd name="T7" fmla="*/ 1667136 h 1625600"/>
                <a:gd name="T8" fmla="*/ 0 60000 65536"/>
                <a:gd name="T9" fmla="*/ 0 60000 65536"/>
                <a:gd name="T10" fmla="*/ 0 60000 65536"/>
                <a:gd name="T11" fmla="*/ 0 60000 65536"/>
                <a:gd name="T12" fmla="*/ 0 w 1427957"/>
                <a:gd name="T13" fmla="*/ 0 h 1625600"/>
                <a:gd name="T14" fmla="*/ 1427957 w 1427957"/>
                <a:gd name="T15" fmla="*/ 1625600 h 1625600"/>
              </a:gdLst>
              <a:ahLst/>
              <a:cxnLst>
                <a:cxn ang="T8">
                  <a:pos x="T0" y="T1"/>
                </a:cxn>
                <a:cxn ang="T9">
                  <a:pos x="T2" y="T3"/>
                </a:cxn>
                <a:cxn ang="T10">
                  <a:pos x="T4" y="T5"/>
                </a:cxn>
                <a:cxn ang="T11">
                  <a:pos x="T6" y="T7"/>
                </a:cxn>
              </a:cxnLst>
              <a:rect l="T12" t="T13" r="T14" b="T15"/>
              <a:pathLst>
                <a:path w="1427957" h="1625600">
                  <a:moveTo>
                    <a:pt x="0" y="1625600"/>
                  </a:moveTo>
                  <a:lnTo>
                    <a:pt x="1427957" y="0"/>
                  </a:lnTo>
                  <a:lnTo>
                    <a:pt x="2382" y="0"/>
                  </a:lnTo>
                  <a:lnTo>
                    <a:pt x="0" y="1625600"/>
                  </a:lnTo>
                  <a:close/>
                </a:path>
              </a:pathLst>
            </a:custGeom>
            <a:solidFill>
              <a:srgbClr val="FFFFFF">
                <a:alpha val="20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grpSp>
          <p:nvGrpSpPr>
            <p:cNvPr id="17422" name="组合 57"/>
            <p:cNvGrpSpPr>
              <a:grpSpLocks/>
            </p:cNvGrpSpPr>
            <p:nvPr/>
          </p:nvGrpSpPr>
          <p:grpSpPr bwMode="auto">
            <a:xfrm>
              <a:off x="196276" y="350363"/>
              <a:ext cx="1221809" cy="835753"/>
              <a:chOff x="0" y="0"/>
              <a:chExt cx="1221809" cy="835753"/>
            </a:xfrm>
          </p:grpSpPr>
          <p:sp>
            <p:nvSpPr>
              <p:cNvPr id="17423" name="矩形 58"/>
              <p:cNvSpPr>
                <a:spLocks noChangeArrowheads="1"/>
              </p:cNvSpPr>
              <p:nvPr/>
            </p:nvSpPr>
            <p:spPr bwMode="auto">
              <a:xfrm>
                <a:off x="129781" y="0"/>
                <a:ext cx="95410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5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Add a title</a:t>
                </a:r>
                <a:endParaRPr lang="zh-CN" altLang="en-US"/>
              </a:p>
            </p:txBody>
          </p:sp>
          <p:sp>
            <p:nvSpPr>
              <p:cNvPr id="17424" name="TextBox 59"/>
              <p:cNvSpPr>
                <a:spLocks noChangeArrowheads="1"/>
              </p:cNvSpPr>
              <p:nvPr/>
            </p:nvSpPr>
            <p:spPr bwMode="auto">
              <a:xfrm>
                <a:off x="0" y="310031"/>
                <a:ext cx="12218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200">
                    <a:solidFill>
                      <a:srgbClr val="3F3F3F"/>
                    </a:solidFill>
                    <a:latin typeface="微软雅黑" panose="020B0503020204020204" pitchFamily="34" charset="-122"/>
                    <a:ea typeface="微软雅黑" panose="020B0503020204020204" pitchFamily="34" charset="-122"/>
                    <a:sym typeface="Arial" panose="020B0604020202020204" pitchFamily="34" charset="0"/>
                  </a:rPr>
                  <a:t>&gt;</a:t>
                </a:r>
                <a:r>
                  <a:rPr lang="zh-CN" altLang="en-US" sz="1200">
                    <a:solidFill>
                      <a:srgbClr val="3F3F3F"/>
                    </a:solidFill>
                    <a:latin typeface="微软雅黑" panose="020B0503020204020204" pitchFamily="34" charset="-122"/>
                    <a:ea typeface="微软雅黑" panose="020B0503020204020204" pitchFamily="34" charset="-122"/>
                    <a:sym typeface="Arial" panose="020B0604020202020204" pitchFamily="34" charset="0"/>
                  </a:rPr>
                  <a:t>Add your title</a:t>
                </a:r>
                <a:endParaRPr lang="zh-CN" altLang="en-US"/>
              </a:p>
            </p:txBody>
          </p:sp>
          <p:sp>
            <p:nvSpPr>
              <p:cNvPr id="17425" name="TextBox 60"/>
              <p:cNvSpPr>
                <a:spLocks noChangeArrowheads="1"/>
              </p:cNvSpPr>
              <p:nvPr/>
            </p:nvSpPr>
            <p:spPr bwMode="auto">
              <a:xfrm>
                <a:off x="0" y="558754"/>
                <a:ext cx="12218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200">
                    <a:solidFill>
                      <a:srgbClr val="3F3F3F"/>
                    </a:solidFill>
                    <a:latin typeface="微软雅黑" panose="020B0503020204020204" pitchFamily="34" charset="-122"/>
                    <a:ea typeface="微软雅黑" panose="020B0503020204020204" pitchFamily="34" charset="-122"/>
                    <a:sym typeface="Arial" panose="020B0604020202020204" pitchFamily="34" charset="0"/>
                  </a:rPr>
                  <a:t>&gt;</a:t>
                </a:r>
                <a:r>
                  <a:rPr lang="zh-CN" altLang="en-US" sz="1200">
                    <a:solidFill>
                      <a:srgbClr val="3F3F3F"/>
                    </a:solidFill>
                    <a:latin typeface="微软雅黑" panose="020B0503020204020204" pitchFamily="34" charset="-122"/>
                    <a:ea typeface="微软雅黑" panose="020B0503020204020204" pitchFamily="34" charset="-122"/>
                    <a:sym typeface="Arial" panose="020B0604020202020204" pitchFamily="34" charset="0"/>
                  </a:rPr>
                  <a:t>Add your title</a:t>
                </a:r>
                <a:endParaRPr lang="zh-CN" altLang="en-US"/>
              </a:p>
            </p:txBody>
          </p:sp>
        </p:grpSp>
      </p:grpSp>
      <p:sp>
        <p:nvSpPr>
          <p:cNvPr id="18470" name="TextBox 108"/>
          <p:cNvSpPr>
            <a:spLocks noChangeArrowheads="1"/>
          </p:cNvSpPr>
          <p:nvPr/>
        </p:nvSpPr>
        <p:spPr bwMode="auto">
          <a:xfrm>
            <a:off x="539750" y="266700"/>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Improvement of self-competence</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471" name="组合 38"/>
          <p:cNvGrpSpPr>
            <a:grpSpLocks/>
          </p:cNvGrpSpPr>
          <p:nvPr/>
        </p:nvGrpSpPr>
        <p:grpSpPr bwMode="auto">
          <a:xfrm>
            <a:off x="107950" y="244475"/>
            <a:ext cx="358775" cy="360363"/>
            <a:chOff x="0" y="0"/>
            <a:chExt cx="302558" cy="314067"/>
          </a:xfrm>
        </p:grpSpPr>
        <p:sp>
          <p:nvSpPr>
            <p:cNvPr id="17418" name="矩形 39"/>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7419" name="矩形 40"/>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8471"/>
                                        </p:tgtEl>
                                        <p:attrNameLst>
                                          <p:attrName>style.visibility</p:attrName>
                                        </p:attrNameLst>
                                      </p:cBhvr>
                                      <p:to>
                                        <p:strVal val="visible"/>
                                      </p:to>
                                    </p:set>
                                    <p:anim calcmode="lin" valueType="num">
                                      <p:cBhvr>
                                        <p:cTn id="7" dur="350" fill="hold"/>
                                        <p:tgtEl>
                                          <p:spTgt spid="18471"/>
                                        </p:tgtEl>
                                        <p:attrNameLst>
                                          <p:attrName>ppt_w</p:attrName>
                                        </p:attrNameLst>
                                      </p:cBhvr>
                                      <p:tavLst>
                                        <p:tav tm="0">
                                          <p:val>
                                            <p:fltVal val="0"/>
                                          </p:val>
                                        </p:tav>
                                        <p:tav tm="100000">
                                          <p:val>
                                            <p:strVal val="#ppt_w"/>
                                          </p:val>
                                        </p:tav>
                                      </p:tavLst>
                                    </p:anim>
                                    <p:anim calcmode="lin" valueType="num">
                                      <p:cBhvr>
                                        <p:cTn id="8" dur="350" fill="hold"/>
                                        <p:tgtEl>
                                          <p:spTgt spid="18471"/>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8470"/>
                                        </p:tgtEl>
                                        <p:attrNameLst>
                                          <p:attrName>style.visibility</p:attrName>
                                        </p:attrNameLst>
                                      </p:cBhvr>
                                      <p:to>
                                        <p:strVal val="visible"/>
                                      </p:to>
                                    </p:set>
                                    <p:anim calcmode="lin" valueType="num">
                                      <p:cBhvr>
                                        <p:cTn id="12" dur="400" fill="hold"/>
                                        <p:tgtEl>
                                          <p:spTgt spid="1847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8470"/>
                                        </p:tgtEl>
                                        <p:attrNameLst>
                                          <p:attrName>ppt_y</p:attrName>
                                        </p:attrNameLst>
                                      </p:cBhvr>
                                      <p:tavLst>
                                        <p:tav tm="0">
                                          <p:val>
                                            <p:strVal val="#ppt_y"/>
                                          </p:val>
                                        </p:tav>
                                        <p:tav tm="100000">
                                          <p:val>
                                            <p:strVal val="#ppt_y"/>
                                          </p:val>
                                        </p:tav>
                                      </p:tavLst>
                                    </p:anim>
                                    <p:anim calcmode="lin" valueType="num">
                                      <p:cBhvr>
                                        <p:cTn id="14" dur="400" fill="hold"/>
                                        <p:tgtEl>
                                          <p:spTgt spid="1847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8470"/>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18470"/>
                                        </p:tgtEl>
                                      </p:cBhvr>
                                    </p:animEffect>
                                  </p:childTnLst>
                                </p:cTn>
                              </p:par>
                            </p:childTnLst>
                          </p:cTn>
                        </p:par>
                        <p:par>
                          <p:cTn id="17" fill="hold" nodeType="afterGroup">
                            <p:stCondLst>
                              <p:cond delay="990"/>
                            </p:stCondLst>
                            <p:childTnLst>
                              <p:par>
                                <p:cTn id="18" presetID="49" presetClass="entr" presetSubtype="0" decel="100000" fill="hold" nodeType="afterEffect">
                                  <p:stCondLst>
                                    <p:cond delay="0"/>
                                  </p:stCondLst>
                                  <p:childTnLst>
                                    <p:set>
                                      <p:cBhvr>
                                        <p:cTn id="19" dur="1" fill="hold">
                                          <p:stCondLst>
                                            <p:cond delay="0"/>
                                          </p:stCondLst>
                                        </p:cTn>
                                        <p:tgtEl>
                                          <p:spTgt spid="18434"/>
                                        </p:tgtEl>
                                        <p:attrNameLst>
                                          <p:attrName>style.visibility</p:attrName>
                                        </p:attrNameLst>
                                      </p:cBhvr>
                                      <p:to>
                                        <p:strVal val="visible"/>
                                      </p:to>
                                    </p:set>
                                    <p:anim calcmode="lin" valueType="num">
                                      <p:cBhvr>
                                        <p:cTn id="20" dur="1000" fill="hold"/>
                                        <p:tgtEl>
                                          <p:spTgt spid="18434"/>
                                        </p:tgtEl>
                                        <p:attrNameLst>
                                          <p:attrName>ppt_w</p:attrName>
                                        </p:attrNameLst>
                                      </p:cBhvr>
                                      <p:tavLst>
                                        <p:tav tm="0">
                                          <p:val>
                                            <p:fltVal val="0"/>
                                          </p:val>
                                        </p:tav>
                                        <p:tav tm="100000">
                                          <p:val>
                                            <p:strVal val="#ppt_w"/>
                                          </p:val>
                                        </p:tav>
                                      </p:tavLst>
                                    </p:anim>
                                    <p:anim calcmode="lin" valueType="num">
                                      <p:cBhvr>
                                        <p:cTn id="21" dur="1000" fill="hold"/>
                                        <p:tgtEl>
                                          <p:spTgt spid="18434"/>
                                        </p:tgtEl>
                                        <p:attrNameLst>
                                          <p:attrName>ppt_h</p:attrName>
                                        </p:attrNameLst>
                                      </p:cBhvr>
                                      <p:tavLst>
                                        <p:tav tm="0">
                                          <p:val>
                                            <p:fltVal val="0"/>
                                          </p:val>
                                        </p:tav>
                                        <p:tav tm="100000">
                                          <p:val>
                                            <p:strVal val="#ppt_h"/>
                                          </p:val>
                                        </p:tav>
                                      </p:tavLst>
                                    </p:anim>
                                    <p:anim calcmode="lin" valueType="num">
                                      <p:cBhvr>
                                        <p:cTn id="22" dur="1000" fill="hold"/>
                                        <p:tgtEl>
                                          <p:spTgt spid="18434"/>
                                        </p:tgtEl>
                                        <p:attrNameLst>
                                          <p:attrName>style.rotation</p:attrName>
                                        </p:attrNameLst>
                                      </p:cBhvr>
                                      <p:tavLst>
                                        <p:tav tm="0">
                                          <p:val>
                                            <p:fltVal val="360"/>
                                          </p:val>
                                        </p:tav>
                                        <p:tav tm="100000">
                                          <p:val>
                                            <p:fltVal val="0"/>
                                          </p:val>
                                        </p:tav>
                                      </p:tavLst>
                                    </p:anim>
                                    <p:animEffect>
                                      <p:cBhvr>
                                        <p:cTn id="23" dur="1000"/>
                                        <p:tgtEl>
                                          <p:spTgt spid="18434"/>
                                        </p:tgtEl>
                                      </p:cBhvr>
                                    </p:animEffect>
                                  </p:childTnLst>
                                </p:cTn>
                              </p:par>
                              <p:par>
                                <p:cTn id="24" presetID="49" presetClass="entr" presetSubtype="0" decel="100000" fill="hold" nodeType="withEffect">
                                  <p:stCondLst>
                                    <p:cond delay="400"/>
                                  </p:stCondLst>
                                  <p:childTnLst>
                                    <p:set>
                                      <p:cBhvr>
                                        <p:cTn id="25" dur="1" fill="hold">
                                          <p:stCondLst>
                                            <p:cond delay="0"/>
                                          </p:stCondLst>
                                        </p:cTn>
                                        <p:tgtEl>
                                          <p:spTgt spid="18437"/>
                                        </p:tgtEl>
                                        <p:attrNameLst>
                                          <p:attrName>style.visibility</p:attrName>
                                        </p:attrNameLst>
                                      </p:cBhvr>
                                      <p:to>
                                        <p:strVal val="visible"/>
                                      </p:to>
                                    </p:set>
                                    <p:anim calcmode="lin" valueType="num">
                                      <p:cBhvr>
                                        <p:cTn id="26" dur="1000" fill="hold"/>
                                        <p:tgtEl>
                                          <p:spTgt spid="18437"/>
                                        </p:tgtEl>
                                        <p:attrNameLst>
                                          <p:attrName>ppt_w</p:attrName>
                                        </p:attrNameLst>
                                      </p:cBhvr>
                                      <p:tavLst>
                                        <p:tav tm="0">
                                          <p:val>
                                            <p:fltVal val="0"/>
                                          </p:val>
                                        </p:tav>
                                        <p:tav tm="100000">
                                          <p:val>
                                            <p:strVal val="#ppt_w"/>
                                          </p:val>
                                        </p:tav>
                                      </p:tavLst>
                                    </p:anim>
                                    <p:anim calcmode="lin" valueType="num">
                                      <p:cBhvr>
                                        <p:cTn id="27" dur="1000" fill="hold"/>
                                        <p:tgtEl>
                                          <p:spTgt spid="18437"/>
                                        </p:tgtEl>
                                        <p:attrNameLst>
                                          <p:attrName>ppt_h</p:attrName>
                                        </p:attrNameLst>
                                      </p:cBhvr>
                                      <p:tavLst>
                                        <p:tav tm="0">
                                          <p:val>
                                            <p:fltVal val="0"/>
                                          </p:val>
                                        </p:tav>
                                        <p:tav tm="100000">
                                          <p:val>
                                            <p:strVal val="#ppt_h"/>
                                          </p:val>
                                        </p:tav>
                                      </p:tavLst>
                                    </p:anim>
                                    <p:anim calcmode="lin" valueType="num">
                                      <p:cBhvr>
                                        <p:cTn id="28" dur="1000" fill="hold"/>
                                        <p:tgtEl>
                                          <p:spTgt spid="18437"/>
                                        </p:tgtEl>
                                        <p:attrNameLst>
                                          <p:attrName>style.rotation</p:attrName>
                                        </p:attrNameLst>
                                      </p:cBhvr>
                                      <p:tavLst>
                                        <p:tav tm="0">
                                          <p:val>
                                            <p:fltVal val="360"/>
                                          </p:val>
                                        </p:tav>
                                        <p:tav tm="100000">
                                          <p:val>
                                            <p:fltVal val="0"/>
                                          </p:val>
                                        </p:tav>
                                      </p:tavLst>
                                    </p:anim>
                                    <p:animEffect>
                                      <p:cBhvr>
                                        <p:cTn id="29" dur="1000"/>
                                        <p:tgtEl>
                                          <p:spTgt spid="18437"/>
                                        </p:tgtEl>
                                      </p:cBhvr>
                                    </p:animEffect>
                                  </p:childTnLst>
                                </p:cTn>
                              </p:par>
                              <p:par>
                                <p:cTn id="30" presetID="49" presetClass="entr" presetSubtype="0" decel="100000" fill="hold" nodeType="withEffect">
                                  <p:stCondLst>
                                    <p:cond delay="900"/>
                                  </p:stCondLst>
                                  <p:childTnLst>
                                    <p:set>
                                      <p:cBhvr>
                                        <p:cTn id="31" dur="1" fill="hold">
                                          <p:stCondLst>
                                            <p:cond delay="0"/>
                                          </p:stCondLst>
                                        </p:cTn>
                                        <p:tgtEl>
                                          <p:spTgt spid="18440"/>
                                        </p:tgtEl>
                                        <p:attrNameLst>
                                          <p:attrName>style.visibility</p:attrName>
                                        </p:attrNameLst>
                                      </p:cBhvr>
                                      <p:to>
                                        <p:strVal val="visible"/>
                                      </p:to>
                                    </p:set>
                                    <p:anim calcmode="lin" valueType="num">
                                      <p:cBhvr>
                                        <p:cTn id="32" dur="1000" fill="hold"/>
                                        <p:tgtEl>
                                          <p:spTgt spid="18440"/>
                                        </p:tgtEl>
                                        <p:attrNameLst>
                                          <p:attrName>ppt_w</p:attrName>
                                        </p:attrNameLst>
                                      </p:cBhvr>
                                      <p:tavLst>
                                        <p:tav tm="0">
                                          <p:val>
                                            <p:fltVal val="0"/>
                                          </p:val>
                                        </p:tav>
                                        <p:tav tm="100000">
                                          <p:val>
                                            <p:strVal val="#ppt_w"/>
                                          </p:val>
                                        </p:tav>
                                      </p:tavLst>
                                    </p:anim>
                                    <p:anim calcmode="lin" valueType="num">
                                      <p:cBhvr>
                                        <p:cTn id="33" dur="1000" fill="hold"/>
                                        <p:tgtEl>
                                          <p:spTgt spid="18440"/>
                                        </p:tgtEl>
                                        <p:attrNameLst>
                                          <p:attrName>ppt_h</p:attrName>
                                        </p:attrNameLst>
                                      </p:cBhvr>
                                      <p:tavLst>
                                        <p:tav tm="0">
                                          <p:val>
                                            <p:fltVal val="0"/>
                                          </p:val>
                                        </p:tav>
                                        <p:tav tm="100000">
                                          <p:val>
                                            <p:strVal val="#ppt_h"/>
                                          </p:val>
                                        </p:tav>
                                      </p:tavLst>
                                    </p:anim>
                                    <p:anim calcmode="lin" valueType="num">
                                      <p:cBhvr>
                                        <p:cTn id="34" dur="1000" fill="hold"/>
                                        <p:tgtEl>
                                          <p:spTgt spid="18440"/>
                                        </p:tgtEl>
                                        <p:attrNameLst>
                                          <p:attrName>style.rotation</p:attrName>
                                        </p:attrNameLst>
                                      </p:cBhvr>
                                      <p:tavLst>
                                        <p:tav tm="0">
                                          <p:val>
                                            <p:fltVal val="360"/>
                                          </p:val>
                                        </p:tav>
                                        <p:tav tm="100000">
                                          <p:val>
                                            <p:fltVal val="0"/>
                                          </p:val>
                                        </p:tav>
                                      </p:tavLst>
                                    </p:anim>
                                    <p:animEffect>
                                      <p:cBhvr>
                                        <p:cTn id="35" dur="1000"/>
                                        <p:tgtEl>
                                          <p:spTgt spid="18440"/>
                                        </p:tgtEl>
                                      </p:cBhvr>
                                    </p:animEffect>
                                  </p:childTnLst>
                                </p:cTn>
                              </p:par>
                              <p:par>
                                <p:cTn id="36" presetID="22" presetClass="entr" presetSubtype="1" fill="hold" nodeType="withEffect">
                                  <p:stCondLst>
                                    <p:cond delay="400"/>
                                  </p:stCondLst>
                                  <p:childTnLst>
                                    <p:set>
                                      <p:cBhvr>
                                        <p:cTn id="37" dur="1" fill="hold">
                                          <p:stCondLst>
                                            <p:cond delay="0"/>
                                          </p:stCondLst>
                                        </p:cTn>
                                        <p:tgtEl>
                                          <p:spTgt spid="18443"/>
                                        </p:tgtEl>
                                        <p:attrNameLst>
                                          <p:attrName>style.visibility</p:attrName>
                                        </p:attrNameLst>
                                      </p:cBhvr>
                                      <p:to>
                                        <p:strVal val="visible"/>
                                      </p:to>
                                    </p:set>
                                    <p:animEffect>
                                      <p:cBhvr>
                                        <p:cTn id="38" dur="500"/>
                                        <p:tgtEl>
                                          <p:spTgt spid="18443"/>
                                        </p:tgtEl>
                                      </p:cBhvr>
                                    </p:animEffect>
                                  </p:childTnLst>
                                </p:cTn>
                              </p:par>
                              <p:par>
                                <p:cTn id="39" presetID="22" presetClass="entr" presetSubtype="1" fill="hold" nodeType="withEffect">
                                  <p:stCondLst>
                                    <p:cond delay="900"/>
                                  </p:stCondLst>
                                  <p:childTnLst>
                                    <p:set>
                                      <p:cBhvr>
                                        <p:cTn id="40" dur="1" fill="hold">
                                          <p:stCondLst>
                                            <p:cond delay="0"/>
                                          </p:stCondLst>
                                        </p:cTn>
                                        <p:tgtEl>
                                          <p:spTgt spid="18452"/>
                                        </p:tgtEl>
                                        <p:attrNameLst>
                                          <p:attrName>style.visibility</p:attrName>
                                        </p:attrNameLst>
                                      </p:cBhvr>
                                      <p:to>
                                        <p:strVal val="visible"/>
                                      </p:to>
                                    </p:set>
                                    <p:animEffect>
                                      <p:cBhvr>
                                        <p:cTn id="41" dur="500"/>
                                        <p:tgtEl>
                                          <p:spTgt spid="18452"/>
                                        </p:tgtEl>
                                      </p:cBhvr>
                                    </p:animEffect>
                                  </p:childTnLst>
                                </p:cTn>
                              </p:par>
                              <p:par>
                                <p:cTn id="42" presetID="22" presetClass="entr" presetSubtype="1" fill="hold" nodeType="withEffect">
                                  <p:stCondLst>
                                    <p:cond delay="1500"/>
                                  </p:stCondLst>
                                  <p:childTnLst>
                                    <p:set>
                                      <p:cBhvr>
                                        <p:cTn id="43" dur="1" fill="hold">
                                          <p:stCondLst>
                                            <p:cond delay="0"/>
                                          </p:stCondLst>
                                        </p:cTn>
                                        <p:tgtEl>
                                          <p:spTgt spid="18461"/>
                                        </p:tgtEl>
                                        <p:attrNameLst>
                                          <p:attrName>style.visibility</p:attrName>
                                        </p:attrNameLst>
                                      </p:cBhvr>
                                      <p:to>
                                        <p:strVal val="visible"/>
                                      </p:to>
                                    </p:set>
                                    <p:animEffect>
                                      <p:cBhvr>
                                        <p:cTn id="44" dur="500"/>
                                        <p:tgtEl>
                                          <p:spTgt spid="18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0"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4"/>
          <p:cNvSpPr>
            <a:spLocks noChangeArrowheads="1"/>
          </p:cNvSpPr>
          <p:nvPr/>
        </p:nvSpPr>
        <p:spPr bwMode="auto">
          <a:xfrm flipV="1">
            <a:off x="0" y="2500313"/>
            <a:ext cx="3082925" cy="184150"/>
          </a:xfrm>
          <a:custGeom>
            <a:avLst/>
            <a:gdLst>
              <a:gd name="T0" fmla="*/ 0 w 4571707"/>
              <a:gd name="T1" fmla="*/ 184150 h 242218"/>
              <a:gd name="T2" fmla="*/ 3082925 w 4571707"/>
              <a:gd name="T3" fmla="*/ 184150 h 242218"/>
              <a:gd name="T4" fmla="*/ 3082925 w 4571707"/>
              <a:gd name="T5" fmla="*/ 0 h 242218"/>
              <a:gd name="T6" fmla="*/ 0 w 4571707"/>
              <a:gd name="T7" fmla="*/ 0 h 242218"/>
              <a:gd name="T8" fmla="*/ 0 w 4571707"/>
              <a:gd name="T9" fmla="*/ 184150 h 242218"/>
              <a:gd name="T10" fmla="*/ 0 60000 65536"/>
              <a:gd name="T11" fmla="*/ 0 60000 65536"/>
              <a:gd name="T12" fmla="*/ 0 60000 65536"/>
              <a:gd name="T13" fmla="*/ 0 60000 65536"/>
              <a:gd name="T14" fmla="*/ 0 60000 65536"/>
              <a:gd name="T15" fmla="*/ 0 w 4571707"/>
              <a:gd name="T16" fmla="*/ 0 h 242218"/>
              <a:gd name="T17" fmla="*/ 4571707 w 4571707"/>
              <a:gd name="T18" fmla="*/ 242218 h 242218"/>
            </a:gdLst>
            <a:ahLst/>
            <a:cxnLst>
              <a:cxn ang="T10">
                <a:pos x="T0" y="T1"/>
              </a:cxn>
              <a:cxn ang="T11">
                <a:pos x="T2" y="T3"/>
              </a:cxn>
              <a:cxn ang="T12">
                <a:pos x="T4" y="T5"/>
              </a:cxn>
              <a:cxn ang="T13">
                <a:pos x="T6" y="T7"/>
              </a:cxn>
              <a:cxn ang="T14">
                <a:pos x="T8" y="T9"/>
              </a:cxn>
            </a:cxnLst>
            <a:rect l="T15" t="T16" r="T17" b="T18"/>
            <a:pathLst>
              <a:path w="4571707" h="242218">
                <a:moveTo>
                  <a:pt x="0" y="242218"/>
                </a:moveTo>
                <a:lnTo>
                  <a:pt x="4571707" y="242218"/>
                </a:lnTo>
                <a:lnTo>
                  <a:pt x="4571707" y="0"/>
                </a:lnTo>
                <a:lnTo>
                  <a:pt x="0" y="0"/>
                </a:lnTo>
                <a:lnTo>
                  <a:pt x="0" y="242218"/>
                </a:lnTo>
                <a:close/>
              </a:path>
            </a:pathLst>
          </a:custGeom>
          <a:solidFill>
            <a:srgbClr val="414455"/>
          </a:solidFill>
          <a:ln>
            <a:noFill/>
          </a:ln>
          <a:extLst>
            <a:ext uri="{91240B29-F687-4F45-9708-019B960494DF}">
              <a14:hiddenLine xmlns:a14="http://schemas.microsoft.com/office/drawing/2010/main" w="25400" cap="flat" cmpd="sng">
                <a:solidFill>
                  <a:srgbClr val="367D90"/>
                </a:solidFill>
                <a:bevel/>
                <a:headEnd/>
                <a:tailEnd/>
              </a14:hiddenLine>
            </a:ext>
          </a:extLst>
        </p:spPr>
        <p:txBody>
          <a:bodyPr lIns="68580" tIns="34290" rIns="68580" bIns="34290" anchor="ctr"/>
          <a:lstStyle/>
          <a:p>
            <a:endParaRPr lang="zh-CN" altLang="en-US"/>
          </a:p>
        </p:txBody>
      </p:sp>
      <p:grpSp>
        <p:nvGrpSpPr>
          <p:cNvPr id="19459" name="组合 40"/>
          <p:cNvGrpSpPr>
            <a:grpSpLocks/>
          </p:cNvGrpSpPr>
          <p:nvPr/>
        </p:nvGrpSpPr>
        <p:grpSpPr bwMode="auto">
          <a:xfrm>
            <a:off x="2425700" y="2498725"/>
            <a:ext cx="1301750" cy="1301750"/>
            <a:chOff x="0" y="0"/>
            <a:chExt cx="1735762" cy="1734334"/>
          </a:xfrm>
        </p:grpSpPr>
        <p:sp>
          <p:nvSpPr>
            <p:cNvPr id="18454" name="椭圆 41"/>
            <p:cNvSpPr>
              <a:spLocks noChangeArrowheads="1"/>
            </p:cNvSpPr>
            <p:nvPr/>
          </p:nvSpPr>
          <p:spPr bwMode="auto">
            <a:xfrm flipV="1">
              <a:off x="0" y="0"/>
              <a:ext cx="1735762" cy="1734334"/>
            </a:xfrm>
            <a:prstGeom prst="ellipse">
              <a:avLst/>
            </a:prstGeom>
            <a:solidFill>
              <a:srgbClr val="414455"/>
            </a:solidFill>
            <a:ln>
              <a:noFill/>
            </a:ln>
            <a:extLst>
              <a:ext uri="{91240B29-F687-4F45-9708-019B960494DF}">
                <a14:hiddenLine xmlns:a14="http://schemas.microsoft.com/office/drawing/2010/main" w="25400">
                  <a:solidFill>
                    <a:srgbClr val="367D9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414455"/>
                </a:solidFill>
                <a:latin typeface="Calibri" panose="020F0502020204030204" pitchFamily="34" charset="0"/>
                <a:sym typeface="Calibri" panose="020F0502020204030204" pitchFamily="34" charset="0"/>
              </a:endParaRPr>
            </a:p>
          </p:txBody>
        </p:sp>
        <p:sp>
          <p:nvSpPr>
            <p:cNvPr id="18455" name="椭圆 42"/>
            <p:cNvSpPr>
              <a:spLocks noChangeArrowheads="1"/>
            </p:cNvSpPr>
            <p:nvPr/>
          </p:nvSpPr>
          <p:spPr bwMode="auto">
            <a:xfrm rot="10800000" flipV="1">
              <a:off x="242191" y="242641"/>
              <a:ext cx="1284515" cy="1284516"/>
            </a:xfrm>
            <a:prstGeom prst="ellipse">
              <a:avLst/>
            </a:prstGeom>
            <a:solidFill>
              <a:srgbClr val="FFFFFF"/>
            </a:solidFill>
            <a:ln>
              <a:noFill/>
            </a:ln>
            <a:extLst>
              <a:ext uri="{91240B29-F687-4F45-9708-019B960494DF}">
                <a14:hiddenLine xmlns:a14="http://schemas.microsoft.com/office/drawing/2010/main" w="25400">
                  <a:solidFill>
                    <a:srgbClr val="000000"/>
                  </a:solidFill>
                  <a:bevel/>
                  <a:headEnd/>
                  <a:tailEnd/>
                </a14:hiddenLine>
              </a:ext>
            </a:extLst>
          </p:spPr>
          <p:txBody>
            <a:bodyPr tIns="36000" anchor="ctr" anchorCtr="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000" b="1">
                  <a:solidFill>
                    <a:srgbClr val="414455"/>
                  </a:solidFill>
                  <a:latin typeface="Bebas" pitchFamily="2" charset="0"/>
                  <a:ea typeface="微软雅黑" panose="020B0503020204020204" pitchFamily="34" charset="-122"/>
                  <a:sym typeface="Bebas" pitchFamily="2" charset="0"/>
                </a:rPr>
                <a:t>02</a:t>
              </a:r>
              <a:endParaRPr lang="zh-CN" altLang="en-US" sz="3000" b="1">
                <a:solidFill>
                  <a:srgbClr val="414455"/>
                </a:solidFill>
                <a:latin typeface="Bebas" pitchFamily="2" charset="0"/>
                <a:ea typeface="微软雅黑" panose="020B0503020204020204" pitchFamily="34" charset="-122"/>
                <a:sym typeface="Bebas" pitchFamily="2" charset="0"/>
              </a:endParaRPr>
            </a:p>
          </p:txBody>
        </p:sp>
      </p:grpSp>
      <p:sp>
        <p:nvSpPr>
          <p:cNvPr id="19462" name="矩形 14"/>
          <p:cNvSpPr>
            <a:spLocks noChangeArrowheads="1"/>
          </p:cNvSpPr>
          <p:nvPr/>
        </p:nvSpPr>
        <p:spPr bwMode="auto">
          <a:xfrm>
            <a:off x="0" y="2098675"/>
            <a:ext cx="5327650" cy="184150"/>
          </a:xfrm>
          <a:custGeom>
            <a:avLst/>
            <a:gdLst>
              <a:gd name="T0" fmla="*/ 0 w 4571707"/>
              <a:gd name="T1" fmla="*/ 0 h 242218"/>
              <a:gd name="T2" fmla="*/ 5327650 w 4571707"/>
              <a:gd name="T3" fmla="*/ 0 h 242218"/>
              <a:gd name="T4" fmla="*/ 5327650 w 4571707"/>
              <a:gd name="T5" fmla="*/ 184150 h 242218"/>
              <a:gd name="T6" fmla="*/ 0 w 4571707"/>
              <a:gd name="T7" fmla="*/ 184150 h 242218"/>
              <a:gd name="T8" fmla="*/ 0 w 4571707"/>
              <a:gd name="T9" fmla="*/ 0 h 242218"/>
              <a:gd name="T10" fmla="*/ 0 60000 65536"/>
              <a:gd name="T11" fmla="*/ 0 60000 65536"/>
              <a:gd name="T12" fmla="*/ 0 60000 65536"/>
              <a:gd name="T13" fmla="*/ 0 60000 65536"/>
              <a:gd name="T14" fmla="*/ 0 60000 65536"/>
              <a:gd name="T15" fmla="*/ 0 w 4571707"/>
              <a:gd name="T16" fmla="*/ 0 h 242218"/>
              <a:gd name="T17" fmla="*/ 4571707 w 4571707"/>
              <a:gd name="T18" fmla="*/ 242218 h 242218"/>
            </a:gdLst>
            <a:ahLst/>
            <a:cxnLst>
              <a:cxn ang="T10">
                <a:pos x="T0" y="T1"/>
              </a:cxn>
              <a:cxn ang="T11">
                <a:pos x="T2" y="T3"/>
              </a:cxn>
              <a:cxn ang="T12">
                <a:pos x="T4" y="T5"/>
              </a:cxn>
              <a:cxn ang="T13">
                <a:pos x="T6" y="T7"/>
              </a:cxn>
              <a:cxn ang="T14">
                <a:pos x="T8" y="T9"/>
              </a:cxn>
            </a:cxnLst>
            <a:rect l="T15" t="T16" r="T17" b="T18"/>
            <a:pathLst>
              <a:path w="4571707" h="242218">
                <a:moveTo>
                  <a:pt x="0" y="0"/>
                </a:moveTo>
                <a:lnTo>
                  <a:pt x="4571707" y="0"/>
                </a:lnTo>
                <a:lnTo>
                  <a:pt x="4571707" y="242218"/>
                </a:lnTo>
                <a:lnTo>
                  <a:pt x="0" y="242218"/>
                </a:lnTo>
                <a:lnTo>
                  <a:pt x="0" y="0"/>
                </a:lnTo>
                <a:close/>
              </a:path>
            </a:pathLst>
          </a:custGeom>
          <a:solidFill>
            <a:srgbClr val="414455"/>
          </a:solidFill>
          <a:ln>
            <a:noFill/>
          </a:ln>
          <a:extLst>
            <a:ext uri="{91240B29-F687-4F45-9708-019B960494DF}">
              <a14:hiddenLine xmlns:a14="http://schemas.microsoft.com/office/drawing/2010/main" w="25400" cap="flat" cmpd="sng">
                <a:solidFill>
                  <a:srgbClr val="B46D33"/>
                </a:solidFill>
                <a:bevel/>
                <a:headEnd/>
                <a:tailEnd/>
              </a14:hiddenLine>
            </a:ext>
          </a:extLst>
        </p:spPr>
        <p:txBody>
          <a:bodyPr lIns="68580" tIns="34290" rIns="68580" bIns="34290" anchor="ctr"/>
          <a:lstStyle/>
          <a:p>
            <a:endParaRPr lang="zh-CN" altLang="en-US"/>
          </a:p>
        </p:txBody>
      </p:sp>
      <p:grpSp>
        <p:nvGrpSpPr>
          <p:cNvPr id="19463" name="组合 45"/>
          <p:cNvGrpSpPr>
            <a:grpSpLocks/>
          </p:cNvGrpSpPr>
          <p:nvPr/>
        </p:nvGrpSpPr>
        <p:grpSpPr bwMode="auto">
          <a:xfrm>
            <a:off x="4598988" y="987425"/>
            <a:ext cx="1301750" cy="1301750"/>
            <a:chOff x="0" y="0"/>
            <a:chExt cx="1735762" cy="1735763"/>
          </a:xfrm>
        </p:grpSpPr>
        <p:sp>
          <p:nvSpPr>
            <p:cNvPr id="18452" name="椭圆 46"/>
            <p:cNvSpPr>
              <a:spLocks noChangeArrowheads="1"/>
            </p:cNvSpPr>
            <p:nvPr/>
          </p:nvSpPr>
          <p:spPr bwMode="auto">
            <a:xfrm>
              <a:off x="0" y="0"/>
              <a:ext cx="1735762" cy="1735763"/>
            </a:xfrm>
            <a:prstGeom prst="ellipse">
              <a:avLst/>
            </a:prstGeom>
            <a:solidFill>
              <a:srgbClr val="414455"/>
            </a:solidFill>
            <a:ln>
              <a:noFill/>
            </a:ln>
            <a:extLst>
              <a:ext uri="{91240B29-F687-4F45-9708-019B960494DF}">
                <a14:hiddenLine xmlns:a14="http://schemas.microsoft.com/office/drawing/2010/main" w="25400">
                  <a:solidFill>
                    <a:srgbClr val="B46D33"/>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414455"/>
                </a:solidFill>
                <a:latin typeface="Calibri" panose="020F0502020204030204" pitchFamily="34" charset="0"/>
                <a:sym typeface="Calibri" panose="020F0502020204030204" pitchFamily="34" charset="0"/>
              </a:endParaRPr>
            </a:p>
          </p:txBody>
        </p:sp>
        <p:sp>
          <p:nvSpPr>
            <p:cNvPr id="18453" name="椭圆 47"/>
            <p:cNvSpPr>
              <a:spLocks noChangeArrowheads="1"/>
            </p:cNvSpPr>
            <p:nvPr/>
          </p:nvSpPr>
          <p:spPr bwMode="auto">
            <a:xfrm>
              <a:off x="242191" y="207642"/>
              <a:ext cx="1284515" cy="1284516"/>
            </a:xfrm>
            <a:prstGeom prst="ellipse">
              <a:avLst/>
            </a:prstGeom>
            <a:solidFill>
              <a:srgbClr val="FFFFFF"/>
            </a:solidFill>
            <a:ln>
              <a:noFill/>
            </a:ln>
            <a:extLst>
              <a:ext uri="{91240B29-F687-4F45-9708-019B960494DF}">
                <a14:hiddenLine xmlns:a14="http://schemas.microsoft.com/office/drawing/2010/main" w="25400">
                  <a:solidFill>
                    <a:srgbClr val="000000"/>
                  </a:solidFill>
                  <a:bevel/>
                  <a:headEnd/>
                  <a:tailEnd/>
                </a14:hiddenLine>
              </a:ext>
            </a:extLst>
          </p:spPr>
          <p:txBody>
            <a:bodyPr tIns="36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000" b="1">
                  <a:solidFill>
                    <a:srgbClr val="414455"/>
                  </a:solidFill>
                  <a:latin typeface="Bebas" pitchFamily="2" charset="0"/>
                  <a:ea typeface="微软雅黑" panose="020B0503020204020204" pitchFamily="34" charset="-122"/>
                  <a:sym typeface="Bebas" pitchFamily="2" charset="0"/>
                </a:rPr>
                <a:t>01</a:t>
              </a:r>
              <a:endParaRPr lang="zh-CN" altLang="en-US" sz="3000" b="1">
                <a:solidFill>
                  <a:srgbClr val="414455"/>
                </a:solidFill>
                <a:latin typeface="Bebas" pitchFamily="2" charset="0"/>
                <a:ea typeface="微软雅黑" panose="020B0503020204020204" pitchFamily="34" charset="-122"/>
                <a:sym typeface="Bebas" pitchFamily="2" charset="0"/>
              </a:endParaRPr>
            </a:p>
          </p:txBody>
        </p:sp>
      </p:grpSp>
      <p:sp>
        <p:nvSpPr>
          <p:cNvPr id="19466" name="矩形 14"/>
          <p:cNvSpPr>
            <a:spLocks noChangeArrowheads="1"/>
          </p:cNvSpPr>
          <p:nvPr/>
        </p:nvSpPr>
        <p:spPr bwMode="auto">
          <a:xfrm flipV="1">
            <a:off x="4572000" y="2500313"/>
            <a:ext cx="4573588" cy="184150"/>
          </a:xfrm>
          <a:custGeom>
            <a:avLst/>
            <a:gdLst>
              <a:gd name="T0" fmla="*/ 0 w 4571707"/>
              <a:gd name="T1" fmla="*/ 184150 h 242218"/>
              <a:gd name="T2" fmla="*/ 4573588 w 4571707"/>
              <a:gd name="T3" fmla="*/ 184150 h 242218"/>
              <a:gd name="T4" fmla="*/ 4573588 w 4571707"/>
              <a:gd name="T5" fmla="*/ 0 h 242218"/>
              <a:gd name="T6" fmla="*/ 0 w 4571707"/>
              <a:gd name="T7" fmla="*/ 0 h 242218"/>
              <a:gd name="T8" fmla="*/ 0 w 4571707"/>
              <a:gd name="T9" fmla="*/ 184150 h 242218"/>
              <a:gd name="T10" fmla="*/ 0 60000 65536"/>
              <a:gd name="T11" fmla="*/ 0 60000 65536"/>
              <a:gd name="T12" fmla="*/ 0 60000 65536"/>
              <a:gd name="T13" fmla="*/ 0 60000 65536"/>
              <a:gd name="T14" fmla="*/ 0 60000 65536"/>
              <a:gd name="T15" fmla="*/ 0 w 4571707"/>
              <a:gd name="T16" fmla="*/ 0 h 242218"/>
              <a:gd name="T17" fmla="*/ 4571707 w 4571707"/>
              <a:gd name="T18" fmla="*/ 242218 h 242218"/>
            </a:gdLst>
            <a:ahLst/>
            <a:cxnLst>
              <a:cxn ang="T10">
                <a:pos x="T0" y="T1"/>
              </a:cxn>
              <a:cxn ang="T11">
                <a:pos x="T2" y="T3"/>
              </a:cxn>
              <a:cxn ang="T12">
                <a:pos x="T4" y="T5"/>
              </a:cxn>
              <a:cxn ang="T13">
                <a:pos x="T6" y="T7"/>
              </a:cxn>
              <a:cxn ang="T14">
                <a:pos x="T8" y="T9"/>
              </a:cxn>
            </a:cxnLst>
            <a:rect l="T15" t="T16" r="T17" b="T18"/>
            <a:pathLst>
              <a:path w="4571707" h="242218">
                <a:moveTo>
                  <a:pt x="0" y="242218"/>
                </a:moveTo>
                <a:lnTo>
                  <a:pt x="4571707" y="242218"/>
                </a:lnTo>
                <a:lnTo>
                  <a:pt x="4571707" y="0"/>
                </a:lnTo>
                <a:lnTo>
                  <a:pt x="0" y="0"/>
                </a:lnTo>
                <a:lnTo>
                  <a:pt x="0" y="242218"/>
                </a:lnTo>
                <a:close/>
              </a:path>
            </a:pathLst>
          </a:custGeom>
          <a:solidFill>
            <a:srgbClr val="414455"/>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lIns="68580" tIns="34290" rIns="68580" bIns="34290" anchor="ctr"/>
          <a:lstStyle/>
          <a:p>
            <a:endParaRPr lang="zh-CN" altLang="en-US"/>
          </a:p>
        </p:txBody>
      </p:sp>
      <p:grpSp>
        <p:nvGrpSpPr>
          <p:cNvPr id="19467" name="组合 50"/>
          <p:cNvGrpSpPr>
            <a:grpSpLocks/>
          </p:cNvGrpSpPr>
          <p:nvPr/>
        </p:nvGrpSpPr>
        <p:grpSpPr bwMode="auto">
          <a:xfrm>
            <a:off x="3921125" y="2498725"/>
            <a:ext cx="1301750" cy="1301750"/>
            <a:chOff x="0" y="0"/>
            <a:chExt cx="1735762" cy="1734334"/>
          </a:xfrm>
        </p:grpSpPr>
        <p:sp>
          <p:nvSpPr>
            <p:cNvPr id="18450" name="椭圆 51"/>
            <p:cNvSpPr>
              <a:spLocks noChangeArrowheads="1"/>
            </p:cNvSpPr>
            <p:nvPr/>
          </p:nvSpPr>
          <p:spPr bwMode="auto">
            <a:xfrm flipV="1">
              <a:off x="0" y="0"/>
              <a:ext cx="1735762" cy="1734334"/>
            </a:xfrm>
            <a:prstGeom prst="ellipse">
              <a:avLst/>
            </a:prstGeom>
            <a:solidFill>
              <a:srgbClr val="414455"/>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414455"/>
                </a:solidFill>
                <a:latin typeface="Calibri" panose="020F0502020204030204" pitchFamily="34" charset="0"/>
                <a:sym typeface="Calibri" panose="020F0502020204030204" pitchFamily="34" charset="0"/>
              </a:endParaRPr>
            </a:p>
          </p:txBody>
        </p:sp>
        <p:sp>
          <p:nvSpPr>
            <p:cNvPr id="18451" name="椭圆 52"/>
            <p:cNvSpPr>
              <a:spLocks noChangeArrowheads="1"/>
            </p:cNvSpPr>
            <p:nvPr/>
          </p:nvSpPr>
          <p:spPr bwMode="auto">
            <a:xfrm rot="10800000" flipV="1">
              <a:off x="242191" y="242641"/>
              <a:ext cx="1284515" cy="1284516"/>
            </a:xfrm>
            <a:prstGeom prst="ellipse">
              <a:avLst/>
            </a:prstGeom>
            <a:solidFill>
              <a:srgbClr val="FFFFFF"/>
            </a:solidFill>
            <a:ln>
              <a:noFill/>
            </a:ln>
            <a:extLst>
              <a:ext uri="{91240B29-F687-4F45-9708-019B960494DF}">
                <a14:hiddenLine xmlns:a14="http://schemas.microsoft.com/office/drawing/2010/main" w="25400">
                  <a:solidFill>
                    <a:srgbClr val="000000"/>
                  </a:solidFill>
                  <a:bevel/>
                  <a:headEnd/>
                  <a:tailEnd/>
                </a14:hiddenLine>
              </a:ext>
            </a:extLst>
          </p:spPr>
          <p:txBody>
            <a:bodyPr tIns="36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000" b="1">
                  <a:solidFill>
                    <a:srgbClr val="414455"/>
                  </a:solidFill>
                  <a:latin typeface="Bebas" pitchFamily="2" charset="0"/>
                  <a:ea typeface="微软雅黑" panose="020B0503020204020204" pitchFamily="34" charset="-122"/>
                  <a:sym typeface="Bebas" pitchFamily="2" charset="0"/>
                </a:rPr>
                <a:t>03</a:t>
              </a:r>
              <a:endParaRPr lang="zh-CN" altLang="en-US" sz="3000" b="1">
                <a:solidFill>
                  <a:srgbClr val="414455"/>
                </a:solidFill>
                <a:latin typeface="Bebas" pitchFamily="2" charset="0"/>
                <a:ea typeface="微软雅黑" panose="020B0503020204020204" pitchFamily="34" charset="-122"/>
                <a:sym typeface="Bebas" pitchFamily="2" charset="0"/>
              </a:endParaRPr>
            </a:p>
          </p:txBody>
        </p:sp>
      </p:grpSp>
      <p:sp>
        <p:nvSpPr>
          <p:cNvPr id="19470" name="TextBox 54"/>
          <p:cNvSpPr>
            <a:spLocks noChangeArrowheads="1"/>
          </p:cNvSpPr>
          <p:nvPr/>
        </p:nvSpPr>
        <p:spPr bwMode="auto">
          <a:xfrm>
            <a:off x="1433513" y="1298575"/>
            <a:ext cx="2895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After your content is played here, or by copying your text, choose paste in this box and choose to keep only the text</a:t>
            </a:r>
          </a:p>
        </p:txBody>
      </p:sp>
      <p:sp>
        <p:nvSpPr>
          <p:cNvPr id="19471" name="TextBox 55"/>
          <p:cNvSpPr>
            <a:spLocks noChangeArrowheads="1"/>
          </p:cNvSpPr>
          <p:nvPr/>
        </p:nvSpPr>
        <p:spPr bwMode="auto">
          <a:xfrm>
            <a:off x="1439863" y="998538"/>
            <a:ext cx="215071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5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Opponent's mistake </a:t>
            </a:r>
            <a:r>
              <a:rPr lang="en-US" altLang="zh-CN" sz="15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5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2" name="TextBox 56"/>
          <p:cNvSpPr>
            <a:spLocks noChangeArrowheads="1"/>
          </p:cNvSpPr>
          <p:nvPr/>
        </p:nvSpPr>
        <p:spPr bwMode="auto">
          <a:xfrm>
            <a:off x="221487" y="3186372"/>
            <a:ext cx="2016888" cy="70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1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Your content is played here, or by copying your text, in this box</a:t>
            </a:r>
          </a:p>
        </p:txBody>
      </p:sp>
      <p:sp>
        <p:nvSpPr>
          <p:cNvPr id="19473" name="TextBox 57"/>
          <p:cNvSpPr>
            <a:spLocks noChangeArrowheads="1"/>
          </p:cNvSpPr>
          <p:nvPr/>
        </p:nvSpPr>
        <p:spPr bwMode="auto">
          <a:xfrm>
            <a:off x="191293" y="2884487"/>
            <a:ext cx="215873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5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Opponent's Mistake </a:t>
            </a:r>
            <a:r>
              <a:rPr lang="en-US" altLang="zh-CN" sz="15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5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4" name="TextBox 58"/>
          <p:cNvSpPr>
            <a:spLocks noChangeArrowheads="1"/>
          </p:cNvSpPr>
          <p:nvPr/>
        </p:nvSpPr>
        <p:spPr bwMode="auto">
          <a:xfrm>
            <a:off x="5410200" y="3184525"/>
            <a:ext cx="2895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1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After your content is played here, or by copying your text, choose paste in this box and choose to keep only the text</a:t>
            </a:r>
          </a:p>
        </p:txBody>
      </p:sp>
      <p:sp>
        <p:nvSpPr>
          <p:cNvPr id="19475" name="TextBox 59"/>
          <p:cNvSpPr>
            <a:spLocks noChangeArrowheads="1"/>
          </p:cNvSpPr>
          <p:nvPr/>
        </p:nvSpPr>
        <p:spPr bwMode="auto">
          <a:xfrm>
            <a:off x="5416550" y="2884488"/>
            <a:ext cx="215071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5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Opponent's mistake </a:t>
            </a:r>
            <a:r>
              <a:rPr lang="en-US" altLang="zh-CN" sz="15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5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6" name="TextBox 108"/>
          <p:cNvSpPr>
            <a:spLocks noChangeArrowheads="1"/>
          </p:cNvSpPr>
          <p:nvPr/>
        </p:nvSpPr>
        <p:spPr bwMode="auto">
          <a:xfrm>
            <a:off x="539750" y="266700"/>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Competitor's mistakes</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477" name="组合 23"/>
          <p:cNvGrpSpPr>
            <a:grpSpLocks/>
          </p:cNvGrpSpPr>
          <p:nvPr/>
        </p:nvGrpSpPr>
        <p:grpSpPr bwMode="auto">
          <a:xfrm>
            <a:off x="107950" y="244475"/>
            <a:ext cx="358775" cy="360363"/>
            <a:chOff x="0" y="0"/>
            <a:chExt cx="302558" cy="314067"/>
          </a:xfrm>
        </p:grpSpPr>
        <p:sp>
          <p:nvSpPr>
            <p:cNvPr id="18448" name="矩形 24"/>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8449" name="矩形 25"/>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9477"/>
                                        </p:tgtEl>
                                        <p:attrNameLst>
                                          <p:attrName>style.visibility</p:attrName>
                                        </p:attrNameLst>
                                      </p:cBhvr>
                                      <p:to>
                                        <p:strVal val="visible"/>
                                      </p:to>
                                    </p:set>
                                    <p:anim calcmode="lin" valueType="num">
                                      <p:cBhvr>
                                        <p:cTn id="7" dur="350" fill="hold"/>
                                        <p:tgtEl>
                                          <p:spTgt spid="19477"/>
                                        </p:tgtEl>
                                        <p:attrNameLst>
                                          <p:attrName>ppt_w</p:attrName>
                                        </p:attrNameLst>
                                      </p:cBhvr>
                                      <p:tavLst>
                                        <p:tav tm="0">
                                          <p:val>
                                            <p:fltVal val="0"/>
                                          </p:val>
                                        </p:tav>
                                        <p:tav tm="100000">
                                          <p:val>
                                            <p:strVal val="#ppt_w"/>
                                          </p:val>
                                        </p:tav>
                                      </p:tavLst>
                                    </p:anim>
                                    <p:anim calcmode="lin" valueType="num">
                                      <p:cBhvr>
                                        <p:cTn id="8" dur="350" fill="hold"/>
                                        <p:tgtEl>
                                          <p:spTgt spid="19477"/>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9476"/>
                                        </p:tgtEl>
                                        <p:attrNameLst>
                                          <p:attrName>style.visibility</p:attrName>
                                        </p:attrNameLst>
                                      </p:cBhvr>
                                      <p:to>
                                        <p:strVal val="visible"/>
                                      </p:to>
                                    </p:set>
                                    <p:anim calcmode="lin" valueType="num">
                                      <p:cBhvr>
                                        <p:cTn id="12" dur="400" fill="hold"/>
                                        <p:tgtEl>
                                          <p:spTgt spid="19476"/>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9476"/>
                                        </p:tgtEl>
                                        <p:attrNameLst>
                                          <p:attrName>ppt_y</p:attrName>
                                        </p:attrNameLst>
                                      </p:cBhvr>
                                      <p:tavLst>
                                        <p:tav tm="0">
                                          <p:val>
                                            <p:strVal val="#ppt_y"/>
                                          </p:val>
                                        </p:tav>
                                        <p:tav tm="100000">
                                          <p:val>
                                            <p:strVal val="#ppt_y"/>
                                          </p:val>
                                        </p:tav>
                                      </p:tavLst>
                                    </p:anim>
                                    <p:anim calcmode="lin" valueType="num">
                                      <p:cBhvr>
                                        <p:cTn id="14" dur="400" fill="hold"/>
                                        <p:tgtEl>
                                          <p:spTgt spid="19476"/>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9476"/>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19476"/>
                                        </p:tgtEl>
                                      </p:cBhvr>
                                    </p:animEffect>
                                  </p:childTnLst>
                                </p:cTn>
                              </p:par>
                            </p:childTnLst>
                          </p:cTn>
                        </p:par>
                        <p:par>
                          <p:cTn id="17" fill="hold" nodeType="afterGroup">
                            <p:stCondLst>
                              <p:cond delay="990"/>
                            </p:stCondLst>
                            <p:childTnLst>
                              <p:par>
                                <p:cTn id="18" presetID="22" presetClass="entr" presetSubtype="8" fill="hold" grpId="0" nodeType="afterEffect">
                                  <p:stCondLst>
                                    <p:cond delay="0"/>
                                  </p:stCondLst>
                                  <p:childTnLst>
                                    <p:set>
                                      <p:cBhvr>
                                        <p:cTn id="19" dur="1" fill="hold">
                                          <p:stCondLst>
                                            <p:cond delay="0"/>
                                          </p:stCondLst>
                                        </p:cTn>
                                        <p:tgtEl>
                                          <p:spTgt spid="19462"/>
                                        </p:tgtEl>
                                        <p:attrNameLst>
                                          <p:attrName>style.visibility</p:attrName>
                                        </p:attrNameLst>
                                      </p:cBhvr>
                                      <p:to>
                                        <p:strVal val="visible"/>
                                      </p:to>
                                    </p:set>
                                    <p:animEffect>
                                      <p:cBhvr>
                                        <p:cTn id="20" dur="500"/>
                                        <p:tgtEl>
                                          <p:spTgt spid="19462"/>
                                        </p:tgtEl>
                                      </p:cBhvr>
                                    </p:animEffect>
                                  </p:childTnLst>
                                </p:cTn>
                              </p:par>
                            </p:childTnLst>
                          </p:cTn>
                        </p:par>
                        <p:par>
                          <p:cTn id="21" fill="hold" nodeType="afterGroup">
                            <p:stCondLst>
                              <p:cond delay="1490"/>
                            </p:stCondLst>
                            <p:childTnLst>
                              <p:par>
                                <p:cTn id="22" presetID="22" presetClass="entr" presetSubtype="4" fill="hold" nodeType="afterEffect">
                                  <p:stCondLst>
                                    <p:cond delay="0"/>
                                  </p:stCondLst>
                                  <p:childTnLst>
                                    <p:set>
                                      <p:cBhvr>
                                        <p:cTn id="23" dur="1" fill="hold">
                                          <p:stCondLst>
                                            <p:cond delay="0"/>
                                          </p:stCondLst>
                                        </p:cTn>
                                        <p:tgtEl>
                                          <p:spTgt spid="19463"/>
                                        </p:tgtEl>
                                        <p:attrNameLst>
                                          <p:attrName>style.visibility</p:attrName>
                                        </p:attrNameLst>
                                      </p:cBhvr>
                                      <p:to>
                                        <p:strVal val="visible"/>
                                      </p:to>
                                    </p:set>
                                    <p:animEffect>
                                      <p:cBhvr>
                                        <p:cTn id="24" dur="500"/>
                                        <p:tgtEl>
                                          <p:spTgt spid="19463"/>
                                        </p:tgtEl>
                                      </p:cBhvr>
                                    </p:animEffect>
                                  </p:childTnLst>
                                </p:cTn>
                              </p:par>
                            </p:childTnLst>
                          </p:cTn>
                        </p:par>
                        <p:par>
                          <p:cTn id="25" fill="hold" nodeType="afterGroup">
                            <p:stCondLst>
                              <p:cond delay="1990"/>
                            </p:stCondLst>
                            <p:childTnLst>
                              <p:par>
                                <p:cTn id="26" presetID="22" presetClass="entr" presetSubtype="8" fill="hold" grpId="0" nodeType="afterEffect">
                                  <p:stCondLst>
                                    <p:cond delay="0"/>
                                  </p:stCondLst>
                                  <p:childTnLst>
                                    <p:set>
                                      <p:cBhvr>
                                        <p:cTn id="27" dur="1" fill="hold">
                                          <p:stCondLst>
                                            <p:cond delay="0"/>
                                          </p:stCondLst>
                                        </p:cTn>
                                        <p:tgtEl>
                                          <p:spTgt spid="19458"/>
                                        </p:tgtEl>
                                        <p:attrNameLst>
                                          <p:attrName>style.visibility</p:attrName>
                                        </p:attrNameLst>
                                      </p:cBhvr>
                                      <p:to>
                                        <p:strVal val="visible"/>
                                      </p:to>
                                    </p:set>
                                    <p:animEffect>
                                      <p:cBhvr>
                                        <p:cTn id="28" dur="500"/>
                                        <p:tgtEl>
                                          <p:spTgt spid="19458"/>
                                        </p:tgtEl>
                                      </p:cBhvr>
                                    </p:animEffect>
                                  </p:childTnLst>
                                </p:cTn>
                              </p:par>
                            </p:childTnLst>
                          </p:cTn>
                        </p:par>
                        <p:par>
                          <p:cTn id="29" fill="hold" nodeType="afterGroup">
                            <p:stCondLst>
                              <p:cond delay="2490"/>
                            </p:stCondLst>
                            <p:childTnLst>
                              <p:par>
                                <p:cTn id="30" presetID="22" presetClass="entr" presetSubtype="1" fill="hold" nodeType="afterEffect">
                                  <p:stCondLst>
                                    <p:cond delay="0"/>
                                  </p:stCondLst>
                                  <p:childTnLst>
                                    <p:set>
                                      <p:cBhvr>
                                        <p:cTn id="31" dur="1" fill="hold">
                                          <p:stCondLst>
                                            <p:cond delay="0"/>
                                          </p:stCondLst>
                                        </p:cTn>
                                        <p:tgtEl>
                                          <p:spTgt spid="19459"/>
                                        </p:tgtEl>
                                        <p:attrNameLst>
                                          <p:attrName>style.visibility</p:attrName>
                                        </p:attrNameLst>
                                      </p:cBhvr>
                                      <p:to>
                                        <p:strVal val="visible"/>
                                      </p:to>
                                    </p:set>
                                    <p:animEffect>
                                      <p:cBhvr>
                                        <p:cTn id="32" dur="500"/>
                                        <p:tgtEl>
                                          <p:spTgt spid="19459"/>
                                        </p:tgtEl>
                                      </p:cBhvr>
                                    </p:animEffect>
                                  </p:childTnLst>
                                </p:cTn>
                              </p:par>
                            </p:childTnLst>
                          </p:cTn>
                        </p:par>
                        <p:par>
                          <p:cTn id="33" fill="hold" nodeType="afterGroup">
                            <p:stCondLst>
                              <p:cond delay="2990"/>
                            </p:stCondLst>
                            <p:childTnLst>
                              <p:par>
                                <p:cTn id="34" presetID="22" presetClass="entr" presetSubtype="2" fill="hold" grpId="0" nodeType="afterEffect">
                                  <p:stCondLst>
                                    <p:cond delay="0"/>
                                  </p:stCondLst>
                                  <p:childTnLst>
                                    <p:set>
                                      <p:cBhvr>
                                        <p:cTn id="35" dur="1" fill="hold">
                                          <p:stCondLst>
                                            <p:cond delay="0"/>
                                          </p:stCondLst>
                                        </p:cTn>
                                        <p:tgtEl>
                                          <p:spTgt spid="19466"/>
                                        </p:tgtEl>
                                        <p:attrNameLst>
                                          <p:attrName>style.visibility</p:attrName>
                                        </p:attrNameLst>
                                      </p:cBhvr>
                                      <p:to>
                                        <p:strVal val="visible"/>
                                      </p:to>
                                    </p:set>
                                    <p:animEffect>
                                      <p:cBhvr>
                                        <p:cTn id="36" dur="500"/>
                                        <p:tgtEl>
                                          <p:spTgt spid="19466"/>
                                        </p:tgtEl>
                                      </p:cBhvr>
                                    </p:animEffect>
                                  </p:childTnLst>
                                </p:cTn>
                              </p:par>
                            </p:childTnLst>
                          </p:cTn>
                        </p:par>
                        <p:par>
                          <p:cTn id="37" fill="hold" nodeType="afterGroup">
                            <p:stCondLst>
                              <p:cond delay="3490"/>
                            </p:stCondLst>
                            <p:childTnLst>
                              <p:par>
                                <p:cTn id="38" presetID="22" presetClass="entr" presetSubtype="1" fill="hold" nodeType="afterEffect">
                                  <p:stCondLst>
                                    <p:cond delay="0"/>
                                  </p:stCondLst>
                                  <p:childTnLst>
                                    <p:set>
                                      <p:cBhvr>
                                        <p:cTn id="39" dur="1" fill="hold">
                                          <p:stCondLst>
                                            <p:cond delay="0"/>
                                          </p:stCondLst>
                                        </p:cTn>
                                        <p:tgtEl>
                                          <p:spTgt spid="19467"/>
                                        </p:tgtEl>
                                        <p:attrNameLst>
                                          <p:attrName>style.visibility</p:attrName>
                                        </p:attrNameLst>
                                      </p:cBhvr>
                                      <p:to>
                                        <p:strVal val="visible"/>
                                      </p:to>
                                    </p:set>
                                    <p:animEffect>
                                      <p:cBhvr>
                                        <p:cTn id="40" dur="500"/>
                                        <p:tgtEl>
                                          <p:spTgt spid="19467"/>
                                        </p:tgtEl>
                                      </p:cBhvr>
                                    </p:animEffect>
                                  </p:childTnLst>
                                </p:cTn>
                              </p:par>
                            </p:childTnLst>
                          </p:cTn>
                        </p:par>
                        <p:par>
                          <p:cTn id="41" fill="hold" nodeType="afterGroup">
                            <p:stCondLst>
                              <p:cond delay="399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19471"/>
                                        </p:tgtEl>
                                        <p:attrNameLst>
                                          <p:attrName>style.visibility</p:attrName>
                                        </p:attrNameLst>
                                      </p:cBhvr>
                                      <p:to>
                                        <p:strVal val="visible"/>
                                      </p:to>
                                    </p:set>
                                    <p:anim calcmode="lin" valueType="num">
                                      <p:cBhvr>
                                        <p:cTn id="44" dur="250" fill="hold"/>
                                        <p:tgtEl>
                                          <p:spTgt spid="19471"/>
                                        </p:tgtEl>
                                        <p:attrNameLst>
                                          <p:attrName>ppt_x</p:attrName>
                                        </p:attrNameLst>
                                      </p:cBhvr>
                                      <p:tavLst>
                                        <p:tav tm="0">
                                          <p:val>
                                            <p:strVal val="#ppt_x"/>
                                          </p:val>
                                        </p:tav>
                                        <p:tav tm="100000">
                                          <p:val>
                                            <p:strVal val="#ppt_x"/>
                                          </p:val>
                                        </p:tav>
                                      </p:tavLst>
                                    </p:anim>
                                    <p:anim calcmode="lin" valueType="num">
                                      <p:cBhvr>
                                        <p:cTn id="45" dur="250" fill="hold"/>
                                        <p:tgtEl>
                                          <p:spTgt spid="19471"/>
                                        </p:tgtEl>
                                        <p:attrNameLst>
                                          <p:attrName>ppt_y</p:attrName>
                                        </p:attrNameLst>
                                      </p:cBhvr>
                                      <p:tavLst>
                                        <p:tav tm="0">
                                          <p:val>
                                            <p:strVal val="#ppt_y-#ppt_h/2"/>
                                          </p:val>
                                        </p:tav>
                                        <p:tav tm="100000">
                                          <p:val>
                                            <p:strVal val="#ppt_y"/>
                                          </p:val>
                                        </p:tav>
                                      </p:tavLst>
                                    </p:anim>
                                    <p:anim calcmode="lin" valueType="num">
                                      <p:cBhvr>
                                        <p:cTn id="46" dur="250" fill="hold"/>
                                        <p:tgtEl>
                                          <p:spTgt spid="19471"/>
                                        </p:tgtEl>
                                        <p:attrNameLst>
                                          <p:attrName>ppt_w</p:attrName>
                                        </p:attrNameLst>
                                      </p:cBhvr>
                                      <p:tavLst>
                                        <p:tav tm="0">
                                          <p:val>
                                            <p:strVal val="#ppt_w"/>
                                          </p:val>
                                        </p:tav>
                                        <p:tav tm="100000">
                                          <p:val>
                                            <p:strVal val="#ppt_w"/>
                                          </p:val>
                                        </p:tav>
                                      </p:tavLst>
                                    </p:anim>
                                    <p:anim calcmode="lin" valueType="num">
                                      <p:cBhvr>
                                        <p:cTn id="47" dur="250" fill="hold"/>
                                        <p:tgtEl>
                                          <p:spTgt spid="19471"/>
                                        </p:tgtEl>
                                        <p:attrNameLst>
                                          <p:attrName>ppt_h</p:attrName>
                                        </p:attrNameLst>
                                      </p:cBhvr>
                                      <p:tavLst>
                                        <p:tav tm="0">
                                          <p:val>
                                            <p:fltVal val="0"/>
                                          </p:val>
                                        </p:tav>
                                        <p:tav tm="100000">
                                          <p:val>
                                            <p:strVal val="#ppt_h"/>
                                          </p:val>
                                        </p:tav>
                                      </p:tavLst>
                                    </p:anim>
                                  </p:childTnLst>
                                </p:cTn>
                              </p:par>
                            </p:childTnLst>
                          </p:cTn>
                        </p:par>
                        <p:par>
                          <p:cTn id="48" fill="hold" nodeType="afterGroup">
                            <p:stCondLst>
                              <p:cond delay="5940"/>
                            </p:stCondLst>
                            <p:childTnLst>
                              <p:par>
                                <p:cTn id="49" presetID="22" presetClass="entr" presetSubtype="8" fill="hold" grpId="0" nodeType="afterEffect">
                                  <p:stCondLst>
                                    <p:cond delay="0"/>
                                  </p:stCondLst>
                                  <p:childTnLst>
                                    <p:set>
                                      <p:cBhvr>
                                        <p:cTn id="50" dur="1" fill="hold">
                                          <p:stCondLst>
                                            <p:cond delay="0"/>
                                          </p:stCondLst>
                                        </p:cTn>
                                        <p:tgtEl>
                                          <p:spTgt spid="19470"/>
                                        </p:tgtEl>
                                        <p:attrNameLst>
                                          <p:attrName>style.visibility</p:attrName>
                                        </p:attrNameLst>
                                      </p:cBhvr>
                                      <p:to>
                                        <p:strVal val="visible"/>
                                      </p:to>
                                    </p:set>
                                    <p:animEffect>
                                      <p:cBhvr>
                                        <p:cTn id="51" dur="500"/>
                                        <p:tgtEl>
                                          <p:spTgt spid="19470"/>
                                        </p:tgtEl>
                                      </p:cBhvr>
                                    </p:animEffect>
                                  </p:childTnLst>
                                </p:cTn>
                              </p:par>
                            </p:childTnLst>
                          </p:cTn>
                        </p:par>
                        <p:par>
                          <p:cTn id="52" fill="hold" nodeType="afterGroup">
                            <p:stCondLst>
                              <p:cond delay="6440"/>
                            </p:stCondLst>
                            <p:childTnLst>
                              <p:par>
                                <p:cTn id="53" presetID="17" presetClass="entr" presetSubtype="1" fill="hold" grpId="0" nodeType="afterEffect">
                                  <p:stCondLst>
                                    <p:cond delay="0"/>
                                  </p:stCondLst>
                                  <p:iterate type="lt">
                                    <p:tmPct val="40000"/>
                                  </p:iterate>
                                  <p:childTnLst>
                                    <p:set>
                                      <p:cBhvr>
                                        <p:cTn id="54" dur="1" fill="hold">
                                          <p:stCondLst>
                                            <p:cond delay="0"/>
                                          </p:stCondLst>
                                        </p:cTn>
                                        <p:tgtEl>
                                          <p:spTgt spid="19473"/>
                                        </p:tgtEl>
                                        <p:attrNameLst>
                                          <p:attrName>style.visibility</p:attrName>
                                        </p:attrNameLst>
                                      </p:cBhvr>
                                      <p:to>
                                        <p:strVal val="visible"/>
                                      </p:to>
                                    </p:set>
                                    <p:anim calcmode="lin" valueType="num">
                                      <p:cBhvr>
                                        <p:cTn id="55" dur="250" fill="hold"/>
                                        <p:tgtEl>
                                          <p:spTgt spid="19473"/>
                                        </p:tgtEl>
                                        <p:attrNameLst>
                                          <p:attrName>ppt_x</p:attrName>
                                        </p:attrNameLst>
                                      </p:cBhvr>
                                      <p:tavLst>
                                        <p:tav tm="0">
                                          <p:val>
                                            <p:strVal val="#ppt_x"/>
                                          </p:val>
                                        </p:tav>
                                        <p:tav tm="100000">
                                          <p:val>
                                            <p:strVal val="#ppt_x"/>
                                          </p:val>
                                        </p:tav>
                                      </p:tavLst>
                                    </p:anim>
                                    <p:anim calcmode="lin" valueType="num">
                                      <p:cBhvr>
                                        <p:cTn id="56" dur="250" fill="hold"/>
                                        <p:tgtEl>
                                          <p:spTgt spid="19473"/>
                                        </p:tgtEl>
                                        <p:attrNameLst>
                                          <p:attrName>ppt_y</p:attrName>
                                        </p:attrNameLst>
                                      </p:cBhvr>
                                      <p:tavLst>
                                        <p:tav tm="0">
                                          <p:val>
                                            <p:strVal val="#ppt_y-#ppt_h/2"/>
                                          </p:val>
                                        </p:tav>
                                        <p:tav tm="100000">
                                          <p:val>
                                            <p:strVal val="#ppt_y"/>
                                          </p:val>
                                        </p:tav>
                                      </p:tavLst>
                                    </p:anim>
                                    <p:anim calcmode="lin" valueType="num">
                                      <p:cBhvr>
                                        <p:cTn id="57" dur="250" fill="hold"/>
                                        <p:tgtEl>
                                          <p:spTgt spid="19473"/>
                                        </p:tgtEl>
                                        <p:attrNameLst>
                                          <p:attrName>ppt_w</p:attrName>
                                        </p:attrNameLst>
                                      </p:cBhvr>
                                      <p:tavLst>
                                        <p:tav tm="0">
                                          <p:val>
                                            <p:strVal val="#ppt_w"/>
                                          </p:val>
                                        </p:tav>
                                        <p:tav tm="100000">
                                          <p:val>
                                            <p:strVal val="#ppt_w"/>
                                          </p:val>
                                        </p:tav>
                                      </p:tavLst>
                                    </p:anim>
                                    <p:anim calcmode="lin" valueType="num">
                                      <p:cBhvr>
                                        <p:cTn id="58" dur="250" fill="hold"/>
                                        <p:tgtEl>
                                          <p:spTgt spid="19473"/>
                                        </p:tgtEl>
                                        <p:attrNameLst>
                                          <p:attrName>ppt_h</p:attrName>
                                        </p:attrNameLst>
                                      </p:cBhvr>
                                      <p:tavLst>
                                        <p:tav tm="0">
                                          <p:val>
                                            <p:fltVal val="0"/>
                                          </p:val>
                                        </p:tav>
                                        <p:tav tm="100000">
                                          <p:val>
                                            <p:strVal val="#ppt_h"/>
                                          </p:val>
                                        </p:tav>
                                      </p:tavLst>
                                    </p:anim>
                                  </p:childTnLst>
                                </p:cTn>
                              </p:par>
                            </p:childTnLst>
                          </p:cTn>
                        </p:par>
                        <p:par>
                          <p:cTn id="59" fill="hold" nodeType="afterGroup">
                            <p:stCondLst>
                              <p:cond delay="8390"/>
                            </p:stCondLst>
                            <p:childTnLst>
                              <p:par>
                                <p:cTn id="60" presetID="22" presetClass="entr" presetSubtype="8" fill="hold" grpId="0" nodeType="afterEffect">
                                  <p:stCondLst>
                                    <p:cond delay="0"/>
                                  </p:stCondLst>
                                  <p:childTnLst>
                                    <p:set>
                                      <p:cBhvr>
                                        <p:cTn id="61" dur="1" fill="hold">
                                          <p:stCondLst>
                                            <p:cond delay="0"/>
                                          </p:stCondLst>
                                        </p:cTn>
                                        <p:tgtEl>
                                          <p:spTgt spid="19472"/>
                                        </p:tgtEl>
                                        <p:attrNameLst>
                                          <p:attrName>style.visibility</p:attrName>
                                        </p:attrNameLst>
                                      </p:cBhvr>
                                      <p:to>
                                        <p:strVal val="visible"/>
                                      </p:to>
                                    </p:set>
                                    <p:animEffect>
                                      <p:cBhvr>
                                        <p:cTn id="62" dur="500"/>
                                        <p:tgtEl>
                                          <p:spTgt spid="19472"/>
                                        </p:tgtEl>
                                      </p:cBhvr>
                                    </p:animEffect>
                                  </p:childTnLst>
                                </p:cTn>
                              </p:par>
                            </p:childTnLst>
                          </p:cTn>
                        </p:par>
                        <p:par>
                          <p:cTn id="63" fill="hold" nodeType="afterGroup">
                            <p:stCondLst>
                              <p:cond delay="8890"/>
                            </p:stCondLst>
                            <p:childTnLst>
                              <p:par>
                                <p:cTn id="64" presetID="17" presetClass="entr" presetSubtype="1" fill="hold" grpId="0" nodeType="afterEffect">
                                  <p:stCondLst>
                                    <p:cond delay="0"/>
                                  </p:stCondLst>
                                  <p:iterate type="lt">
                                    <p:tmPct val="40000"/>
                                  </p:iterate>
                                  <p:childTnLst>
                                    <p:set>
                                      <p:cBhvr>
                                        <p:cTn id="65" dur="1" fill="hold">
                                          <p:stCondLst>
                                            <p:cond delay="0"/>
                                          </p:stCondLst>
                                        </p:cTn>
                                        <p:tgtEl>
                                          <p:spTgt spid="19475"/>
                                        </p:tgtEl>
                                        <p:attrNameLst>
                                          <p:attrName>style.visibility</p:attrName>
                                        </p:attrNameLst>
                                      </p:cBhvr>
                                      <p:to>
                                        <p:strVal val="visible"/>
                                      </p:to>
                                    </p:set>
                                    <p:anim calcmode="lin" valueType="num">
                                      <p:cBhvr>
                                        <p:cTn id="66" dur="250" fill="hold"/>
                                        <p:tgtEl>
                                          <p:spTgt spid="19475"/>
                                        </p:tgtEl>
                                        <p:attrNameLst>
                                          <p:attrName>ppt_x</p:attrName>
                                        </p:attrNameLst>
                                      </p:cBhvr>
                                      <p:tavLst>
                                        <p:tav tm="0">
                                          <p:val>
                                            <p:strVal val="#ppt_x"/>
                                          </p:val>
                                        </p:tav>
                                        <p:tav tm="100000">
                                          <p:val>
                                            <p:strVal val="#ppt_x"/>
                                          </p:val>
                                        </p:tav>
                                      </p:tavLst>
                                    </p:anim>
                                    <p:anim calcmode="lin" valueType="num">
                                      <p:cBhvr>
                                        <p:cTn id="67" dur="250" fill="hold"/>
                                        <p:tgtEl>
                                          <p:spTgt spid="19475"/>
                                        </p:tgtEl>
                                        <p:attrNameLst>
                                          <p:attrName>ppt_y</p:attrName>
                                        </p:attrNameLst>
                                      </p:cBhvr>
                                      <p:tavLst>
                                        <p:tav tm="0">
                                          <p:val>
                                            <p:strVal val="#ppt_y-#ppt_h/2"/>
                                          </p:val>
                                        </p:tav>
                                        <p:tav tm="100000">
                                          <p:val>
                                            <p:strVal val="#ppt_y"/>
                                          </p:val>
                                        </p:tav>
                                      </p:tavLst>
                                    </p:anim>
                                    <p:anim calcmode="lin" valueType="num">
                                      <p:cBhvr>
                                        <p:cTn id="68" dur="250" fill="hold"/>
                                        <p:tgtEl>
                                          <p:spTgt spid="19475"/>
                                        </p:tgtEl>
                                        <p:attrNameLst>
                                          <p:attrName>ppt_w</p:attrName>
                                        </p:attrNameLst>
                                      </p:cBhvr>
                                      <p:tavLst>
                                        <p:tav tm="0">
                                          <p:val>
                                            <p:strVal val="#ppt_w"/>
                                          </p:val>
                                        </p:tav>
                                        <p:tav tm="100000">
                                          <p:val>
                                            <p:strVal val="#ppt_w"/>
                                          </p:val>
                                        </p:tav>
                                      </p:tavLst>
                                    </p:anim>
                                    <p:anim calcmode="lin" valueType="num">
                                      <p:cBhvr>
                                        <p:cTn id="69" dur="250" fill="hold"/>
                                        <p:tgtEl>
                                          <p:spTgt spid="19475"/>
                                        </p:tgtEl>
                                        <p:attrNameLst>
                                          <p:attrName>ppt_h</p:attrName>
                                        </p:attrNameLst>
                                      </p:cBhvr>
                                      <p:tavLst>
                                        <p:tav tm="0">
                                          <p:val>
                                            <p:fltVal val="0"/>
                                          </p:val>
                                        </p:tav>
                                        <p:tav tm="100000">
                                          <p:val>
                                            <p:strVal val="#ppt_h"/>
                                          </p:val>
                                        </p:tav>
                                      </p:tavLst>
                                    </p:anim>
                                  </p:childTnLst>
                                </p:cTn>
                              </p:par>
                            </p:childTnLst>
                          </p:cTn>
                        </p:par>
                        <p:par>
                          <p:cTn id="70" fill="hold" nodeType="afterGroup">
                            <p:stCondLst>
                              <p:cond delay="10840"/>
                            </p:stCondLst>
                            <p:childTnLst>
                              <p:par>
                                <p:cTn id="71" presetID="22" presetClass="entr" presetSubtype="8" fill="hold" grpId="0" nodeType="afterEffect">
                                  <p:stCondLst>
                                    <p:cond delay="0"/>
                                  </p:stCondLst>
                                  <p:childTnLst>
                                    <p:set>
                                      <p:cBhvr>
                                        <p:cTn id="72" dur="1" fill="hold">
                                          <p:stCondLst>
                                            <p:cond delay="0"/>
                                          </p:stCondLst>
                                        </p:cTn>
                                        <p:tgtEl>
                                          <p:spTgt spid="19474"/>
                                        </p:tgtEl>
                                        <p:attrNameLst>
                                          <p:attrName>style.visibility</p:attrName>
                                        </p:attrNameLst>
                                      </p:cBhvr>
                                      <p:to>
                                        <p:strVal val="visible"/>
                                      </p:to>
                                    </p:set>
                                    <p:animEffect>
                                      <p:cBhvr>
                                        <p:cTn id="73" dur="5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62" grpId="0" animBg="1"/>
      <p:bldP spid="19466" grpId="0" animBg="1"/>
      <p:bldP spid="19470" grpId="0" bldLvl="0" autoUpdateAnimBg="0"/>
      <p:bldP spid="19471" grpId="0" bldLvl="0" autoUpdateAnimBg="0"/>
      <p:bldP spid="19472" grpId="0" bldLvl="0" autoUpdateAnimBg="0"/>
      <p:bldP spid="19473" grpId="0" bldLvl="0" autoUpdateAnimBg="0"/>
      <p:bldP spid="19474" grpId="0" bldLvl="0" autoUpdateAnimBg="0"/>
      <p:bldP spid="19475" grpId="0" bldLvl="0" autoUpdateAnimBg="0"/>
      <p:bldP spid="19476"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网线"/>
          <p:cNvGrpSpPr>
            <a:grpSpLocks/>
          </p:cNvGrpSpPr>
          <p:nvPr/>
        </p:nvGrpSpPr>
        <p:grpSpPr bwMode="auto">
          <a:xfrm>
            <a:off x="593725" y="1131888"/>
            <a:ext cx="3163888" cy="3328987"/>
            <a:chOff x="0" y="0"/>
            <a:chExt cx="3986578" cy="4192919"/>
          </a:xfrm>
        </p:grpSpPr>
        <p:sp>
          <p:nvSpPr>
            <p:cNvPr id="19490" name="Line 16"/>
            <p:cNvSpPr>
              <a:spLocks noChangeShapeType="1"/>
            </p:cNvSpPr>
            <p:nvPr/>
          </p:nvSpPr>
          <p:spPr bwMode="auto">
            <a:xfrm>
              <a:off x="0" y="2098047"/>
              <a:ext cx="3986578" cy="1"/>
            </a:xfrm>
            <a:prstGeom prst="line">
              <a:avLst/>
            </a:prstGeom>
            <a:noFill/>
            <a:ln w="28575">
              <a:solidFill>
                <a:srgbClr val="808080">
                  <a:alpha val="50195"/>
                </a:srgbClr>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491" name="Line 17"/>
            <p:cNvSpPr>
              <a:spLocks noChangeShapeType="1"/>
            </p:cNvSpPr>
            <p:nvPr/>
          </p:nvSpPr>
          <p:spPr bwMode="auto">
            <a:xfrm>
              <a:off x="1994083" y="0"/>
              <a:ext cx="1" cy="4192919"/>
            </a:xfrm>
            <a:prstGeom prst="line">
              <a:avLst/>
            </a:prstGeom>
            <a:noFill/>
            <a:ln w="28575">
              <a:solidFill>
                <a:srgbClr val="808080">
                  <a:alpha val="50195"/>
                </a:srgbClr>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492" name="Oval 10"/>
            <p:cNvSpPr>
              <a:spLocks noChangeArrowheads="1"/>
            </p:cNvSpPr>
            <p:nvPr/>
          </p:nvSpPr>
          <p:spPr bwMode="auto">
            <a:xfrm>
              <a:off x="395323" y="476107"/>
              <a:ext cx="3192756" cy="3216899"/>
            </a:xfrm>
            <a:prstGeom prst="ellipse">
              <a:avLst/>
            </a:prstGeom>
            <a:noFill/>
            <a:ln w="9525">
              <a:solidFill>
                <a:srgbClr val="B2B2B2">
                  <a:alpha val="50195"/>
                </a:srgbClr>
              </a:solidFill>
              <a:bevel/>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400">
                <a:solidFill>
                  <a:srgbClr val="000000"/>
                </a:solidFill>
                <a:ea typeface="微软雅黑" panose="020B0503020204020204" pitchFamily="34" charset="-122"/>
                <a:sym typeface="Arial" panose="020B0604020202020204" pitchFamily="34" charset="0"/>
              </a:endParaRPr>
            </a:p>
          </p:txBody>
        </p:sp>
        <p:sp>
          <p:nvSpPr>
            <p:cNvPr id="19493" name="Oval 15"/>
            <p:cNvSpPr>
              <a:spLocks noChangeArrowheads="1"/>
            </p:cNvSpPr>
            <p:nvPr/>
          </p:nvSpPr>
          <p:spPr bwMode="auto">
            <a:xfrm>
              <a:off x="198455" y="268208"/>
              <a:ext cx="3608719" cy="3643808"/>
            </a:xfrm>
            <a:prstGeom prst="ellipse">
              <a:avLst/>
            </a:prstGeom>
            <a:noFill/>
            <a:ln w="19050">
              <a:solidFill>
                <a:srgbClr val="B2B2B2">
                  <a:alpha val="50195"/>
                </a:srgbClr>
              </a:solidFill>
              <a:bevel/>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400">
                <a:solidFill>
                  <a:srgbClr val="000000"/>
                </a:solidFill>
                <a:ea typeface="微软雅黑" panose="020B0503020204020204" pitchFamily="34" charset="-122"/>
                <a:sym typeface="Arial" panose="020B0604020202020204" pitchFamily="34" charset="0"/>
              </a:endParaRPr>
            </a:p>
          </p:txBody>
        </p:sp>
      </p:grpSp>
      <p:grpSp>
        <p:nvGrpSpPr>
          <p:cNvPr id="20487" name="标题"/>
          <p:cNvGrpSpPr>
            <a:grpSpLocks/>
          </p:cNvGrpSpPr>
          <p:nvPr/>
        </p:nvGrpSpPr>
        <p:grpSpPr bwMode="auto">
          <a:xfrm>
            <a:off x="1109663" y="1731963"/>
            <a:ext cx="2117725" cy="2160587"/>
            <a:chOff x="0" y="0"/>
            <a:chExt cx="1358" cy="1358"/>
          </a:xfrm>
        </p:grpSpPr>
        <p:sp>
          <p:nvSpPr>
            <p:cNvPr id="19487" name="Oval 12"/>
            <p:cNvSpPr>
              <a:spLocks noChangeArrowheads="1"/>
            </p:cNvSpPr>
            <p:nvPr/>
          </p:nvSpPr>
          <p:spPr bwMode="auto">
            <a:xfrm>
              <a:off x="0" y="0"/>
              <a:ext cx="1358" cy="1358"/>
            </a:xfrm>
            <a:prstGeom prst="ellipse">
              <a:avLst/>
            </a:prstGeom>
            <a:solidFill>
              <a:srgbClr val="414455"/>
            </a:solidFill>
            <a:ln w="38100">
              <a:solidFill>
                <a:srgbClr val="F8F8F8"/>
              </a:solidFill>
              <a:bevel/>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400">
                <a:solidFill>
                  <a:srgbClr val="000000"/>
                </a:solidFill>
                <a:ea typeface="微软雅黑" panose="020B0503020204020204" pitchFamily="34" charset="-122"/>
                <a:sym typeface="Arial" panose="020B0604020202020204" pitchFamily="34" charset="0"/>
              </a:endParaRPr>
            </a:p>
          </p:txBody>
        </p:sp>
        <p:sp>
          <p:nvSpPr>
            <p:cNvPr id="19488" name="Oval 13"/>
            <p:cNvSpPr>
              <a:spLocks noChangeArrowheads="1"/>
            </p:cNvSpPr>
            <p:nvPr/>
          </p:nvSpPr>
          <p:spPr bwMode="auto">
            <a:xfrm>
              <a:off x="56" y="53"/>
              <a:ext cx="1245" cy="1246"/>
            </a:xfrm>
            <a:prstGeom prst="ellipse">
              <a:avLst/>
            </a:prstGeom>
            <a:solidFill>
              <a:srgbClr val="414455"/>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400">
                <a:solidFill>
                  <a:srgbClr val="000000"/>
                </a:solidFill>
                <a:ea typeface="微软雅黑" panose="020B0503020204020204" pitchFamily="34" charset="-122"/>
                <a:sym typeface="Arial" panose="020B0604020202020204" pitchFamily="34" charset="0"/>
              </a:endParaRPr>
            </a:p>
          </p:txBody>
        </p:sp>
        <p:sp>
          <p:nvSpPr>
            <p:cNvPr id="19489" name="Oval 14"/>
            <p:cNvSpPr>
              <a:spLocks noChangeArrowheads="1"/>
            </p:cNvSpPr>
            <p:nvPr/>
          </p:nvSpPr>
          <p:spPr bwMode="auto">
            <a:xfrm>
              <a:off x="286" y="291"/>
              <a:ext cx="797" cy="798"/>
            </a:xfrm>
            <a:prstGeom prst="ellipse">
              <a:avLst/>
            </a:prstGeom>
            <a:solidFill>
              <a:srgbClr val="414455"/>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a:solidFill>
                    <a:srgbClr val="FFFFFF"/>
                  </a:solidFill>
                  <a:ea typeface="微软雅黑" panose="020B0503020204020204" pitchFamily="34" charset="-122"/>
                  <a:sym typeface="Arial" panose="020B0604020202020204" pitchFamily="34" charset="0"/>
                </a:rPr>
                <a:t>Forward-looking</a:t>
              </a:r>
            </a:p>
          </p:txBody>
        </p:sp>
      </p:grpSp>
      <p:sp>
        <p:nvSpPr>
          <p:cNvPr id="20491" name="文本5"/>
          <p:cNvSpPr>
            <a:spLocks noChangeArrowheads="1"/>
          </p:cNvSpPr>
          <p:nvPr/>
        </p:nvSpPr>
        <p:spPr bwMode="auto">
          <a:xfrm>
            <a:off x="3054350" y="3952875"/>
            <a:ext cx="1854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72576" tIns="36288" rIns="72576" bIns="36288"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000000"/>
                </a:solidFill>
                <a:ea typeface="微软雅黑" panose="020B0503020204020204" pitchFamily="34" charset="-122"/>
                <a:sym typeface="Arial" panose="020B0604020202020204" pitchFamily="34" charset="0"/>
              </a:rPr>
              <a:t>Add text here</a:t>
            </a:r>
            <a:r>
              <a:rPr lang="en-US" altLang="zh-CN" sz="1400">
                <a:solidFill>
                  <a:srgbClr val="000000"/>
                </a:solidFill>
                <a:ea typeface="微软雅黑" panose="020B0503020204020204" pitchFamily="34" charset="-122"/>
                <a:sym typeface="Arial" panose="020B0604020202020204" pitchFamily="34" charset="0"/>
              </a:rPr>
              <a:t>5</a:t>
            </a:r>
            <a:endParaRPr lang="zh-CN" altLang="en-US"/>
          </a:p>
        </p:txBody>
      </p:sp>
      <p:sp>
        <p:nvSpPr>
          <p:cNvPr id="20492" name="文本4"/>
          <p:cNvSpPr>
            <a:spLocks noChangeArrowheads="1"/>
          </p:cNvSpPr>
          <p:nvPr/>
        </p:nvSpPr>
        <p:spPr bwMode="auto">
          <a:xfrm>
            <a:off x="3621088" y="3384550"/>
            <a:ext cx="185578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72576" tIns="36288" rIns="72576" bIns="36288"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000000"/>
                </a:solidFill>
                <a:ea typeface="微软雅黑" panose="020B0503020204020204" pitchFamily="34" charset="-122"/>
                <a:sym typeface="Arial" panose="020B0604020202020204" pitchFamily="34" charset="0"/>
              </a:rPr>
              <a:t>Add text here</a:t>
            </a:r>
            <a:r>
              <a:rPr lang="en-US" altLang="zh-CN" sz="1400">
                <a:solidFill>
                  <a:srgbClr val="000000"/>
                </a:solidFill>
                <a:ea typeface="微软雅黑" panose="020B0503020204020204" pitchFamily="34" charset="-122"/>
                <a:sym typeface="Arial" panose="020B0604020202020204" pitchFamily="34" charset="0"/>
              </a:rPr>
              <a:t>4</a:t>
            </a:r>
            <a:endParaRPr lang="zh-CN" altLang="en-US"/>
          </a:p>
        </p:txBody>
      </p:sp>
      <p:sp>
        <p:nvSpPr>
          <p:cNvPr id="20493" name="文本3"/>
          <p:cNvSpPr>
            <a:spLocks noChangeArrowheads="1"/>
          </p:cNvSpPr>
          <p:nvPr/>
        </p:nvSpPr>
        <p:spPr bwMode="auto">
          <a:xfrm>
            <a:off x="3836988" y="2667000"/>
            <a:ext cx="185261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72576" tIns="36288" rIns="72576" bIns="36288"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000000"/>
                </a:solidFill>
                <a:ea typeface="微软雅黑" panose="020B0503020204020204" pitchFamily="34" charset="-122"/>
                <a:sym typeface="Arial" panose="020B0604020202020204" pitchFamily="34" charset="0"/>
              </a:rPr>
              <a:t>Add text here</a:t>
            </a:r>
            <a:r>
              <a:rPr lang="en-US" altLang="zh-CN" sz="1400">
                <a:solidFill>
                  <a:srgbClr val="000000"/>
                </a:solidFill>
                <a:ea typeface="微软雅黑" panose="020B0503020204020204" pitchFamily="34" charset="-122"/>
                <a:sym typeface="Arial" panose="020B0604020202020204" pitchFamily="34" charset="0"/>
              </a:rPr>
              <a:t>3</a:t>
            </a:r>
            <a:endParaRPr lang="zh-CN" altLang="en-US"/>
          </a:p>
        </p:txBody>
      </p:sp>
      <p:sp>
        <p:nvSpPr>
          <p:cNvPr id="20494" name="文本2"/>
          <p:cNvSpPr>
            <a:spLocks noChangeArrowheads="1"/>
          </p:cNvSpPr>
          <p:nvPr/>
        </p:nvSpPr>
        <p:spPr bwMode="auto">
          <a:xfrm>
            <a:off x="3625850" y="1970088"/>
            <a:ext cx="18526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72576" tIns="36288" rIns="72576" bIns="36288"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000000"/>
                </a:solidFill>
                <a:ea typeface="微软雅黑" panose="020B0503020204020204" pitchFamily="34" charset="-122"/>
                <a:sym typeface="Arial" panose="020B0604020202020204" pitchFamily="34" charset="0"/>
              </a:rPr>
              <a:t>Add text here</a:t>
            </a:r>
            <a:r>
              <a:rPr lang="en-US" altLang="zh-CN" sz="1400">
                <a:solidFill>
                  <a:srgbClr val="000000"/>
                </a:solidFill>
                <a:ea typeface="微软雅黑" panose="020B0503020204020204" pitchFamily="34" charset="-122"/>
                <a:sym typeface="Arial" panose="020B0604020202020204" pitchFamily="34" charset="0"/>
              </a:rPr>
              <a:t>2</a:t>
            </a:r>
            <a:endParaRPr lang="zh-CN" altLang="en-US"/>
          </a:p>
        </p:txBody>
      </p:sp>
      <p:sp>
        <p:nvSpPr>
          <p:cNvPr id="20495" name="文本1"/>
          <p:cNvSpPr>
            <a:spLocks noChangeArrowheads="1"/>
          </p:cNvSpPr>
          <p:nvPr/>
        </p:nvSpPr>
        <p:spPr bwMode="auto">
          <a:xfrm>
            <a:off x="3013075" y="1343025"/>
            <a:ext cx="18542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72576" tIns="36288" rIns="72576" bIns="36288"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000000"/>
                </a:solidFill>
                <a:ea typeface="微软雅黑" panose="020B0503020204020204" pitchFamily="34" charset="-122"/>
                <a:sym typeface="Arial" panose="020B0604020202020204" pitchFamily="34" charset="0"/>
              </a:rPr>
              <a:t>Add text here</a:t>
            </a:r>
            <a:r>
              <a:rPr lang="en-US" altLang="zh-CN" sz="1400">
                <a:solidFill>
                  <a:srgbClr val="000000"/>
                </a:solidFill>
                <a:ea typeface="微软雅黑" panose="020B0503020204020204" pitchFamily="34" charset="-122"/>
                <a:sym typeface="Arial" panose="020B0604020202020204" pitchFamily="34" charset="0"/>
              </a:rPr>
              <a:t>1</a:t>
            </a:r>
            <a:endParaRPr lang="zh-CN" altLang="en-US"/>
          </a:p>
        </p:txBody>
      </p:sp>
      <p:grpSp>
        <p:nvGrpSpPr>
          <p:cNvPr id="20496" name="圆圈1"/>
          <p:cNvGrpSpPr>
            <a:grpSpLocks/>
          </p:cNvGrpSpPr>
          <p:nvPr/>
        </p:nvGrpSpPr>
        <p:grpSpPr bwMode="auto">
          <a:xfrm>
            <a:off x="2682875" y="1330325"/>
            <a:ext cx="301625" cy="301625"/>
            <a:chOff x="0" y="0"/>
            <a:chExt cx="262" cy="262"/>
          </a:xfrm>
        </p:grpSpPr>
        <p:sp>
          <p:nvSpPr>
            <p:cNvPr id="19485" name="Oval 19"/>
            <p:cNvSpPr>
              <a:spLocks noChangeArrowheads="1"/>
            </p:cNvSpPr>
            <p:nvPr/>
          </p:nvSpPr>
          <p:spPr bwMode="auto">
            <a:xfrm>
              <a:off x="0" y="0"/>
              <a:ext cx="262" cy="262"/>
            </a:xfrm>
            <a:prstGeom prst="ellipse">
              <a:avLst/>
            </a:prstGeom>
            <a:solidFill>
              <a:srgbClr val="414455"/>
            </a:solidFill>
            <a:ln w="12700">
              <a:solidFill>
                <a:srgbClr val="F8F8F8"/>
              </a:solidFill>
              <a:bevel/>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400">
                <a:solidFill>
                  <a:srgbClr val="000000"/>
                </a:solidFill>
                <a:ea typeface="微软雅黑" panose="020B0503020204020204" pitchFamily="34" charset="-122"/>
                <a:sym typeface="Arial" panose="020B0604020202020204" pitchFamily="34" charset="0"/>
              </a:endParaRPr>
            </a:p>
          </p:txBody>
        </p:sp>
        <p:sp>
          <p:nvSpPr>
            <p:cNvPr id="19486" name="Oval 20"/>
            <p:cNvSpPr>
              <a:spLocks noChangeArrowheads="1"/>
            </p:cNvSpPr>
            <p:nvPr/>
          </p:nvSpPr>
          <p:spPr bwMode="auto">
            <a:xfrm>
              <a:off x="25" y="22"/>
              <a:ext cx="218" cy="218"/>
            </a:xfrm>
            <a:prstGeom prst="ellipse">
              <a:avLst/>
            </a:prstGeom>
            <a:solidFill>
              <a:srgbClr val="414455"/>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400">
                <a:solidFill>
                  <a:srgbClr val="000000"/>
                </a:solidFill>
                <a:ea typeface="微软雅黑" panose="020B0503020204020204" pitchFamily="34" charset="-122"/>
                <a:sym typeface="Arial" panose="020B0604020202020204" pitchFamily="34" charset="0"/>
              </a:endParaRPr>
            </a:p>
          </p:txBody>
        </p:sp>
      </p:grpSp>
      <p:grpSp>
        <p:nvGrpSpPr>
          <p:cNvPr id="20499" name="圆圈2"/>
          <p:cNvGrpSpPr>
            <a:grpSpLocks/>
          </p:cNvGrpSpPr>
          <p:nvPr/>
        </p:nvGrpSpPr>
        <p:grpSpPr bwMode="auto">
          <a:xfrm>
            <a:off x="3316288" y="1957388"/>
            <a:ext cx="303212" cy="303212"/>
            <a:chOff x="0" y="0"/>
            <a:chExt cx="262" cy="262"/>
          </a:xfrm>
        </p:grpSpPr>
        <p:sp>
          <p:nvSpPr>
            <p:cNvPr id="19483" name="Oval 28"/>
            <p:cNvSpPr>
              <a:spLocks noChangeArrowheads="1"/>
            </p:cNvSpPr>
            <p:nvPr/>
          </p:nvSpPr>
          <p:spPr bwMode="auto">
            <a:xfrm>
              <a:off x="0" y="0"/>
              <a:ext cx="262" cy="262"/>
            </a:xfrm>
            <a:prstGeom prst="ellipse">
              <a:avLst/>
            </a:prstGeom>
            <a:solidFill>
              <a:srgbClr val="414455"/>
            </a:solidFill>
            <a:ln w="12700">
              <a:solidFill>
                <a:srgbClr val="F8F8F8"/>
              </a:solidFill>
              <a:bevel/>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400">
                <a:solidFill>
                  <a:srgbClr val="000000"/>
                </a:solidFill>
                <a:ea typeface="微软雅黑" panose="020B0503020204020204" pitchFamily="34" charset="-122"/>
                <a:sym typeface="Arial" panose="020B0604020202020204" pitchFamily="34" charset="0"/>
              </a:endParaRPr>
            </a:p>
          </p:txBody>
        </p:sp>
        <p:sp>
          <p:nvSpPr>
            <p:cNvPr id="19484" name="Oval 29"/>
            <p:cNvSpPr>
              <a:spLocks noChangeArrowheads="1"/>
            </p:cNvSpPr>
            <p:nvPr/>
          </p:nvSpPr>
          <p:spPr bwMode="auto">
            <a:xfrm>
              <a:off x="22" y="22"/>
              <a:ext cx="218" cy="218"/>
            </a:xfrm>
            <a:prstGeom prst="ellipse">
              <a:avLst/>
            </a:prstGeom>
            <a:solidFill>
              <a:srgbClr val="414455"/>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400">
                <a:solidFill>
                  <a:srgbClr val="000000"/>
                </a:solidFill>
                <a:ea typeface="微软雅黑" panose="020B0503020204020204" pitchFamily="34" charset="-122"/>
                <a:sym typeface="Arial" panose="020B0604020202020204" pitchFamily="34" charset="0"/>
              </a:endParaRPr>
            </a:p>
          </p:txBody>
        </p:sp>
      </p:grpSp>
      <p:grpSp>
        <p:nvGrpSpPr>
          <p:cNvPr id="20502" name="圆圈3"/>
          <p:cNvGrpSpPr>
            <a:grpSpLocks/>
          </p:cNvGrpSpPr>
          <p:nvPr/>
        </p:nvGrpSpPr>
        <p:grpSpPr bwMode="auto">
          <a:xfrm>
            <a:off x="3522663" y="2641600"/>
            <a:ext cx="303212" cy="303213"/>
            <a:chOff x="0" y="0"/>
            <a:chExt cx="262" cy="262"/>
          </a:xfrm>
        </p:grpSpPr>
        <p:sp>
          <p:nvSpPr>
            <p:cNvPr id="19481" name="Oval 31"/>
            <p:cNvSpPr>
              <a:spLocks noChangeArrowheads="1"/>
            </p:cNvSpPr>
            <p:nvPr/>
          </p:nvSpPr>
          <p:spPr bwMode="auto">
            <a:xfrm>
              <a:off x="0" y="0"/>
              <a:ext cx="262" cy="262"/>
            </a:xfrm>
            <a:prstGeom prst="ellipse">
              <a:avLst/>
            </a:prstGeom>
            <a:solidFill>
              <a:srgbClr val="414455"/>
            </a:solidFill>
            <a:ln w="12700">
              <a:solidFill>
                <a:srgbClr val="F8F8F8"/>
              </a:solidFill>
              <a:bevel/>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400">
                <a:solidFill>
                  <a:srgbClr val="000000"/>
                </a:solidFill>
                <a:ea typeface="微软雅黑" panose="020B0503020204020204" pitchFamily="34" charset="-122"/>
                <a:sym typeface="Arial" panose="020B0604020202020204" pitchFamily="34" charset="0"/>
              </a:endParaRPr>
            </a:p>
          </p:txBody>
        </p:sp>
        <p:sp>
          <p:nvSpPr>
            <p:cNvPr id="19482" name="Oval 32"/>
            <p:cNvSpPr>
              <a:spLocks noChangeArrowheads="1"/>
            </p:cNvSpPr>
            <p:nvPr/>
          </p:nvSpPr>
          <p:spPr bwMode="auto">
            <a:xfrm>
              <a:off x="22" y="22"/>
              <a:ext cx="218" cy="218"/>
            </a:xfrm>
            <a:prstGeom prst="ellipse">
              <a:avLst/>
            </a:prstGeom>
            <a:solidFill>
              <a:srgbClr val="414455"/>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400">
                <a:solidFill>
                  <a:srgbClr val="000000"/>
                </a:solidFill>
                <a:ea typeface="微软雅黑" panose="020B0503020204020204" pitchFamily="34" charset="-122"/>
                <a:sym typeface="Arial" panose="020B0604020202020204" pitchFamily="34" charset="0"/>
              </a:endParaRPr>
            </a:p>
          </p:txBody>
        </p:sp>
      </p:grpSp>
      <p:grpSp>
        <p:nvGrpSpPr>
          <p:cNvPr id="20505" name="圆圈4"/>
          <p:cNvGrpSpPr>
            <a:grpSpLocks/>
          </p:cNvGrpSpPr>
          <p:nvPr/>
        </p:nvGrpSpPr>
        <p:grpSpPr bwMode="auto">
          <a:xfrm>
            <a:off x="3308350" y="3368675"/>
            <a:ext cx="301625" cy="301625"/>
            <a:chOff x="0" y="0"/>
            <a:chExt cx="262" cy="262"/>
          </a:xfrm>
        </p:grpSpPr>
        <p:sp>
          <p:nvSpPr>
            <p:cNvPr id="19479" name="Oval 34"/>
            <p:cNvSpPr>
              <a:spLocks noChangeArrowheads="1"/>
            </p:cNvSpPr>
            <p:nvPr/>
          </p:nvSpPr>
          <p:spPr bwMode="auto">
            <a:xfrm>
              <a:off x="0" y="0"/>
              <a:ext cx="262" cy="262"/>
            </a:xfrm>
            <a:prstGeom prst="ellipse">
              <a:avLst/>
            </a:prstGeom>
            <a:solidFill>
              <a:srgbClr val="414455"/>
            </a:solidFill>
            <a:ln w="12700">
              <a:solidFill>
                <a:srgbClr val="F8F8F8"/>
              </a:solidFill>
              <a:bevel/>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400">
                <a:solidFill>
                  <a:srgbClr val="000000"/>
                </a:solidFill>
                <a:ea typeface="微软雅黑" panose="020B0503020204020204" pitchFamily="34" charset="-122"/>
                <a:sym typeface="Arial" panose="020B0604020202020204" pitchFamily="34" charset="0"/>
              </a:endParaRPr>
            </a:p>
          </p:txBody>
        </p:sp>
        <p:sp>
          <p:nvSpPr>
            <p:cNvPr id="19480" name="Oval 35"/>
            <p:cNvSpPr>
              <a:spLocks noChangeArrowheads="1"/>
            </p:cNvSpPr>
            <p:nvPr/>
          </p:nvSpPr>
          <p:spPr bwMode="auto">
            <a:xfrm>
              <a:off x="23" y="22"/>
              <a:ext cx="218" cy="218"/>
            </a:xfrm>
            <a:prstGeom prst="ellipse">
              <a:avLst/>
            </a:prstGeom>
            <a:solidFill>
              <a:srgbClr val="414455"/>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400">
                <a:solidFill>
                  <a:srgbClr val="000000"/>
                </a:solidFill>
                <a:ea typeface="微软雅黑" panose="020B0503020204020204" pitchFamily="34" charset="-122"/>
                <a:sym typeface="Arial" panose="020B0604020202020204" pitchFamily="34" charset="0"/>
              </a:endParaRPr>
            </a:p>
          </p:txBody>
        </p:sp>
      </p:grpSp>
      <p:grpSp>
        <p:nvGrpSpPr>
          <p:cNvPr id="20508" name="圆圈5"/>
          <p:cNvGrpSpPr>
            <a:grpSpLocks/>
          </p:cNvGrpSpPr>
          <p:nvPr/>
        </p:nvGrpSpPr>
        <p:grpSpPr bwMode="auto">
          <a:xfrm>
            <a:off x="2751138" y="3922713"/>
            <a:ext cx="301625" cy="303212"/>
            <a:chOff x="0" y="0"/>
            <a:chExt cx="262" cy="262"/>
          </a:xfrm>
        </p:grpSpPr>
        <p:sp>
          <p:nvSpPr>
            <p:cNvPr id="19477" name="Oval 37"/>
            <p:cNvSpPr>
              <a:spLocks noChangeArrowheads="1"/>
            </p:cNvSpPr>
            <p:nvPr/>
          </p:nvSpPr>
          <p:spPr bwMode="auto">
            <a:xfrm>
              <a:off x="0" y="0"/>
              <a:ext cx="262" cy="262"/>
            </a:xfrm>
            <a:prstGeom prst="ellipse">
              <a:avLst/>
            </a:prstGeom>
            <a:solidFill>
              <a:srgbClr val="414455"/>
            </a:solidFill>
            <a:ln w="12700">
              <a:solidFill>
                <a:srgbClr val="F8F8F8"/>
              </a:solidFill>
              <a:bevel/>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400">
                <a:solidFill>
                  <a:srgbClr val="000000"/>
                </a:solidFill>
                <a:ea typeface="微软雅黑" panose="020B0503020204020204" pitchFamily="34" charset="-122"/>
                <a:sym typeface="Arial" panose="020B0604020202020204" pitchFamily="34" charset="0"/>
              </a:endParaRPr>
            </a:p>
          </p:txBody>
        </p:sp>
        <p:sp>
          <p:nvSpPr>
            <p:cNvPr id="19478" name="Oval 38"/>
            <p:cNvSpPr>
              <a:spLocks noChangeArrowheads="1"/>
            </p:cNvSpPr>
            <p:nvPr/>
          </p:nvSpPr>
          <p:spPr bwMode="auto">
            <a:xfrm>
              <a:off x="21" y="22"/>
              <a:ext cx="218" cy="218"/>
            </a:xfrm>
            <a:prstGeom prst="ellipse">
              <a:avLst/>
            </a:prstGeom>
            <a:solidFill>
              <a:srgbClr val="414455"/>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400">
                <a:solidFill>
                  <a:srgbClr val="000000"/>
                </a:solidFill>
                <a:ea typeface="微软雅黑" panose="020B0503020204020204" pitchFamily="34" charset="-122"/>
                <a:sym typeface="Arial" panose="020B0604020202020204" pitchFamily="34" charset="0"/>
              </a:endParaRPr>
            </a:p>
          </p:txBody>
        </p:sp>
      </p:grpSp>
      <p:sp>
        <p:nvSpPr>
          <p:cNvPr id="20511" name="文本框 74"/>
          <p:cNvSpPr>
            <a:spLocks noChangeArrowheads="1"/>
          </p:cNvSpPr>
          <p:nvPr/>
        </p:nvSpPr>
        <p:spPr bwMode="auto">
          <a:xfrm>
            <a:off x="5867400" y="1790700"/>
            <a:ext cx="3025775" cy="77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72576" tIns="36288" rIns="72576" bIns="3628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zh-CN" altLang="en-US" sz="1200" dirty="0">
              <a:solidFill>
                <a:srgbClr val="0C0C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512" name="文本框 75"/>
          <p:cNvSpPr>
            <a:spLocks noChangeArrowheads="1"/>
          </p:cNvSpPr>
          <p:nvPr/>
        </p:nvSpPr>
        <p:spPr bwMode="auto">
          <a:xfrm>
            <a:off x="5867400" y="2716213"/>
            <a:ext cx="2881313" cy="114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72576" tIns="36288" rIns="72576" bIns="3628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zh-CN" altLang="en-US" sz="1200" dirty="0">
              <a:solidFill>
                <a:srgbClr val="0C0C0C"/>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ct val="150000"/>
              </a:lnSpc>
              <a:buFont typeface="Arial" panose="020B0604020202020204" pitchFamily="34" charset="0"/>
              <a:buNone/>
            </a:pPr>
            <a:endParaRPr lang="zh-CN" altLang="en-US" sz="1200" dirty="0">
              <a:solidFill>
                <a:srgbClr val="0C0C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513" name="矩形 1"/>
          <p:cNvSpPr>
            <a:spLocks noChangeArrowheads="1"/>
          </p:cNvSpPr>
          <p:nvPr/>
        </p:nvSpPr>
        <p:spPr bwMode="auto">
          <a:xfrm>
            <a:off x="5867400" y="1347788"/>
            <a:ext cx="244891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72576" tIns="36288" rIns="72576" bIns="3628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Click to add a title</a:t>
            </a:r>
            <a:endPar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14" name="TextBox 108"/>
          <p:cNvSpPr>
            <a:spLocks noChangeArrowheads="1"/>
          </p:cNvSpPr>
          <p:nvPr/>
        </p:nvSpPr>
        <p:spPr bwMode="auto">
          <a:xfrm>
            <a:off x="539750" y="266700"/>
            <a:ext cx="226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 forward-looking understanding of the market</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515" name="组合 34"/>
          <p:cNvGrpSpPr>
            <a:grpSpLocks/>
          </p:cNvGrpSpPr>
          <p:nvPr/>
        </p:nvGrpSpPr>
        <p:grpSpPr bwMode="auto">
          <a:xfrm>
            <a:off x="107950" y="244475"/>
            <a:ext cx="358775" cy="360363"/>
            <a:chOff x="0" y="0"/>
            <a:chExt cx="302558" cy="314067"/>
          </a:xfrm>
        </p:grpSpPr>
        <p:sp>
          <p:nvSpPr>
            <p:cNvPr id="19475" name="矩形 35"/>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9476" name="矩形 36"/>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0515"/>
                                        </p:tgtEl>
                                        <p:attrNameLst>
                                          <p:attrName>style.visibility</p:attrName>
                                        </p:attrNameLst>
                                      </p:cBhvr>
                                      <p:to>
                                        <p:strVal val="visible"/>
                                      </p:to>
                                    </p:set>
                                    <p:anim calcmode="lin" valueType="num">
                                      <p:cBhvr>
                                        <p:cTn id="7" dur="350" fill="hold"/>
                                        <p:tgtEl>
                                          <p:spTgt spid="20515"/>
                                        </p:tgtEl>
                                        <p:attrNameLst>
                                          <p:attrName>ppt_w</p:attrName>
                                        </p:attrNameLst>
                                      </p:cBhvr>
                                      <p:tavLst>
                                        <p:tav tm="0">
                                          <p:val>
                                            <p:fltVal val="0"/>
                                          </p:val>
                                        </p:tav>
                                        <p:tav tm="100000">
                                          <p:val>
                                            <p:strVal val="#ppt_w"/>
                                          </p:val>
                                        </p:tav>
                                      </p:tavLst>
                                    </p:anim>
                                    <p:anim calcmode="lin" valueType="num">
                                      <p:cBhvr>
                                        <p:cTn id="8" dur="350" fill="hold"/>
                                        <p:tgtEl>
                                          <p:spTgt spid="20515"/>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0514"/>
                                        </p:tgtEl>
                                        <p:attrNameLst>
                                          <p:attrName>style.visibility</p:attrName>
                                        </p:attrNameLst>
                                      </p:cBhvr>
                                      <p:to>
                                        <p:strVal val="visible"/>
                                      </p:to>
                                    </p:set>
                                    <p:anim calcmode="lin" valueType="num">
                                      <p:cBhvr>
                                        <p:cTn id="12" dur="400" fill="hold"/>
                                        <p:tgtEl>
                                          <p:spTgt spid="2051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0514"/>
                                        </p:tgtEl>
                                        <p:attrNameLst>
                                          <p:attrName>ppt_y</p:attrName>
                                        </p:attrNameLst>
                                      </p:cBhvr>
                                      <p:tavLst>
                                        <p:tav tm="0">
                                          <p:val>
                                            <p:strVal val="#ppt_y"/>
                                          </p:val>
                                        </p:tav>
                                        <p:tav tm="100000">
                                          <p:val>
                                            <p:strVal val="#ppt_y"/>
                                          </p:val>
                                        </p:tav>
                                      </p:tavLst>
                                    </p:anim>
                                    <p:anim calcmode="lin" valueType="num">
                                      <p:cBhvr>
                                        <p:cTn id="14" dur="400" fill="hold"/>
                                        <p:tgtEl>
                                          <p:spTgt spid="2051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0514"/>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205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0482"/>
                                        </p:tgtEl>
                                        <p:attrNameLst>
                                          <p:attrName>style.visibility</p:attrName>
                                        </p:attrNameLst>
                                      </p:cBhvr>
                                      <p:to>
                                        <p:strVal val="visible"/>
                                      </p:to>
                                    </p:set>
                                    <p:anim calcmode="lin" valueType="num">
                                      <p:cBhvr>
                                        <p:cTn id="21" dur="500" fill="hold"/>
                                        <p:tgtEl>
                                          <p:spTgt spid="20482"/>
                                        </p:tgtEl>
                                        <p:attrNameLst>
                                          <p:attrName>ppt_w</p:attrName>
                                        </p:attrNameLst>
                                      </p:cBhvr>
                                      <p:tavLst>
                                        <p:tav tm="0">
                                          <p:val>
                                            <p:fltVal val="0"/>
                                          </p:val>
                                        </p:tav>
                                        <p:tav tm="100000">
                                          <p:val>
                                            <p:strVal val="#ppt_w"/>
                                          </p:val>
                                        </p:tav>
                                      </p:tavLst>
                                    </p:anim>
                                    <p:anim calcmode="lin" valueType="num">
                                      <p:cBhvr>
                                        <p:cTn id="22" dur="500" fill="hold"/>
                                        <p:tgtEl>
                                          <p:spTgt spid="20482"/>
                                        </p:tgtEl>
                                        <p:attrNameLst>
                                          <p:attrName>ppt_h</p:attrName>
                                        </p:attrNameLst>
                                      </p:cBhvr>
                                      <p:tavLst>
                                        <p:tav tm="0">
                                          <p:val>
                                            <p:fltVal val="0"/>
                                          </p:val>
                                        </p:tav>
                                        <p:tav tm="100000">
                                          <p:val>
                                            <p:strVal val="#ppt_h"/>
                                          </p:val>
                                        </p:tav>
                                      </p:tavLst>
                                    </p:anim>
                                    <p:animEffect>
                                      <p:cBhvr>
                                        <p:cTn id="23" dur="500"/>
                                        <p:tgtEl>
                                          <p:spTgt spid="20482"/>
                                        </p:tgtEl>
                                      </p:cBhvr>
                                    </p:animEffect>
                                  </p:childTnLst>
                                </p:cTn>
                              </p:par>
                            </p:childTnLst>
                          </p:cTn>
                        </p:par>
                        <p:par>
                          <p:cTn id="24" fill="hold" nodeType="afterGroup">
                            <p:stCondLst>
                              <p:cond delay="500"/>
                            </p:stCondLst>
                            <p:childTnLst>
                              <p:par>
                                <p:cTn id="25" presetID="31" presetClass="entr" presetSubtype="0" fill="hold" nodeType="afterEffect">
                                  <p:stCondLst>
                                    <p:cond delay="0"/>
                                  </p:stCondLst>
                                  <p:childTnLst>
                                    <p:set>
                                      <p:cBhvr>
                                        <p:cTn id="26" dur="1" fill="hold">
                                          <p:stCondLst>
                                            <p:cond delay="0"/>
                                          </p:stCondLst>
                                        </p:cTn>
                                        <p:tgtEl>
                                          <p:spTgt spid="20487"/>
                                        </p:tgtEl>
                                        <p:attrNameLst>
                                          <p:attrName>style.visibility</p:attrName>
                                        </p:attrNameLst>
                                      </p:cBhvr>
                                      <p:to>
                                        <p:strVal val="visible"/>
                                      </p:to>
                                    </p:set>
                                    <p:anim calcmode="lin" valueType="num">
                                      <p:cBhvr>
                                        <p:cTn id="27" dur="500" fill="hold"/>
                                        <p:tgtEl>
                                          <p:spTgt spid="20487"/>
                                        </p:tgtEl>
                                        <p:attrNameLst>
                                          <p:attrName>ppt_w</p:attrName>
                                        </p:attrNameLst>
                                      </p:cBhvr>
                                      <p:tavLst>
                                        <p:tav tm="0">
                                          <p:val>
                                            <p:fltVal val="0"/>
                                          </p:val>
                                        </p:tav>
                                        <p:tav tm="100000">
                                          <p:val>
                                            <p:strVal val="#ppt_w"/>
                                          </p:val>
                                        </p:tav>
                                      </p:tavLst>
                                    </p:anim>
                                    <p:anim calcmode="lin" valueType="num">
                                      <p:cBhvr>
                                        <p:cTn id="28" dur="500" fill="hold"/>
                                        <p:tgtEl>
                                          <p:spTgt spid="20487"/>
                                        </p:tgtEl>
                                        <p:attrNameLst>
                                          <p:attrName>ppt_h</p:attrName>
                                        </p:attrNameLst>
                                      </p:cBhvr>
                                      <p:tavLst>
                                        <p:tav tm="0">
                                          <p:val>
                                            <p:fltVal val="0"/>
                                          </p:val>
                                        </p:tav>
                                        <p:tav tm="100000">
                                          <p:val>
                                            <p:strVal val="#ppt_h"/>
                                          </p:val>
                                        </p:tav>
                                      </p:tavLst>
                                    </p:anim>
                                    <p:anim calcmode="lin" valueType="num">
                                      <p:cBhvr>
                                        <p:cTn id="29" dur="500" fill="hold"/>
                                        <p:tgtEl>
                                          <p:spTgt spid="20487"/>
                                        </p:tgtEl>
                                        <p:attrNameLst>
                                          <p:attrName>style.rotation</p:attrName>
                                        </p:attrNameLst>
                                      </p:cBhvr>
                                      <p:tavLst>
                                        <p:tav tm="0">
                                          <p:val>
                                            <p:fltVal val="90"/>
                                          </p:val>
                                        </p:tav>
                                        <p:tav tm="100000">
                                          <p:val>
                                            <p:fltVal val="0"/>
                                          </p:val>
                                        </p:tav>
                                      </p:tavLst>
                                    </p:anim>
                                    <p:animEffect>
                                      <p:cBhvr>
                                        <p:cTn id="30" dur="500"/>
                                        <p:tgtEl>
                                          <p:spTgt spid="2048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0496"/>
                                        </p:tgtEl>
                                        <p:attrNameLst>
                                          <p:attrName>style.visibility</p:attrName>
                                        </p:attrNameLst>
                                      </p:cBhvr>
                                      <p:to>
                                        <p:strVal val="visible"/>
                                      </p:to>
                                    </p:set>
                                    <p:animEffect>
                                      <p:cBhvr>
                                        <p:cTn id="35" dur="500"/>
                                        <p:tgtEl>
                                          <p:spTgt spid="20496"/>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0495"/>
                                        </p:tgtEl>
                                        <p:attrNameLst>
                                          <p:attrName>style.visibility</p:attrName>
                                        </p:attrNameLst>
                                      </p:cBhvr>
                                      <p:to>
                                        <p:strVal val="visible"/>
                                      </p:to>
                                    </p:set>
                                    <p:animEffect>
                                      <p:cBhvr>
                                        <p:cTn id="38" dur="500"/>
                                        <p:tgtEl>
                                          <p:spTgt spid="2049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20499"/>
                                        </p:tgtEl>
                                        <p:attrNameLst>
                                          <p:attrName>style.visibility</p:attrName>
                                        </p:attrNameLst>
                                      </p:cBhvr>
                                      <p:to>
                                        <p:strVal val="visible"/>
                                      </p:to>
                                    </p:set>
                                    <p:animEffect>
                                      <p:cBhvr>
                                        <p:cTn id="43" dur="500"/>
                                        <p:tgtEl>
                                          <p:spTgt spid="20499"/>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0494"/>
                                        </p:tgtEl>
                                        <p:attrNameLst>
                                          <p:attrName>style.visibility</p:attrName>
                                        </p:attrNameLst>
                                      </p:cBhvr>
                                      <p:to>
                                        <p:strVal val="visible"/>
                                      </p:to>
                                    </p:set>
                                    <p:animEffect>
                                      <p:cBhvr>
                                        <p:cTn id="46" dur="500"/>
                                        <p:tgtEl>
                                          <p:spTgt spid="2049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20502"/>
                                        </p:tgtEl>
                                        <p:attrNameLst>
                                          <p:attrName>style.visibility</p:attrName>
                                        </p:attrNameLst>
                                      </p:cBhvr>
                                      <p:to>
                                        <p:strVal val="visible"/>
                                      </p:to>
                                    </p:set>
                                    <p:animEffect>
                                      <p:cBhvr>
                                        <p:cTn id="51" dur="500"/>
                                        <p:tgtEl>
                                          <p:spTgt spid="20502"/>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0493"/>
                                        </p:tgtEl>
                                        <p:attrNameLst>
                                          <p:attrName>style.visibility</p:attrName>
                                        </p:attrNameLst>
                                      </p:cBhvr>
                                      <p:to>
                                        <p:strVal val="visible"/>
                                      </p:to>
                                    </p:set>
                                    <p:animEffect>
                                      <p:cBhvr>
                                        <p:cTn id="54" dur="500"/>
                                        <p:tgtEl>
                                          <p:spTgt spid="2049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20505"/>
                                        </p:tgtEl>
                                        <p:attrNameLst>
                                          <p:attrName>style.visibility</p:attrName>
                                        </p:attrNameLst>
                                      </p:cBhvr>
                                      <p:to>
                                        <p:strVal val="visible"/>
                                      </p:to>
                                    </p:set>
                                    <p:animEffect>
                                      <p:cBhvr>
                                        <p:cTn id="59" dur="500"/>
                                        <p:tgtEl>
                                          <p:spTgt spid="20505"/>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0492"/>
                                        </p:tgtEl>
                                        <p:attrNameLst>
                                          <p:attrName>style.visibility</p:attrName>
                                        </p:attrNameLst>
                                      </p:cBhvr>
                                      <p:to>
                                        <p:strVal val="visible"/>
                                      </p:to>
                                    </p:set>
                                    <p:animEffect>
                                      <p:cBhvr>
                                        <p:cTn id="62" dur="500"/>
                                        <p:tgtEl>
                                          <p:spTgt spid="2049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20508"/>
                                        </p:tgtEl>
                                        <p:attrNameLst>
                                          <p:attrName>style.visibility</p:attrName>
                                        </p:attrNameLst>
                                      </p:cBhvr>
                                      <p:to>
                                        <p:strVal val="visible"/>
                                      </p:to>
                                    </p:set>
                                    <p:animEffect>
                                      <p:cBhvr>
                                        <p:cTn id="67" dur="500"/>
                                        <p:tgtEl>
                                          <p:spTgt spid="20508"/>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0491"/>
                                        </p:tgtEl>
                                        <p:attrNameLst>
                                          <p:attrName>style.visibility</p:attrName>
                                        </p:attrNameLst>
                                      </p:cBhvr>
                                      <p:to>
                                        <p:strVal val="visible"/>
                                      </p:to>
                                    </p:set>
                                    <p:animEffect>
                                      <p:cBhvr>
                                        <p:cTn id="70" dur="500"/>
                                        <p:tgtEl>
                                          <p:spTgt spid="2049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0513"/>
                                        </p:tgtEl>
                                        <p:attrNameLst>
                                          <p:attrName>style.visibility</p:attrName>
                                        </p:attrNameLst>
                                      </p:cBhvr>
                                      <p:to>
                                        <p:strVal val="visible"/>
                                      </p:to>
                                    </p:set>
                                    <p:animEffect>
                                      <p:cBhvr>
                                        <p:cTn id="75" dur="500"/>
                                        <p:tgtEl>
                                          <p:spTgt spid="20513"/>
                                        </p:tgtEl>
                                      </p:cBhvr>
                                    </p:animEffect>
                                  </p:childTnLst>
                                </p:cTn>
                              </p:par>
                            </p:childTnLst>
                          </p:cTn>
                        </p:par>
                        <p:par>
                          <p:cTn id="76" fill="hold" nodeType="afterGroup">
                            <p:stCondLst>
                              <p:cond delay="500"/>
                            </p:stCondLst>
                            <p:childTnLst>
                              <p:par>
                                <p:cTn id="77" presetID="47" presetClass="entr" presetSubtype="0" fill="hold" grpId="0" nodeType="afterEffect">
                                  <p:stCondLst>
                                    <p:cond delay="0"/>
                                  </p:stCondLst>
                                  <p:childTnLst>
                                    <p:set>
                                      <p:cBhvr>
                                        <p:cTn id="78" dur="1" fill="hold">
                                          <p:stCondLst>
                                            <p:cond delay="0"/>
                                          </p:stCondLst>
                                        </p:cTn>
                                        <p:tgtEl>
                                          <p:spTgt spid="20511"/>
                                        </p:tgtEl>
                                        <p:attrNameLst>
                                          <p:attrName>style.visibility</p:attrName>
                                        </p:attrNameLst>
                                      </p:cBhvr>
                                      <p:to>
                                        <p:strVal val="visible"/>
                                      </p:to>
                                    </p:set>
                                    <p:animEffect>
                                      <p:cBhvr>
                                        <p:cTn id="79" dur="750"/>
                                        <p:tgtEl>
                                          <p:spTgt spid="20511"/>
                                        </p:tgtEl>
                                      </p:cBhvr>
                                    </p:animEffect>
                                    <p:anim calcmode="lin" valueType="num">
                                      <p:cBhvr>
                                        <p:cTn id="80" dur="750" fill="hold"/>
                                        <p:tgtEl>
                                          <p:spTgt spid="20511"/>
                                        </p:tgtEl>
                                        <p:attrNameLst>
                                          <p:attrName>ppt_x</p:attrName>
                                        </p:attrNameLst>
                                      </p:cBhvr>
                                      <p:tavLst>
                                        <p:tav tm="0">
                                          <p:val>
                                            <p:strVal val="#ppt_x"/>
                                          </p:val>
                                        </p:tav>
                                        <p:tav tm="100000">
                                          <p:val>
                                            <p:strVal val="#ppt_x"/>
                                          </p:val>
                                        </p:tav>
                                      </p:tavLst>
                                    </p:anim>
                                    <p:anim calcmode="lin" valueType="num">
                                      <p:cBhvr>
                                        <p:cTn id="81" dur="750" fill="hold"/>
                                        <p:tgtEl>
                                          <p:spTgt spid="20511"/>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0512"/>
                                        </p:tgtEl>
                                        <p:attrNameLst>
                                          <p:attrName>style.visibility</p:attrName>
                                        </p:attrNameLst>
                                      </p:cBhvr>
                                      <p:to>
                                        <p:strVal val="visible"/>
                                      </p:to>
                                    </p:set>
                                    <p:animEffect>
                                      <p:cBhvr>
                                        <p:cTn id="84" dur="750"/>
                                        <p:tgtEl>
                                          <p:spTgt spid="20512"/>
                                        </p:tgtEl>
                                      </p:cBhvr>
                                    </p:animEffect>
                                    <p:anim calcmode="lin" valueType="num">
                                      <p:cBhvr>
                                        <p:cTn id="85" dur="750" fill="hold"/>
                                        <p:tgtEl>
                                          <p:spTgt spid="20512"/>
                                        </p:tgtEl>
                                        <p:attrNameLst>
                                          <p:attrName>ppt_x</p:attrName>
                                        </p:attrNameLst>
                                      </p:cBhvr>
                                      <p:tavLst>
                                        <p:tav tm="0">
                                          <p:val>
                                            <p:strVal val="#ppt_x"/>
                                          </p:val>
                                        </p:tav>
                                        <p:tav tm="100000">
                                          <p:val>
                                            <p:strVal val="#ppt_x"/>
                                          </p:val>
                                        </p:tav>
                                      </p:tavLst>
                                    </p:anim>
                                    <p:anim calcmode="lin" valueType="num">
                                      <p:cBhvr>
                                        <p:cTn id="86" dur="750" fill="hold"/>
                                        <p:tgtEl>
                                          <p:spTgt spid="205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bldLvl="0" autoUpdateAnimBg="0"/>
      <p:bldP spid="20492" grpId="0" bldLvl="0" autoUpdateAnimBg="0"/>
      <p:bldP spid="20493" grpId="0" bldLvl="0" autoUpdateAnimBg="0"/>
      <p:bldP spid="20494" grpId="0" bldLvl="0" autoUpdateAnimBg="0"/>
      <p:bldP spid="20495" grpId="0" bldLvl="0" autoUpdateAnimBg="0"/>
      <p:bldP spid="20511" grpId="0" bldLvl="0" autoUpdateAnimBg="0"/>
      <p:bldP spid="20512" grpId="0" bldLvl="0" autoUpdateAnimBg="0"/>
      <p:bldP spid="20513" grpId="0" bldLvl="0" autoUpdateAnimBg="0"/>
      <p:bldP spid="20514"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1"/>
          <p:cNvSpPr>
            <a:spLocks noChangeArrowheads="1"/>
          </p:cNvSpPr>
          <p:nvPr/>
        </p:nvSpPr>
        <p:spPr bwMode="auto">
          <a:xfrm>
            <a:off x="0" y="1350963"/>
            <a:ext cx="3228975" cy="118745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483" name="文本框 2"/>
          <p:cNvSpPr>
            <a:spLocks noChangeArrowheads="1"/>
          </p:cNvSpPr>
          <p:nvPr/>
        </p:nvSpPr>
        <p:spPr bwMode="auto">
          <a:xfrm>
            <a:off x="1352550" y="1663700"/>
            <a:ext cx="16779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Part III</a:t>
            </a:r>
          </a:p>
        </p:txBody>
      </p:sp>
      <p:sp>
        <p:nvSpPr>
          <p:cNvPr id="21508" name="TextBox 23"/>
          <p:cNvSpPr>
            <a:spLocks noChangeArrowheads="1"/>
          </p:cNvSpPr>
          <p:nvPr/>
        </p:nvSpPr>
        <p:spPr bwMode="auto">
          <a:xfrm>
            <a:off x="3773488" y="1707678"/>
            <a:ext cx="197008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Lack of awareness on certain issues</a:t>
            </a:r>
          </a:p>
        </p:txBody>
      </p:sp>
      <p:sp>
        <p:nvSpPr>
          <p:cNvPr id="21509" name="TextBox 24"/>
          <p:cNvSpPr>
            <a:spLocks noChangeArrowheads="1"/>
          </p:cNvSpPr>
          <p:nvPr/>
        </p:nvSpPr>
        <p:spPr bwMode="auto">
          <a:xfrm>
            <a:off x="3773488" y="2034703"/>
            <a:ext cx="197008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Insufficient analysis of competitors</a:t>
            </a:r>
          </a:p>
        </p:txBody>
      </p:sp>
      <p:sp>
        <p:nvSpPr>
          <p:cNvPr id="20491" name="TextBox 4"/>
          <p:cNvSpPr>
            <a:spLocks noChangeArrowheads="1"/>
          </p:cNvSpPr>
          <p:nvPr/>
        </p:nvSpPr>
        <p:spPr bwMode="auto">
          <a:xfrm>
            <a:off x="3773488" y="1247775"/>
            <a:ext cx="237052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000">
                <a:solidFill>
                  <a:srgbClr val="0E90BE"/>
                </a:solidFill>
                <a:latin typeface="Impact" panose="020B0806030902050204" pitchFamily="34" charset="0"/>
                <a:sym typeface="Impact" panose="020B0806030902050204" pitchFamily="34" charset="0"/>
              </a:rPr>
              <a:t>The Scles</a:t>
            </a:r>
            <a:endParaRPr lang="zh-CN" altLang="en-US" sz="3000">
              <a:solidFill>
                <a:srgbClr val="0E90BE"/>
              </a:solidFill>
              <a:latin typeface="Impact" panose="020B0806030902050204" pitchFamily="34" charset="0"/>
              <a:sym typeface="Impact" panose="020B0806030902050204" pitchFamily="34" charset="0"/>
            </a:endParaRPr>
          </a:p>
        </p:txBody>
      </p:sp>
      <p:sp>
        <p:nvSpPr>
          <p:cNvPr id="21513" name="矩形 9"/>
          <p:cNvSpPr>
            <a:spLocks noChangeArrowheads="1"/>
          </p:cNvSpPr>
          <p:nvPr/>
        </p:nvSpPr>
        <p:spPr bwMode="auto">
          <a:xfrm>
            <a:off x="3825875" y="3003550"/>
            <a:ext cx="5318125" cy="200025"/>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1514" name="矩形 10"/>
          <p:cNvSpPr>
            <a:spLocks noChangeArrowheads="1"/>
          </p:cNvSpPr>
          <p:nvPr/>
        </p:nvSpPr>
        <p:spPr bwMode="auto">
          <a:xfrm>
            <a:off x="3302000" y="1350963"/>
            <a:ext cx="306388" cy="118745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1515" name="TextBox 23"/>
          <p:cNvSpPr>
            <a:spLocks noChangeArrowheads="1"/>
          </p:cNvSpPr>
          <p:nvPr/>
        </p:nvSpPr>
        <p:spPr bwMode="auto">
          <a:xfrm>
            <a:off x="3773488" y="2318865"/>
            <a:ext cx="17907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Self-capacity to be improved</a:t>
            </a:r>
          </a:p>
        </p:txBody>
      </p:sp>
      <p:sp>
        <p:nvSpPr>
          <p:cNvPr id="21516" name="TextBox 24"/>
          <p:cNvSpPr>
            <a:spLocks noChangeArrowheads="1"/>
          </p:cNvSpPr>
          <p:nvPr/>
        </p:nvSpPr>
        <p:spPr bwMode="auto">
          <a:xfrm>
            <a:off x="3773488" y="2645890"/>
            <a:ext cx="16113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Implementation needs to be strengthened</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p:cBhvr>
                                        <p:cTn id="7" dur="500"/>
                                        <p:tgtEl>
                                          <p:spTgt spid="21506"/>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21514"/>
                                        </p:tgtEl>
                                        <p:attrNameLst>
                                          <p:attrName>style.visibility</p:attrName>
                                        </p:attrNameLst>
                                      </p:cBhvr>
                                      <p:to>
                                        <p:strVal val="visible"/>
                                      </p:to>
                                    </p:set>
                                    <p:anim calcmode="lin" valueType="num">
                                      <p:cBhvr>
                                        <p:cTn id="10" dur="400" fill="hold"/>
                                        <p:tgtEl>
                                          <p:spTgt spid="21514"/>
                                        </p:tgtEl>
                                        <p:attrNameLst>
                                          <p:attrName>ppt_x</p:attrName>
                                        </p:attrNameLst>
                                      </p:cBhvr>
                                      <p:tavLst>
                                        <p:tav tm="0">
                                          <p:val>
                                            <p:strVal val="#ppt_x"/>
                                          </p:val>
                                        </p:tav>
                                        <p:tav tm="100000">
                                          <p:val>
                                            <p:strVal val="#ppt_x"/>
                                          </p:val>
                                        </p:tav>
                                      </p:tavLst>
                                    </p:anim>
                                    <p:anim calcmode="lin" valueType="num">
                                      <p:cBhvr>
                                        <p:cTn id="11" dur="400" fill="hold"/>
                                        <p:tgtEl>
                                          <p:spTgt spid="21514"/>
                                        </p:tgtEl>
                                        <p:attrNameLst>
                                          <p:attrName>ppt_y</p:attrName>
                                        </p:attrNameLst>
                                      </p:cBhvr>
                                      <p:tavLst>
                                        <p:tav tm="0">
                                          <p:val>
                                            <p:strVal val="0-#ppt_h/2"/>
                                          </p:val>
                                        </p:tav>
                                        <p:tav tm="100000">
                                          <p:val>
                                            <p:strVal val="#ppt_y"/>
                                          </p:val>
                                        </p:tav>
                                      </p:tavLst>
                                    </p:anim>
                                  </p:childTnLst>
                                </p:cTn>
                              </p:par>
                            </p:childTnLst>
                          </p:cTn>
                        </p:par>
                        <p:par>
                          <p:cTn id="12" fill="hold" nodeType="afterGroup">
                            <p:stCondLst>
                              <p:cond delay="700"/>
                            </p:stCondLst>
                            <p:childTnLst>
                              <p:par>
                                <p:cTn id="13" presetID="2" presetClass="entr" presetSubtype="12" fill="hold" grpId="0" nodeType="afterEffect">
                                  <p:stCondLst>
                                    <p:cond delay="0"/>
                                  </p:stCondLst>
                                  <p:childTnLst>
                                    <p:set>
                                      <p:cBhvr>
                                        <p:cTn id="14" dur="1" fill="hold">
                                          <p:stCondLst>
                                            <p:cond delay="0"/>
                                          </p:stCondLst>
                                        </p:cTn>
                                        <p:tgtEl>
                                          <p:spTgt spid="21508"/>
                                        </p:tgtEl>
                                        <p:attrNameLst>
                                          <p:attrName>style.visibility</p:attrName>
                                        </p:attrNameLst>
                                      </p:cBhvr>
                                      <p:to>
                                        <p:strVal val="visible"/>
                                      </p:to>
                                    </p:set>
                                    <p:anim calcmode="lin" valueType="num">
                                      <p:cBhvr>
                                        <p:cTn id="15" dur="400" fill="hold"/>
                                        <p:tgtEl>
                                          <p:spTgt spid="21508"/>
                                        </p:tgtEl>
                                        <p:attrNameLst>
                                          <p:attrName>ppt_x</p:attrName>
                                        </p:attrNameLst>
                                      </p:cBhvr>
                                      <p:tavLst>
                                        <p:tav tm="0">
                                          <p:val>
                                            <p:strVal val="0-#ppt_w/2"/>
                                          </p:val>
                                        </p:tav>
                                        <p:tav tm="100000">
                                          <p:val>
                                            <p:strVal val="#ppt_x"/>
                                          </p:val>
                                        </p:tav>
                                      </p:tavLst>
                                    </p:anim>
                                    <p:anim calcmode="lin" valueType="num">
                                      <p:cBhvr>
                                        <p:cTn id="16" dur="400" fill="hold"/>
                                        <p:tgtEl>
                                          <p:spTgt spid="21508"/>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100"/>
                                  </p:stCondLst>
                                  <p:childTnLst>
                                    <p:set>
                                      <p:cBhvr>
                                        <p:cTn id="18" dur="1" fill="hold">
                                          <p:stCondLst>
                                            <p:cond delay="0"/>
                                          </p:stCondLst>
                                        </p:cTn>
                                        <p:tgtEl>
                                          <p:spTgt spid="21509"/>
                                        </p:tgtEl>
                                        <p:attrNameLst>
                                          <p:attrName>style.visibility</p:attrName>
                                        </p:attrNameLst>
                                      </p:cBhvr>
                                      <p:to>
                                        <p:strVal val="visible"/>
                                      </p:to>
                                    </p:set>
                                    <p:anim calcmode="lin" valueType="num">
                                      <p:cBhvr>
                                        <p:cTn id="19" dur="400" fill="hold"/>
                                        <p:tgtEl>
                                          <p:spTgt spid="21509"/>
                                        </p:tgtEl>
                                        <p:attrNameLst>
                                          <p:attrName>ppt_x</p:attrName>
                                        </p:attrNameLst>
                                      </p:cBhvr>
                                      <p:tavLst>
                                        <p:tav tm="0">
                                          <p:val>
                                            <p:strVal val="0-#ppt_w/2"/>
                                          </p:val>
                                        </p:tav>
                                        <p:tav tm="100000">
                                          <p:val>
                                            <p:strVal val="#ppt_x"/>
                                          </p:val>
                                        </p:tav>
                                      </p:tavLst>
                                    </p:anim>
                                    <p:anim calcmode="lin" valueType="num">
                                      <p:cBhvr>
                                        <p:cTn id="20" dur="400" fill="hold"/>
                                        <p:tgtEl>
                                          <p:spTgt spid="21509"/>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300"/>
                                  </p:stCondLst>
                                  <p:childTnLst>
                                    <p:set>
                                      <p:cBhvr>
                                        <p:cTn id="22" dur="1" fill="hold">
                                          <p:stCondLst>
                                            <p:cond delay="0"/>
                                          </p:stCondLst>
                                        </p:cTn>
                                        <p:tgtEl>
                                          <p:spTgt spid="21515"/>
                                        </p:tgtEl>
                                        <p:attrNameLst>
                                          <p:attrName>style.visibility</p:attrName>
                                        </p:attrNameLst>
                                      </p:cBhvr>
                                      <p:to>
                                        <p:strVal val="visible"/>
                                      </p:to>
                                    </p:set>
                                    <p:anim calcmode="lin" valueType="num">
                                      <p:cBhvr>
                                        <p:cTn id="23" dur="400" fill="hold"/>
                                        <p:tgtEl>
                                          <p:spTgt spid="21515"/>
                                        </p:tgtEl>
                                        <p:attrNameLst>
                                          <p:attrName>ppt_x</p:attrName>
                                        </p:attrNameLst>
                                      </p:cBhvr>
                                      <p:tavLst>
                                        <p:tav tm="0">
                                          <p:val>
                                            <p:strVal val="0-#ppt_w/2"/>
                                          </p:val>
                                        </p:tav>
                                        <p:tav tm="100000">
                                          <p:val>
                                            <p:strVal val="#ppt_x"/>
                                          </p:val>
                                        </p:tav>
                                      </p:tavLst>
                                    </p:anim>
                                    <p:anim calcmode="lin" valueType="num">
                                      <p:cBhvr>
                                        <p:cTn id="24" dur="400" fill="hold"/>
                                        <p:tgtEl>
                                          <p:spTgt spid="21515"/>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400"/>
                                  </p:stCondLst>
                                  <p:childTnLst>
                                    <p:set>
                                      <p:cBhvr>
                                        <p:cTn id="26" dur="1" fill="hold">
                                          <p:stCondLst>
                                            <p:cond delay="0"/>
                                          </p:stCondLst>
                                        </p:cTn>
                                        <p:tgtEl>
                                          <p:spTgt spid="21516"/>
                                        </p:tgtEl>
                                        <p:attrNameLst>
                                          <p:attrName>style.visibility</p:attrName>
                                        </p:attrNameLst>
                                      </p:cBhvr>
                                      <p:to>
                                        <p:strVal val="visible"/>
                                      </p:to>
                                    </p:set>
                                    <p:anim calcmode="lin" valueType="num">
                                      <p:cBhvr>
                                        <p:cTn id="27" dur="400" fill="hold"/>
                                        <p:tgtEl>
                                          <p:spTgt spid="21516"/>
                                        </p:tgtEl>
                                        <p:attrNameLst>
                                          <p:attrName>ppt_x</p:attrName>
                                        </p:attrNameLst>
                                      </p:cBhvr>
                                      <p:tavLst>
                                        <p:tav tm="0">
                                          <p:val>
                                            <p:strVal val="0-#ppt_w/2"/>
                                          </p:val>
                                        </p:tav>
                                        <p:tav tm="100000">
                                          <p:val>
                                            <p:strVal val="#ppt_x"/>
                                          </p:val>
                                        </p:tav>
                                      </p:tavLst>
                                    </p:anim>
                                    <p:anim calcmode="lin" valueType="num">
                                      <p:cBhvr>
                                        <p:cTn id="28" dur="400" fill="hold"/>
                                        <p:tgtEl>
                                          <p:spTgt spid="21516"/>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21513"/>
                                        </p:tgtEl>
                                        <p:attrNameLst>
                                          <p:attrName>style.visibility</p:attrName>
                                        </p:attrNameLst>
                                      </p:cBhvr>
                                      <p:to>
                                        <p:strVal val="visible"/>
                                      </p:to>
                                    </p:set>
                                    <p:animEffect>
                                      <p:cBhvr>
                                        <p:cTn id="32"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ldLvl="0" animBg="1" autoUpdateAnimBg="0"/>
      <p:bldP spid="21508" grpId="0" bldLvl="0" autoUpdateAnimBg="0"/>
      <p:bldP spid="21509" grpId="0" bldLvl="0" autoUpdateAnimBg="0"/>
      <p:bldP spid="21513" grpId="0" bldLvl="0" animBg="1" autoUpdateAnimBg="0"/>
      <p:bldP spid="21514" grpId="0" bldLvl="0" animBg="1" autoUpdateAnimBg="0"/>
      <p:bldP spid="21515" grpId="0" bldLvl="0" autoUpdateAnimBg="0"/>
      <p:bldP spid="21516"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91"/>
          <p:cNvSpPr>
            <a:spLocks noChangeArrowheads="1"/>
          </p:cNvSpPr>
          <p:nvPr/>
        </p:nvSpPr>
        <p:spPr bwMode="auto">
          <a:xfrm flipV="1">
            <a:off x="7391400" y="1887538"/>
            <a:ext cx="5181600" cy="1293812"/>
          </a:xfrm>
          <a:prstGeom prst="parallelogram">
            <a:avLst>
              <a:gd name="adj" fmla="val 55160"/>
            </a:avLst>
          </a:prstGeom>
          <a:solidFill>
            <a:srgbClr val="414455"/>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9" name="AutoShape 292"/>
          <p:cNvSpPr>
            <a:spLocks noChangeArrowheads="1"/>
          </p:cNvSpPr>
          <p:nvPr/>
        </p:nvSpPr>
        <p:spPr bwMode="auto">
          <a:xfrm flipV="1">
            <a:off x="-990600" y="1887538"/>
            <a:ext cx="5181600" cy="1293812"/>
          </a:xfrm>
          <a:prstGeom prst="parallelogram">
            <a:avLst>
              <a:gd name="adj" fmla="val 55160"/>
            </a:avLst>
          </a:prstGeom>
          <a:solidFill>
            <a:srgbClr val="414455"/>
          </a:solidFill>
          <a:ln>
            <a:noFill/>
          </a:ln>
          <a:extLst>
            <a:ext uri="{91240B29-F687-4F45-9708-019B960494DF}">
              <a14:hiddenLine xmlns:a14="http://schemas.microsoft.com/office/drawing/2010/main" w="9525">
                <a:solidFill>
                  <a:srgbClr val="000000"/>
                </a:solidFill>
                <a:bevel/>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1" name="WordArt 294"/>
          <p:cNvSpPr>
            <a:spLocks noChangeArrowheads="1" noChangeShapeType="1" noTextEdit="1"/>
          </p:cNvSpPr>
          <p:nvPr/>
        </p:nvSpPr>
        <p:spPr bwMode="auto">
          <a:xfrm>
            <a:off x="762000" y="2265010"/>
            <a:ext cx="2297874" cy="3289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3600" kern="10" dirty="0">
                <a:solidFill>
                  <a:schemeClr val="bg1"/>
                </a:solidFill>
                <a:latin typeface="微软雅黑" panose="020B0503020204020204" pitchFamily="34" charset="-122"/>
                <a:ea typeface="微软雅黑" panose="020B0503020204020204" pitchFamily="34" charset="-122"/>
              </a:rPr>
              <a:t>CONTENTS</a:t>
            </a:r>
            <a:endParaRPr lang="zh-CN" altLang="en-US" sz="3600" kern="10" dirty="0">
              <a:solidFill>
                <a:schemeClr val="bg1"/>
              </a:solidFill>
              <a:latin typeface="微软雅黑" panose="020B0503020204020204" pitchFamily="34" charset="-122"/>
              <a:ea typeface="微软雅黑" panose="020B0503020204020204" pitchFamily="34" charset="-122"/>
            </a:endParaRPr>
          </a:p>
        </p:txBody>
      </p:sp>
      <p:sp>
        <p:nvSpPr>
          <p:cNvPr id="4102" name="WordArt 20"/>
          <p:cNvSpPr>
            <a:spLocks noChangeArrowheads="1" noChangeShapeType="1" noTextEdit="1"/>
          </p:cNvSpPr>
          <p:nvPr/>
        </p:nvSpPr>
        <p:spPr bwMode="auto">
          <a:xfrm>
            <a:off x="3348038" y="771525"/>
            <a:ext cx="2286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3600" b="1" kern="10">
                <a:solidFill>
                  <a:srgbClr val="414455"/>
                </a:solidFill>
                <a:latin typeface="微软雅黑" panose="020B0503020204020204" pitchFamily="34" charset="-122"/>
                <a:ea typeface="微软雅黑" panose="020B0503020204020204" pitchFamily="34" charset="-122"/>
              </a:rPr>
              <a:t>1</a:t>
            </a:r>
            <a:endParaRPr lang="zh-CN" altLang="en-US" sz="3600" b="1" kern="10">
              <a:solidFill>
                <a:srgbClr val="414455"/>
              </a:solidFill>
              <a:latin typeface="微软雅黑" panose="020B0503020204020204" pitchFamily="34" charset="-122"/>
              <a:ea typeface="微软雅黑" panose="020B0503020204020204" pitchFamily="34" charset="-122"/>
            </a:endParaRPr>
          </a:p>
        </p:txBody>
      </p:sp>
      <p:sp>
        <p:nvSpPr>
          <p:cNvPr id="4103" name="Rectangle 22"/>
          <p:cNvSpPr>
            <a:spLocks noChangeArrowheads="1"/>
          </p:cNvSpPr>
          <p:nvPr/>
        </p:nvSpPr>
        <p:spPr bwMode="auto">
          <a:xfrm>
            <a:off x="3652838" y="697220"/>
            <a:ext cx="3935026" cy="51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12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Review of the previous stage work</a:t>
            </a:r>
            <a:endParaRPr lang="en-US" altLang="zh-CN" sz="12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Click here to add text Click here to add text</a:t>
            </a:r>
            <a:endParaRPr lang="zh-CN" altLang="en-US" sz="1200" dirty="0"/>
          </a:p>
        </p:txBody>
      </p:sp>
      <p:sp>
        <p:nvSpPr>
          <p:cNvPr id="4104" name="WordArt 20"/>
          <p:cNvSpPr>
            <a:spLocks noChangeArrowheads="1" noChangeShapeType="1" noTextEdit="1"/>
          </p:cNvSpPr>
          <p:nvPr/>
        </p:nvSpPr>
        <p:spPr bwMode="auto">
          <a:xfrm>
            <a:off x="3652838" y="1457325"/>
            <a:ext cx="3048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3600" b="1" kern="10">
                <a:solidFill>
                  <a:srgbClr val="414455"/>
                </a:solidFill>
                <a:latin typeface="微软雅黑" panose="020B0503020204020204" pitchFamily="34" charset="-122"/>
                <a:ea typeface="微软雅黑" panose="020B0503020204020204" pitchFamily="34" charset="-122"/>
              </a:rPr>
              <a:t>2</a:t>
            </a:r>
            <a:endParaRPr lang="zh-CN" altLang="en-US" sz="3600" b="1" kern="10">
              <a:solidFill>
                <a:srgbClr val="414455"/>
              </a:solidFill>
              <a:latin typeface="微软雅黑" panose="020B0503020204020204" pitchFamily="34" charset="-122"/>
              <a:ea typeface="微软雅黑" panose="020B0503020204020204" pitchFamily="34" charset="-122"/>
            </a:endParaRPr>
          </a:p>
        </p:txBody>
      </p:sp>
      <p:sp>
        <p:nvSpPr>
          <p:cNvPr id="4105" name="Rectangle 22"/>
          <p:cNvSpPr>
            <a:spLocks noChangeArrowheads="1"/>
          </p:cNvSpPr>
          <p:nvPr/>
        </p:nvSpPr>
        <p:spPr bwMode="auto">
          <a:xfrm>
            <a:off x="3975475" y="1385644"/>
            <a:ext cx="4724400" cy="51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12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Reasons and experience for achievement</a:t>
            </a:r>
            <a:endParaRPr lang="en-US" altLang="zh-CN" sz="12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Click here to add text Click here to add text</a:t>
            </a:r>
            <a:endParaRPr lang="zh-CN" altLang="en-US" sz="1200" dirty="0"/>
          </a:p>
        </p:txBody>
      </p:sp>
      <p:sp>
        <p:nvSpPr>
          <p:cNvPr id="4106" name="WordArt 20"/>
          <p:cNvSpPr>
            <a:spLocks noChangeArrowheads="1" noChangeShapeType="1" noTextEdit="1"/>
          </p:cNvSpPr>
          <p:nvPr/>
        </p:nvSpPr>
        <p:spPr bwMode="auto">
          <a:xfrm>
            <a:off x="4033838" y="2136775"/>
            <a:ext cx="3048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3600" b="1" kern="10">
                <a:solidFill>
                  <a:srgbClr val="414455"/>
                </a:solidFill>
                <a:latin typeface="微软雅黑" panose="020B0503020204020204" pitchFamily="34" charset="-122"/>
                <a:ea typeface="微软雅黑" panose="020B0503020204020204" pitchFamily="34" charset="-122"/>
              </a:rPr>
              <a:t>3</a:t>
            </a:r>
            <a:endParaRPr lang="zh-CN" altLang="en-US" sz="3600" b="1" kern="10">
              <a:solidFill>
                <a:srgbClr val="414455"/>
              </a:solidFill>
              <a:latin typeface="微软雅黑" panose="020B0503020204020204" pitchFamily="34" charset="-122"/>
              <a:ea typeface="微软雅黑" panose="020B0503020204020204" pitchFamily="34" charset="-122"/>
            </a:endParaRPr>
          </a:p>
        </p:txBody>
      </p:sp>
      <p:sp>
        <p:nvSpPr>
          <p:cNvPr id="4107" name="Rectangle 22"/>
          <p:cNvSpPr>
            <a:spLocks noChangeArrowheads="1"/>
          </p:cNvSpPr>
          <p:nvPr/>
        </p:nvSpPr>
        <p:spPr bwMode="auto">
          <a:xfrm>
            <a:off x="4338638" y="2055903"/>
            <a:ext cx="4185304" cy="51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12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Analysis of deficiencies and causes</a:t>
            </a:r>
            <a:endParaRPr lang="en-US" altLang="zh-CN" sz="12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Click here to add text Click here to add text</a:t>
            </a:r>
            <a:endParaRPr lang="zh-CN" altLang="en-US" sz="1200" dirty="0"/>
          </a:p>
        </p:txBody>
      </p:sp>
      <p:sp>
        <p:nvSpPr>
          <p:cNvPr id="4108" name="WordArt 20"/>
          <p:cNvSpPr>
            <a:spLocks noChangeArrowheads="1" noChangeShapeType="1" noTextEdit="1"/>
          </p:cNvSpPr>
          <p:nvPr/>
        </p:nvSpPr>
        <p:spPr bwMode="auto">
          <a:xfrm>
            <a:off x="4414838" y="2832100"/>
            <a:ext cx="3048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3600" b="1" kern="10">
                <a:solidFill>
                  <a:srgbClr val="414455"/>
                </a:solidFill>
                <a:latin typeface="微软雅黑" panose="020B0503020204020204" pitchFamily="34" charset="-122"/>
                <a:ea typeface="微软雅黑" panose="020B0503020204020204" pitchFamily="34" charset="-122"/>
              </a:rPr>
              <a:t>4</a:t>
            </a:r>
            <a:endParaRPr lang="zh-CN" altLang="en-US" sz="3600" b="1" kern="10">
              <a:solidFill>
                <a:srgbClr val="414455"/>
              </a:solidFill>
              <a:latin typeface="微软雅黑" panose="020B0503020204020204" pitchFamily="34" charset="-122"/>
              <a:ea typeface="微软雅黑" panose="020B0503020204020204" pitchFamily="34" charset="-122"/>
            </a:endParaRPr>
          </a:p>
        </p:txBody>
      </p:sp>
      <p:sp>
        <p:nvSpPr>
          <p:cNvPr id="4109" name="Rectangle 22"/>
          <p:cNvSpPr>
            <a:spLocks noChangeArrowheads="1"/>
          </p:cNvSpPr>
          <p:nvPr/>
        </p:nvSpPr>
        <p:spPr bwMode="auto">
          <a:xfrm>
            <a:off x="4757738" y="2753565"/>
            <a:ext cx="3728104" cy="51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12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Analysis of the current situation</a:t>
            </a:r>
            <a:endParaRPr lang="en-US" altLang="zh-CN" sz="12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Click here to add text Click here to add text</a:t>
            </a:r>
            <a:endParaRPr lang="zh-CN" altLang="en-US" sz="1200" dirty="0"/>
          </a:p>
        </p:txBody>
      </p:sp>
      <p:sp>
        <p:nvSpPr>
          <p:cNvPr id="4110" name="WordArt 20"/>
          <p:cNvSpPr>
            <a:spLocks noChangeArrowheads="1" noChangeShapeType="1" noTextEdit="1"/>
          </p:cNvSpPr>
          <p:nvPr/>
        </p:nvSpPr>
        <p:spPr bwMode="auto">
          <a:xfrm>
            <a:off x="4757738" y="3594100"/>
            <a:ext cx="3048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3600" b="1" kern="10">
                <a:solidFill>
                  <a:srgbClr val="414455"/>
                </a:solidFill>
                <a:latin typeface="微软雅黑" panose="020B0503020204020204" pitchFamily="34" charset="-122"/>
                <a:ea typeface="微软雅黑" panose="020B0503020204020204" pitchFamily="34" charset="-122"/>
              </a:rPr>
              <a:t>5</a:t>
            </a:r>
            <a:endParaRPr lang="zh-CN" altLang="en-US" sz="3600" b="1" kern="10">
              <a:solidFill>
                <a:srgbClr val="414455"/>
              </a:solidFill>
              <a:latin typeface="微软雅黑" panose="020B0503020204020204" pitchFamily="34" charset="-122"/>
              <a:ea typeface="微软雅黑" panose="020B0503020204020204" pitchFamily="34" charset="-122"/>
            </a:endParaRPr>
          </a:p>
        </p:txBody>
      </p:sp>
      <p:sp>
        <p:nvSpPr>
          <p:cNvPr id="4111" name="Rectangle 22"/>
          <p:cNvSpPr>
            <a:spLocks noChangeArrowheads="1"/>
          </p:cNvSpPr>
          <p:nvPr/>
        </p:nvSpPr>
        <p:spPr bwMode="auto">
          <a:xfrm>
            <a:off x="5071984" y="3534877"/>
            <a:ext cx="3543300" cy="51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12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Next work plan</a:t>
            </a:r>
            <a:endParaRPr lang="en-US" altLang="zh-CN" sz="12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Click here to add text Click here to add text</a:t>
            </a:r>
            <a:endParaRPr lang="zh-CN" altLang="en-US" sz="1200" dirty="0"/>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ppt_x</p:attrName>
                                        </p:attrNameLst>
                                      </p:cBhvr>
                                      <p:tavLst>
                                        <p:tav tm="0">
                                          <p:val>
                                            <p:strVal val="0-#ppt_w/2"/>
                                          </p:val>
                                        </p:tav>
                                        <p:tav tm="100000">
                                          <p:val>
                                            <p:strVal val="#ppt_x"/>
                                          </p:val>
                                        </p:tav>
                                      </p:tavLst>
                                    </p:anim>
                                    <p:anim calcmode="lin" valueType="num">
                                      <p:cBhvr>
                                        <p:cTn id="8" dur="500" fill="hold"/>
                                        <p:tgtEl>
                                          <p:spTgt spid="409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500" fill="hold"/>
                                        <p:tgtEl>
                                          <p:spTgt spid="4098"/>
                                        </p:tgtEl>
                                        <p:attrNameLst>
                                          <p:attrName>ppt_x</p:attrName>
                                        </p:attrNameLst>
                                      </p:cBhvr>
                                      <p:tavLst>
                                        <p:tav tm="0">
                                          <p:val>
                                            <p:strVal val="1+#ppt_w/2"/>
                                          </p:val>
                                        </p:tav>
                                        <p:tav tm="100000">
                                          <p:val>
                                            <p:strVal val="#ppt_x"/>
                                          </p:val>
                                        </p:tav>
                                      </p:tavLst>
                                    </p:anim>
                                    <p:anim calcmode="lin" valueType="num">
                                      <p:cBhvr>
                                        <p:cTn id="12" dur="500" fill="hold"/>
                                        <p:tgtEl>
                                          <p:spTgt spid="4098"/>
                                        </p:tgtEl>
                                        <p:attrNameLst>
                                          <p:attrName>ppt_y</p:attrName>
                                        </p:attrNameLst>
                                      </p:cBhvr>
                                      <p:tavLst>
                                        <p:tav tm="0">
                                          <p:val>
                                            <p:strVal val="#ppt_y"/>
                                          </p:val>
                                        </p:tav>
                                        <p:tav tm="100000">
                                          <p:val>
                                            <p:strVal val="#ppt_y"/>
                                          </p:val>
                                        </p:tav>
                                      </p:tavLst>
                                    </p:anim>
                                  </p:childTnLst>
                                </p:cTn>
                              </p:par>
                              <p:par>
                                <p:cTn id="13" presetID="34" presetClass="entr" presetSubtype="0" fill="hold" grpId="0" nodeType="withEffect">
                                  <p:stCondLst>
                                    <p:cond delay="0"/>
                                  </p:stCondLst>
                                  <p:childTnLst>
                                    <p:set>
                                      <p:cBhvr>
                                        <p:cTn id="14" dur="1" fill="hold">
                                          <p:stCondLst>
                                            <p:cond delay="0"/>
                                          </p:stCondLst>
                                        </p:cTn>
                                        <p:tgtEl>
                                          <p:spTgt spid="4101"/>
                                        </p:tgtEl>
                                        <p:attrNameLst>
                                          <p:attrName>style.visibility</p:attrName>
                                        </p:attrNameLst>
                                      </p:cBhvr>
                                      <p:to>
                                        <p:strVal val="visible"/>
                                      </p:to>
                                    </p:set>
                                    <p:anim to="(#ppt_x)" calcmode="lin" valueType="num">
                                      <p:cBhvr>
                                        <p:cTn id="15" dur="600" fill="hold">
                                          <p:stCondLst>
                                            <p:cond delay="0"/>
                                          </p:stCondLst>
                                        </p:cTn>
                                        <p:tgtEl>
                                          <p:spTgt spid="4101"/>
                                        </p:tgtEl>
                                        <p:attrNameLst>
                                          <p:attrName>ppt_x</p:attrName>
                                        </p:attrNameLst>
                                      </p:cBhvr>
                                    </p:anim>
                                    <p:anim to="-1.0" calcmode="lin" valueType="num">
                                      <p:cBhvr>
                                        <p:cTn id="16" dur="200" decel="50000" autoRev="1" fill="hold">
                                          <p:stCondLst>
                                            <p:cond delay="600"/>
                                          </p:stCondLst>
                                        </p:cTn>
                                        <p:tgtEl>
                                          <p:spTgt spid="4101"/>
                                        </p:tgtEl>
                                        <p:attrNameLst>
                                          <p:attrName>xshear</p:attrName>
                                        </p:attrNameLst>
                                      </p:cBhvr>
                                    </p:anim>
                                    <p:animScale>
                                      <p:cBhvr>
                                        <p:cTn id="17" dur="200" decel="100000" autoRev="1" fill="hold">
                                          <p:stCondLst>
                                            <p:cond delay="600"/>
                                          </p:stCondLst>
                                        </p:cTn>
                                        <p:tgtEl>
                                          <p:spTgt spid="4101"/>
                                        </p:tgtEl>
                                      </p:cBhvr>
                                      <p:from x="100000" y="100000"/>
                                      <p:to x="80000" y="100000"/>
                                    </p:animScale>
                                    <p:anim by="(#ppt_h/3+#ppt_w*0.1)" calcmode="lin" valueType="num">
                                      <p:cBhvr>
                                        <p:cTn id="18" dur="200" decel="100000" autoRev="1" fill="hold">
                                          <p:stCondLst>
                                            <p:cond delay="600"/>
                                          </p:stCondLst>
                                        </p:cTn>
                                        <p:tgtEl>
                                          <p:spTgt spid="4101"/>
                                        </p:tgtEl>
                                        <p:attrNameLst>
                                          <p:attrName>ppt_x</p:attrName>
                                        </p:attrNameLst>
                                      </p:cBhvr>
                                    </p:anim>
                                  </p:childTnLst>
                                </p:cTn>
                              </p:par>
                            </p:childTnLst>
                          </p:cTn>
                        </p:par>
                        <p:par>
                          <p:cTn id="19" fill="hold" nodeType="afterGroup">
                            <p:stCondLst>
                              <p:cond delay="1000"/>
                            </p:stCondLst>
                            <p:childTnLst>
                              <p:par>
                                <p:cTn id="20" presetID="49" presetClass="entr" presetSubtype="0" decel="100000" fill="hold" grpId="0" nodeType="afterEffect">
                                  <p:stCondLst>
                                    <p:cond delay="0"/>
                                  </p:stCondLst>
                                  <p:childTnLst>
                                    <p:set>
                                      <p:cBhvr>
                                        <p:cTn id="21" dur="1" fill="hold">
                                          <p:stCondLst>
                                            <p:cond delay="0"/>
                                          </p:stCondLst>
                                        </p:cTn>
                                        <p:tgtEl>
                                          <p:spTgt spid="4102"/>
                                        </p:tgtEl>
                                        <p:attrNameLst>
                                          <p:attrName>style.visibility</p:attrName>
                                        </p:attrNameLst>
                                      </p:cBhvr>
                                      <p:to>
                                        <p:strVal val="visible"/>
                                      </p:to>
                                    </p:set>
                                    <p:anim calcmode="lin" valueType="num">
                                      <p:cBhvr>
                                        <p:cTn id="22" dur="500" fill="hold"/>
                                        <p:tgtEl>
                                          <p:spTgt spid="4102"/>
                                        </p:tgtEl>
                                        <p:attrNameLst>
                                          <p:attrName>ppt_w</p:attrName>
                                        </p:attrNameLst>
                                      </p:cBhvr>
                                      <p:tavLst>
                                        <p:tav tm="0">
                                          <p:val>
                                            <p:fltVal val="0"/>
                                          </p:val>
                                        </p:tav>
                                        <p:tav tm="100000">
                                          <p:val>
                                            <p:strVal val="#ppt_w"/>
                                          </p:val>
                                        </p:tav>
                                      </p:tavLst>
                                    </p:anim>
                                    <p:anim calcmode="lin" valueType="num">
                                      <p:cBhvr>
                                        <p:cTn id="23" dur="500" fill="hold"/>
                                        <p:tgtEl>
                                          <p:spTgt spid="4102"/>
                                        </p:tgtEl>
                                        <p:attrNameLst>
                                          <p:attrName>ppt_h</p:attrName>
                                        </p:attrNameLst>
                                      </p:cBhvr>
                                      <p:tavLst>
                                        <p:tav tm="0">
                                          <p:val>
                                            <p:fltVal val="0"/>
                                          </p:val>
                                        </p:tav>
                                        <p:tav tm="100000">
                                          <p:val>
                                            <p:strVal val="#ppt_h"/>
                                          </p:val>
                                        </p:tav>
                                      </p:tavLst>
                                    </p:anim>
                                    <p:anim calcmode="lin" valueType="num">
                                      <p:cBhvr>
                                        <p:cTn id="24" dur="500" fill="hold"/>
                                        <p:tgtEl>
                                          <p:spTgt spid="4102"/>
                                        </p:tgtEl>
                                        <p:attrNameLst>
                                          <p:attrName>style.rotation</p:attrName>
                                        </p:attrNameLst>
                                      </p:cBhvr>
                                      <p:tavLst>
                                        <p:tav tm="0">
                                          <p:val>
                                            <p:fltVal val="360"/>
                                          </p:val>
                                        </p:tav>
                                        <p:tav tm="100000">
                                          <p:val>
                                            <p:fltVal val="0"/>
                                          </p:val>
                                        </p:tav>
                                      </p:tavLst>
                                    </p:anim>
                                    <p:animEffect>
                                      <p:cBhvr>
                                        <p:cTn id="25" dur="500"/>
                                        <p:tgtEl>
                                          <p:spTgt spid="4102"/>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4103"/>
                                        </p:tgtEl>
                                        <p:attrNameLst>
                                          <p:attrName>style.visibility</p:attrName>
                                        </p:attrNameLst>
                                      </p:cBhvr>
                                      <p:to>
                                        <p:strVal val="visible"/>
                                      </p:to>
                                    </p:set>
                                    <p:animEffect>
                                      <p:cBhvr>
                                        <p:cTn id="28" dur="1000"/>
                                        <p:tgtEl>
                                          <p:spTgt spid="4103"/>
                                        </p:tgtEl>
                                      </p:cBhvr>
                                    </p:animEffect>
                                    <p:anim calcmode="lin" valueType="num">
                                      <p:cBhvr>
                                        <p:cTn id="29" dur="1000" fill="hold"/>
                                        <p:tgtEl>
                                          <p:spTgt spid="4103"/>
                                        </p:tgtEl>
                                        <p:attrNameLst>
                                          <p:attrName>ppt_x</p:attrName>
                                        </p:attrNameLst>
                                      </p:cBhvr>
                                      <p:tavLst>
                                        <p:tav tm="0">
                                          <p:val>
                                            <p:strVal val="#ppt_x"/>
                                          </p:val>
                                        </p:tav>
                                        <p:tav tm="100000">
                                          <p:val>
                                            <p:strVal val="#ppt_x"/>
                                          </p:val>
                                        </p:tav>
                                      </p:tavLst>
                                    </p:anim>
                                    <p:anim calcmode="lin" valueType="num">
                                      <p:cBhvr>
                                        <p:cTn id="30" dur="1000" fill="hold"/>
                                        <p:tgtEl>
                                          <p:spTgt spid="4103"/>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2000"/>
                            </p:stCondLst>
                            <p:childTnLst>
                              <p:par>
                                <p:cTn id="32" presetID="49" presetClass="entr" presetSubtype="0" decel="100000" fill="hold" grpId="0" nodeType="afterEffect">
                                  <p:stCondLst>
                                    <p:cond delay="0"/>
                                  </p:stCondLst>
                                  <p:childTnLst>
                                    <p:set>
                                      <p:cBhvr>
                                        <p:cTn id="33" dur="1" fill="hold">
                                          <p:stCondLst>
                                            <p:cond delay="0"/>
                                          </p:stCondLst>
                                        </p:cTn>
                                        <p:tgtEl>
                                          <p:spTgt spid="4104"/>
                                        </p:tgtEl>
                                        <p:attrNameLst>
                                          <p:attrName>style.visibility</p:attrName>
                                        </p:attrNameLst>
                                      </p:cBhvr>
                                      <p:to>
                                        <p:strVal val="visible"/>
                                      </p:to>
                                    </p:set>
                                    <p:anim calcmode="lin" valueType="num">
                                      <p:cBhvr>
                                        <p:cTn id="34" dur="500" fill="hold"/>
                                        <p:tgtEl>
                                          <p:spTgt spid="4104"/>
                                        </p:tgtEl>
                                        <p:attrNameLst>
                                          <p:attrName>ppt_w</p:attrName>
                                        </p:attrNameLst>
                                      </p:cBhvr>
                                      <p:tavLst>
                                        <p:tav tm="0">
                                          <p:val>
                                            <p:fltVal val="0"/>
                                          </p:val>
                                        </p:tav>
                                        <p:tav tm="100000">
                                          <p:val>
                                            <p:strVal val="#ppt_w"/>
                                          </p:val>
                                        </p:tav>
                                      </p:tavLst>
                                    </p:anim>
                                    <p:anim calcmode="lin" valueType="num">
                                      <p:cBhvr>
                                        <p:cTn id="35" dur="500" fill="hold"/>
                                        <p:tgtEl>
                                          <p:spTgt spid="4104"/>
                                        </p:tgtEl>
                                        <p:attrNameLst>
                                          <p:attrName>ppt_h</p:attrName>
                                        </p:attrNameLst>
                                      </p:cBhvr>
                                      <p:tavLst>
                                        <p:tav tm="0">
                                          <p:val>
                                            <p:fltVal val="0"/>
                                          </p:val>
                                        </p:tav>
                                        <p:tav tm="100000">
                                          <p:val>
                                            <p:strVal val="#ppt_h"/>
                                          </p:val>
                                        </p:tav>
                                      </p:tavLst>
                                    </p:anim>
                                    <p:anim calcmode="lin" valueType="num">
                                      <p:cBhvr>
                                        <p:cTn id="36" dur="500" fill="hold"/>
                                        <p:tgtEl>
                                          <p:spTgt spid="4104"/>
                                        </p:tgtEl>
                                        <p:attrNameLst>
                                          <p:attrName>style.rotation</p:attrName>
                                        </p:attrNameLst>
                                      </p:cBhvr>
                                      <p:tavLst>
                                        <p:tav tm="0">
                                          <p:val>
                                            <p:fltVal val="360"/>
                                          </p:val>
                                        </p:tav>
                                        <p:tav tm="100000">
                                          <p:val>
                                            <p:fltVal val="0"/>
                                          </p:val>
                                        </p:tav>
                                      </p:tavLst>
                                    </p:anim>
                                    <p:animEffect>
                                      <p:cBhvr>
                                        <p:cTn id="37" dur="500"/>
                                        <p:tgtEl>
                                          <p:spTgt spid="4104"/>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4105"/>
                                        </p:tgtEl>
                                        <p:attrNameLst>
                                          <p:attrName>style.visibility</p:attrName>
                                        </p:attrNameLst>
                                      </p:cBhvr>
                                      <p:to>
                                        <p:strVal val="visible"/>
                                      </p:to>
                                    </p:set>
                                    <p:animEffect>
                                      <p:cBhvr>
                                        <p:cTn id="40" dur="1000"/>
                                        <p:tgtEl>
                                          <p:spTgt spid="4105"/>
                                        </p:tgtEl>
                                      </p:cBhvr>
                                    </p:animEffect>
                                    <p:anim calcmode="lin" valueType="num">
                                      <p:cBhvr>
                                        <p:cTn id="41" dur="1000" fill="hold"/>
                                        <p:tgtEl>
                                          <p:spTgt spid="4105"/>
                                        </p:tgtEl>
                                        <p:attrNameLst>
                                          <p:attrName>ppt_x</p:attrName>
                                        </p:attrNameLst>
                                      </p:cBhvr>
                                      <p:tavLst>
                                        <p:tav tm="0">
                                          <p:val>
                                            <p:strVal val="#ppt_x"/>
                                          </p:val>
                                        </p:tav>
                                        <p:tav tm="100000">
                                          <p:val>
                                            <p:strVal val="#ppt_x"/>
                                          </p:val>
                                        </p:tav>
                                      </p:tavLst>
                                    </p:anim>
                                    <p:anim calcmode="lin" valueType="num">
                                      <p:cBhvr>
                                        <p:cTn id="42" dur="1000" fill="hold"/>
                                        <p:tgtEl>
                                          <p:spTgt spid="4105"/>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3000"/>
                            </p:stCondLst>
                            <p:childTnLst>
                              <p:par>
                                <p:cTn id="44" presetID="49" presetClass="entr" presetSubtype="0" decel="100000" fill="hold" grpId="0" nodeType="afterEffect">
                                  <p:stCondLst>
                                    <p:cond delay="0"/>
                                  </p:stCondLst>
                                  <p:childTnLst>
                                    <p:set>
                                      <p:cBhvr>
                                        <p:cTn id="45" dur="1" fill="hold">
                                          <p:stCondLst>
                                            <p:cond delay="0"/>
                                          </p:stCondLst>
                                        </p:cTn>
                                        <p:tgtEl>
                                          <p:spTgt spid="4106"/>
                                        </p:tgtEl>
                                        <p:attrNameLst>
                                          <p:attrName>style.visibility</p:attrName>
                                        </p:attrNameLst>
                                      </p:cBhvr>
                                      <p:to>
                                        <p:strVal val="visible"/>
                                      </p:to>
                                    </p:set>
                                    <p:anim calcmode="lin" valueType="num">
                                      <p:cBhvr>
                                        <p:cTn id="46" dur="500" fill="hold"/>
                                        <p:tgtEl>
                                          <p:spTgt spid="4106"/>
                                        </p:tgtEl>
                                        <p:attrNameLst>
                                          <p:attrName>ppt_w</p:attrName>
                                        </p:attrNameLst>
                                      </p:cBhvr>
                                      <p:tavLst>
                                        <p:tav tm="0">
                                          <p:val>
                                            <p:fltVal val="0"/>
                                          </p:val>
                                        </p:tav>
                                        <p:tav tm="100000">
                                          <p:val>
                                            <p:strVal val="#ppt_w"/>
                                          </p:val>
                                        </p:tav>
                                      </p:tavLst>
                                    </p:anim>
                                    <p:anim calcmode="lin" valueType="num">
                                      <p:cBhvr>
                                        <p:cTn id="47" dur="500" fill="hold"/>
                                        <p:tgtEl>
                                          <p:spTgt spid="4106"/>
                                        </p:tgtEl>
                                        <p:attrNameLst>
                                          <p:attrName>ppt_h</p:attrName>
                                        </p:attrNameLst>
                                      </p:cBhvr>
                                      <p:tavLst>
                                        <p:tav tm="0">
                                          <p:val>
                                            <p:fltVal val="0"/>
                                          </p:val>
                                        </p:tav>
                                        <p:tav tm="100000">
                                          <p:val>
                                            <p:strVal val="#ppt_h"/>
                                          </p:val>
                                        </p:tav>
                                      </p:tavLst>
                                    </p:anim>
                                    <p:anim calcmode="lin" valueType="num">
                                      <p:cBhvr>
                                        <p:cTn id="48" dur="500" fill="hold"/>
                                        <p:tgtEl>
                                          <p:spTgt spid="4106"/>
                                        </p:tgtEl>
                                        <p:attrNameLst>
                                          <p:attrName>style.rotation</p:attrName>
                                        </p:attrNameLst>
                                      </p:cBhvr>
                                      <p:tavLst>
                                        <p:tav tm="0">
                                          <p:val>
                                            <p:fltVal val="360"/>
                                          </p:val>
                                        </p:tav>
                                        <p:tav tm="100000">
                                          <p:val>
                                            <p:fltVal val="0"/>
                                          </p:val>
                                        </p:tav>
                                      </p:tavLst>
                                    </p:anim>
                                    <p:animEffect>
                                      <p:cBhvr>
                                        <p:cTn id="49" dur="500"/>
                                        <p:tgtEl>
                                          <p:spTgt spid="4106"/>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4107"/>
                                        </p:tgtEl>
                                        <p:attrNameLst>
                                          <p:attrName>style.visibility</p:attrName>
                                        </p:attrNameLst>
                                      </p:cBhvr>
                                      <p:to>
                                        <p:strVal val="visible"/>
                                      </p:to>
                                    </p:set>
                                    <p:animEffect>
                                      <p:cBhvr>
                                        <p:cTn id="52" dur="1000"/>
                                        <p:tgtEl>
                                          <p:spTgt spid="4107"/>
                                        </p:tgtEl>
                                      </p:cBhvr>
                                    </p:animEffect>
                                    <p:anim calcmode="lin" valueType="num">
                                      <p:cBhvr>
                                        <p:cTn id="53" dur="1000" fill="hold"/>
                                        <p:tgtEl>
                                          <p:spTgt spid="4107"/>
                                        </p:tgtEl>
                                        <p:attrNameLst>
                                          <p:attrName>ppt_x</p:attrName>
                                        </p:attrNameLst>
                                      </p:cBhvr>
                                      <p:tavLst>
                                        <p:tav tm="0">
                                          <p:val>
                                            <p:strVal val="#ppt_x"/>
                                          </p:val>
                                        </p:tav>
                                        <p:tav tm="100000">
                                          <p:val>
                                            <p:strVal val="#ppt_x"/>
                                          </p:val>
                                        </p:tav>
                                      </p:tavLst>
                                    </p:anim>
                                    <p:anim calcmode="lin" valueType="num">
                                      <p:cBhvr>
                                        <p:cTn id="54" dur="1000" fill="hold"/>
                                        <p:tgtEl>
                                          <p:spTgt spid="4107"/>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4000"/>
                            </p:stCondLst>
                            <p:childTnLst>
                              <p:par>
                                <p:cTn id="56" presetID="49" presetClass="entr" presetSubtype="0" decel="100000" fill="hold" grpId="0" nodeType="afterEffect">
                                  <p:stCondLst>
                                    <p:cond delay="0"/>
                                  </p:stCondLst>
                                  <p:childTnLst>
                                    <p:set>
                                      <p:cBhvr>
                                        <p:cTn id="57" dur="1" fill="hold">
                                          <p:stCondLst>
                                            <p:cond delay="0"/>
                                          </p:stCondLst>
                                        </p:cTn>
                                        <p:tgtEl>
                                          <p:spTgt spid="4108"/>
                                        </p:tgtEl>
                                        <p:attrNameLst>
                                          <p:attrName>style.visibility</p:attrName>
                                        </p:attrNameLst>
                                      </p:cBhvr>
                                      <p:to>
                                        <p:strVal val="visible"/>
                                      </p:to>
                                    </p:set>
                                    <p:anim calcmode="lin" valueType="num">
                                      <p:cBhvr>
                                        <p:cTn id="58" dur="500" fill="hold"/>
                                        <p:tgtEl>
                                          <p:spTgt spid="4108"/>
                                        </p:tgtEl>
                                        <p:attrNameLst>
                                          <p:attrName>ppt_w</p:attrName>
                                        </p:attrNameLst>
                                      </p:cBhvr>
                                      <p:tavLst>
                                        <p:tav tm="0">
                                          <p:val>
                                            <p:fltVal val="0"/>
                                          </p:val>
                                        </p:tav>
                                        <p:tav tm="100000">
                                          <p:val>
                                            <p:strVal val="#ppt_w"/>
                                          </p:val>
                                        </p:tav>
                                      </p:tavLst>
                                    </p:anim>
                                    <p:anim calcmode="lin" valueType="num">
                                      <p:cBhvr>
                                        <p:cTn id="59" dur="500" fill="hold"/>
                                        <p:tgtEl>
                                          <p:spTgt spid="4108"/>
                                        </p:tgtEl>
                                        <p:attrNameLst>
                                          <p:attrName>ppt_h</p:attrName>
                                        </p:attrNameLst>
                                      </p:cBhvr>
                                      <p:tavLst>
                                        <p:tav tm="0">
                                          <p:val>
                                            <p:fltVal val="0"/>
                                          </p:val>
                                        </p:tav>
                                        <p:tav tm="100000">
                                          <p:val>
                                            <p:strVal val="#ppt_h"/>
                                          </p:val>
                                        </p:tav>
                                      </p:tavLst>
                                    </p:anim>
                                    <p:anim calcmode="lin" valueType="num">
                                      <p:cBhvr>
                                        <p:cTn id="60" dur="500" fill="hold"/>
                                        <p:tgtEl>
                                          <p:spTgt spid="4108"/>
                                        </p:tgtEl>
                                        <p:attrNameLst>
                                          <p:attrName>style.rotation</p:attrName>
                                        </p:attrNameLst>
                                      </p:cBhvr>
                                      <p:tavLst>
                                        <p:tav tm="0">
                                          <p:val>
                                            <p:fltVal val="360"/>
                                          </p:val>
                                        </p:tav>
                                        <p:tav tm="100000">
                                          <p:val>
                                            <p:fltVal val="0"/>
                                          </p:val>
                                        </p:tav>
                                      </p:tavLst>
                                    </p:anim>
                                    <p:animEffect>
                                      <p:cBhvr>
                                        <p:cTn id="61" dur="500"/>
                                        <p:tgtEl>
                                          <p:spTgt spid="4108"/>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4109"/>
                                        </p:tgtEl>
                                        <p:attrNameLst>
                                          <p:attrName>style.visibility</p:attrName>
                                        </p:attrNameLst>
                                      </p:cBhvr>
                                      <p:to>
                                        <p:strVal val="visible"/>
                                      </p:to>
                                    </p:set>
                                    <p:animEffect>
                                      <p:cBhvr>
                                        <p:cTn id="64" dur="1000"/>
                                        <p:tgtEl>
                                          <p:spTgt spid="4109"/>
                                        </p:tgtEl>
                                      </p:cBhvr>
                                    </p:animEffect>
                                    <p:anim calcmode="lin" valueType="num">
                                      <p:cBhvr>
                                        <p:cTn id="65" dur="1000" fill="hold"/>
                                        <p:tgtEl>
                                          <p:spTgt spid="4109"/>
                                        </p:tgtEl>
                                        <p:attrNameLst>
                                          <p:attrName>ppt_x</p:attrName>
                                        </p:attrNameLst>
                                      </p:cBhvr>
                                      <p:tavLst>
                                        <p:tav tm="0">
                                          <p:val>
                                            <p:strVal val="#ppt_x"/>
                                          </p:val>
                                        </p:tav>
                                        <p:tav tm="100000">
                                          <p:val>
                                            <p:strVal val="#ppt_x"/>
                                          </p:val>
                                        </p:tav>
                                      </p:tavLst>
                                    </p:anim>
                                    <p:anim calcmode="lin" valueType="num">
                                      <p:cBhvr>
                                        <p:cTn id="66" dur="1000" fill="hold"/>
                                        <p:tgtEl>
                                          <p:spTgt spid="4109"/>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5000"/>
                            </p:stCondLst>
                            <p:childTnLst>
                              <p:par>
                                <p:cTn id="68" presetID="49" presetClass="entr" presetSubtype="0" decel="100000" fill="hold" grpId="0" nodeType="afterEffect">
                                  <p:stCondLst>
                                    <p:cond delay="0"/>
                                  </p:stCondLst>
                                  <p:childTnLst>
                                    <p:set>
                                      <p:cBhvr>
                                        <p:cTn id="69" dur="1" fill="hold">
                                          <p:stCondLst>
                                            <p:cond delay="0"/>
                                          </p:stCondLst>
                                        </p:cTn>
                                        <p:tgtEl>
                                          <p:spTgt spid="4110"/>
                                        </p:tgtEl>
                                        <p:attrNameLst>
                                          <p:attrName>style.visibility</p:attrName>
                                        </p:attrNameLst>
                                      </p:cBhvr>
                                      <p:to>
                                        <p:strVal val="visible"/>
                                      </p:to>
                                    </p:set>
                                    <p:anim calcmode="lin" valueType="num">
                                      <p:cBhvr>
                                        <p:cTn id="70" dur="500" fill="hold"/>
                                        <p:tgtEl>
                                          <p:spTgt spid="4110"/>
                                        </p:tgtEl>
                                        <p:attrNameLst>
                                          <p:attrName>ppt_w</p:attrName>
                                        </p:attrNameLst>
                                      </p:cBhvr>
                                      <p:tavLst>
                                        <p:tav tm="0">
                                          <p:val>
                                            <p:fltVal val="0"/>
                                          </p:val>
                                        </p:tav>
                                        <p:tav tm="100000">
                                          <p:val>
                                            <p:strVal val="#ppt_w"/>
                                          </p:val>
                                        </p:tav>
                                      </p:tavLst>
                                    </p:anim>
                                    <p:anim calcmode="lin" valueType="num">
                                      <p:cBhvr>
                                        <p:cTn id="71" dur="500" fill="hold"/>
                                        <p:tgtEl>
                                          <p:spTgt spid="4110"/>
                                        </p:tgtEl>
                                        <p:attrNameLst>
                                          <p:attrName>ppt_h</p:attrName>
                                        </p:attrNameLst>
                                      </p:cBhvr>
                                      <p:tavLst>
                                        <p:tav tm="0">
                                          <p:val>
                                            <p:fltVal val="0"/>
                                          </p:val>
                                        </p:tav>
                                        <p:tav tm="100000">
                                          <p:val>
                                            <p:strVal val="#ppt_h"/>
                                          </p:val>
                                        </p:tav>
                                      </p:tavLst>
                                    </p:anim>
                                    <p:anim calcmode="lin" valueType="num">
                                      <p:cBhvr>
                                        <p:cTn id="72" dur="500" fill="hold"/>
                                        <p:tgtEl>
                                          <p:spTgt spid="4110"/>
                                        </p:tgtEl>
                                        <p:attrNameLst>
                                          <p:attrName>style.rotation</p:attrName>
                                        </p:attrNameLst>
                                      </p:cBhvr>
                                      <p:tavLst>
                                        <p:tav tm="0">
                                          <p:val>
                                            <p:fltVal val="360"/>
                                          </p:val>
                                        </p:tav>
                                        <p:tav tm="100000">
                                          <p:val>
                                            <p:fltVal val="0"/>
                                          </p:val>
                                        </p:tav>
                                      </p:tavLst>
                                    </p:anim>
                                    <p:animEffect>
                                      <p:cBhvr>
                                        <p:cTn id="73" dur="500"/>
                                        <p:tgtEl>
                                          <p:spTgt spid="4110"/>
                                        </p:tgtEl>
                                      </p:cBhvr>
                                    </p:animEffect>
                                  </p:childTnLst>
                                </p:cTn>
                              </p:par>
                              <p:par>
                                <p:cTn id="74" presetID="42" presetClass="entr" presetSubtype="0" fill="hold" grpId="0" nodeType="withEffect">
                                  <p:stCondLst>
                                    <p:cond delay="0"/>
                                  </p:stCondLst>
                                  <p:childTnLst>
                                    <p:set>
                                      <p:cBhvr>
                                        <p:cTn id="75" dur="1" fill="hold">
                                          <p:stCondLst>
                                            <p:cond delay="0"/>
                                          </p:stCondLst>
                                        </p:cTn>
                                        <p:tgtEl>
                                          <p:spTgt spid="4111"/>
                                        </p:tgtEl>
                                        <p:attrNameLst>
                                          <p:attrName>style.visibility</p:attrName>
                                        </p:attrNameLst>
                                      </p:cBhvr>
                                      <p:to>
                                        <p:strVal val="visible"/>
                                      </p:to>
                                    </p:set>
                                    <p:animEffect>
                                      <p:cBhvr>
                                        <p:cTn id="76" dur="1000"/>
                                        <p:tgtEl>
                                          <p:spTgt spid="4111"/>
                                        </p:tgtEl>
                                      </p:cBhvr>
                                    </p:animEffect>
                                    <p:anim calcmode="lin" valueType="num">
                                      <p:cBhvr>
                                        <p:cTn id="77" dur="1000" fill="hold"/>
                                        <p:tgtEl>
                                          <p:spTgt spid="4111"/>
                                        </p:tgtEl>
                                        <p:attrNameLst>
                                          <p:attrName>ppt_x</p:attrName>
                                        </p:attrNameLst>
                                      </p:cBhvr>
                                      <p:tavLst>
                                        <p:tav tm="0">
                                          <p:val>
                                            <p:strVal val="#ppt_x"/>
                                          </p:val>
                                        </p:tav>
                                        <p:tav tm="100000">
                                          <p:val>
                                            <p:strVal val="#ppt_x"/>
                                          </p:val>
                                        </p:tav>
                                      </p:tavLst>
                                    </p:anim>
                                    <p:anim calcmode="lin" valueType="num">
                                      <p:cBhvr>
                                        <p:cTn id="78" dur="1000" fill="hold"/>
                                        <p:tgtEl>
                                          <p:spTgt spid="4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ldLvl="0" animBg="1" autoUpdateAnimBg="0"/>
      <p:bldP spid="4099" grpId="0" bldLvl="0" animBg="1" autoUpdateAnimBg="0"/>
      <p:bldP spid="4101" grpId="0" animBg="1"/>
      <p:bldP spid="4102" grpId="0" animBg="1"/>
      <p:bldP spid="4103" grpId="0" bldLvl="0" autoUpdateAnimBg="0"/>
      <p:bldP spid="4104" grpId="0" animBg="1"/>
      <p:bldP spid="4105" grpId="0" bldLvl="0" autoUpdateAnimBg="0"/>
      <p:bldP spid="4106" grpId="0" animBg="1"/>
      <p:bldP spid="4107" grpId="0" bldLvl="0" autoUpdateAnimBg="0"/>
      <p:bldP spid="4108" grpId="0" animBg="1"/>
      <p:bldP spid="4109" grpId="0" bldLvl="0" autoUpdateAnimBg="0"/>
      <p:bldP spid="4110" grpId="0" animBg="1"/>
      <p:bldP spid="4111" grpId="0" bldLvl="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组合 27"/>
          <p:cNvGrpSpPr>
            <a:grpSpLocks/>
          </p:cNvGrpSpPr>
          <p:nvPr/>
        </p:nvGrpSpPr>
        <p:grpSpPr bwMode="auto">
          <a:xfrm>
            <a:off x="395288" y="1866900"/>
            <a:ext cx="3960812" cy="330200"/>
            <a:chOff x="0" y="0"/>
            <a:chExt cx="5280586" cy="438562"/>
          </a:xfrm>
        </p:grpSpPr>
        <p:sp>
          <p:nvSpPr>
            <p:cNvPr id="21535" name="椭圆 28"/>
            <p:cNvSpPr>
              <a:spLocks noChangeArrowheads="1"/>
            </p:cNvSpPr>
            <p:nvPr/>
          </p:nvSpPr>
          <p:spPr bwMode="auto">
            <a:xfrm>
              <a:off x="0" y="0"/>
              <a:ext cx="437607" cy="437607"/>
            </a:xfrm>
            <a:prstGeom prst="ellipse">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6" name="文本框 22"/>
            <p:cNvSpPr>
              <a:spLocks noChangeArrowheads="1"/>
            </p:cNvSpPr>
            <p:nvPr/>
          </p:nvSpPr>
          <p:spPr bwMode="auto">
            <a:xfrm>
              <a:off x="437605" y="28192"/>
              <a:ext cx="4842981" cy="41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Your content is hit here, or by copying your text</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533" name="组合 30"/>
          <p:cNvGrpSpPr>
            <a:grpSpLocks/>
          </p:cNvGrpSpPr>
          <p:nvPr/>
        </p:nvGrpSpPr>
        <p:grpSpPr bwMode="auto">
          <a:xfrm>
            <a:off x="395288" y="2432050"/>
            <a:ext cx="4270375" cy="342900"/>
            <a:chOff x="0" y="0"/>
            <a:chExt cx="5693683" cy="455982"/>
          </a:xfrm>
        </p:grpSpPr>
        <p:sp>
          <p:nvSpPr>
            <p:cNvPr id="21533" name="椭圆 31"/>
            <p:cNvSpPr>
              <a:spLocks noChangeArrowheads="1"/>
            </p:cNvSpPr>
            <p:nvPr/>
          </p:nvSpPr>
          <p:spPr bwMode="auto">
            <a:xfrm>
              <a:off x="0" y="0"/>
              <a:ext cx="437607" cy="437607"/>
            </a:xfrm>
            <a:prstGeom prst="ellipse">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4" name="文本框 24"/>
            <p:cNvSpPr>
              <a:spLocks noChangeArrowheads="1"/>
            </p:cNvSpPr>
            <p:nvPr/>
          </p:nvSpPr>
          <p:spPr bwMode="auto">
            <a:xfrm>
              <a:off x="437605" y="45613"/>
              <a:ext cx="525607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Your content is hit here, or by copying your text</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536" name="组合 33"/>
          <p:cNvGrpSpPr>
            <a:grpSpLocks/>
          </p:cNvGrpSpPr>
          <p:nvPr/>
        </p:nvGrpSpPr>
        <p:grpSpPr bwMode="auto">
          <a:xfrm>
            <a:off x="395288" y="3014663"/>
            <a:ext cx="4176712" cy="355600"/>
            <a:chOff x="0" y="0"/>
            <a:chExt cx="5568617" cy="473398"/>
          </a:xfrm>
        </p:grpSpPr>
        <p:sp>
          <p:nvSpPr>
            <p:cNvPr id="21531" name="椭圆 34"/>
            <p:cNvSpPr>
              <a:spLocks noChangeArrowheads="1"/>
            </p:cNvSpPr>
            <p:nvPr/>
          </p:nvSpPr>
          <p:spPr bwMode="auto">
            <a:xfrm>
              <a:off x="0" y="0"/>
              <a:ext cx="437607" cy="437607"/>
            </a:xfrm>
            <a:prstGeom prst="ellipse">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2" name="文本框 26"/>
            <p:cNvSpPr>
              <a:spLocks noChangeArrowheads="1"/>
            </p:cNvSpPr>
            <p:nvPr/>
          </p:nvSpPr>
          <p:spPr bwMode="auto">
            <a:xfrm>
              <a:off x="437605" y="63029"/>
              <a:ext cx="5131012"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Your content is hit here, or by copying your text</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539" name="组合 36"/>
          <p:cNvGrpSpPr>
            <a:grpSpLocks/>
          </p:cNvGrpSpPr>
          <p:nvPr/>
        </p:nvGrpSpPr>
        <p:grpSpPr bwMode="auto">
          <a:xfrm>
            <a:off x="395288" y="3597275"/>
            <a:ext cx="3960812" cy="342900"/>
            <a:chOff x="0" y="0"/>
            <a:chExt cx="5280585" cy="455982"/>
          </a:xfrm>
        </p:grpSpPr>
        <p:sp>
          <p:nvSpPr>
            <p:cNvPr id="21529" name="椭圆 37"/>
            <p:cNvSpPr>
              <a:spLocks noChangeArrowheads="1"/>
            </p:cNvSpPr>
            <p:nvPr/>
          </p:nvSpPr>
          <p:spPr bwMode="auto">
            <a:xfrm>
              <a:off x="0" y="0"/>
              <a:ext cx="437607" cy="437607"/>
            </a:xfrm>
            <a:prstGeom prst="ellipse">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0" name="文本框 28"/>
            <p:cNvSpPr>
              <a:spLocks noChangeArrowheads="1"/>
            </p:cNvSpPr>
            <p:nvPr/>
          </p:nvSpPr>
          <p:spPr bwMode="auto">
            <a:xfrm>
              <a:off x="437605" y="45612"/>
              <a:ext cx="4842980" cy="41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Your content is hit here, or by copying your text</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542" name="组合 39"/>
          <p:cNvGrpSpPr>
            <a:grpSpLocks/>
          </p:cNvGrpSpPr>
          <p:nvPr/>
        </p:nvGrpSpPr>
        <p:grpSpPr bwMode="auto">
          <a:xfrm>
            <a:off x="3432175" y="1152525"/>
            <a:ext cx="5588000" cy="3724275"/>
            <a:chOff x="0" y="0"/>
            <a:chExt cx="7451634" cy="4963884"/>
          </a:xfrm>
        </p:grpSpPr>
        <p:pic>
          <p:nvPicPr>
            <p:cNvPr id="21516" name="图表 4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451634" cy="496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直角三角形 41"/>
            <p:cNvSpPr>
              <a:spLocks noChangeArrowheads="1"/>
            </p:cNvSpPr>
            <p:nvPr/>
          </p:nvSpPr>
          <p:spPr bwMode="auto">
            <a:xfrm rot="10800000">
              <a:off x="5017586" y="666907"/>
              <a:ext cx="744583" cy="744583"/>
            </a:xfrm>
            <a:prstGeom prst="rtTriangle">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1518" name="直角三角形 42"/>
            <p:cNvSpPr>
              <a:spLocks noChangeArrowheads="1"/>
            </p:cNvSpPr>
            <p:nvPr/>
          </p:nvSpPr>
          <p:spPr bwMode="auto">
            <a:xfrm>
              <a:off x="1751873" y="3654336"/>
              <a:ext cx="744583" cy="744583"/>
            </a:xfrm>
            <a:prstGeom prst="rtTriangle">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1519" name="直角三角形 43"/>
            <p:cNvSpPr>
              <a:spLocks noChangeArrowheads="1"/>
            </p:cNvSpPr>
            <p:nvPr/>
          </p:nvSpPr>
          <p:spPr bwMode="auto">
            <a:xfrm rot="10800000" flipH="1">
              <a:off x="1751874" y="600892"/>
              <a:ext cx="744583" cy="744583"/>
            </a:xfrm>
            <a:prstGeom prst="rtTriangle">
              <a:avLst/>
            </a:prstGeom>
            <a:solidFill>
              <a:srgbClr val="595959"/>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1520" name="直角三角形 44"/>
            <p:cNvSpPr>
              <a:spLocks noChangeArrowheads="1"/>
            </p:cNvSpPr>
            <p:nvPr/>
          </p:nvSpPr>
          <p:spPr bwMode="auto">
            <a:xfrm flipH="1">
              <a:off x="5017585" y="3523706"/>
              <a:ext cx="744583" cy="744583"/>
            </a:xfrm>
            <a:prstGeom prst="rtTriangle">
              <a:avLst/>
            </a:prstGeom>
            <a:solidFill>
              <a:srgbClr val="595959"/>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1521" name="文本框 20"/>
            <p:cNvSpPr>
              <a:spLocks noChangeArrowheads="1"/>
            </p:cNvSpPr>
            <p:nvPr/>
          </p:nvSpPr>
          <p:spPr bwMode="auto">
            <a:xfrm rot="-2700000">
              <a:off x="1751871" y="673819"/>
              <a:ext cx="90133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700" b="1">
                  <a:solidFill>
                    <a:schemeClr val="bg1"/>
                  </a:solidFill>
                  <a:latin typeface="方正姚体" panose="02010601030101010101" pitchFamily="2" charset="-122"/>
                  <a:ea typeface="方正姚体" panose="02010601030101010101" pitchFamily="2" charset="-122"/>
                  <a:sym typeface="方正姚体" panose="02010601030101010101" pitchFamily="2" charset="-122"/>
                </a:rPr>
                <a:t>01</a:t>
              </a:r>
              <a:endParaRPr lang="zh-CN" altLang="en-US" sz="2700" b="1">
                <a:solidFill>
                  <a:schemeClr val="bg1"/>
                </a:solidFill>
                <a:latin typeface="方正姚体" panose="02010601030101010101" pitchFamily="2" charset="-122"/>
                <a:ea typeface="方正姚体" panose="02010601030101010101" pitchFamily="2" charset="-122"/>
                <a:sym typeface="方正姚体" panose="02010601030101010101" pitchFamily="2" charset="-122"/>
              </a:endParaRPr>
            </a:p>
          </p:txBody>
        </p:sp>
        <p:sp>
          <p:nvSpPr>
            <p:cNvPr id="21522" name="文本框 21"/>
            <p:cNvSpPr>
              <a:spLocks noChangeArrowheads="1"/>
            </p:cNvSpPr>
            <p:nvPr/>
          </p:nvSpPr>
          <p:spPr bwMode="auto">
            <a:xfrm rot="-2700000">
              <a:off x="1563395" y="1125115"/>
              <a:ext cx="20574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text here</a:t>
              </a:r>
              <a:endParaRPr lang="zh-CN" altLang="en-US"/>
            </a:p>
          </p:txBody>
        </p:sp>
        <p:sp>
          <p:nvSpPr>
            <p:cNvPr id="21523" name="文本框 32"/>
            <p:cNvSpPr>
              <a:spLocks noChangeArrowheads="1"/>
            </p:cNvSpPr>
            <p:nvPr/>
          </p:nvSpPr>
          <p:spPr bwMode="auto">
            <a:xfrm rot="2700000" flipH="1">
              <a:off x="4803508" y="693785"/>
              <a:ext cx="90133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700" b="1">
                  <a:solidFill>
                    <a:schemeClr val="bg1"/>
                  </a:solidFill>
                  <a:latin typeface="方正姚体" panose="02010601030101010101" pitchFamily="2" charset="-122"/>
                  <a:ea typeface="方正姚体" panose="02010601030101010101" pitchFamily="2" charset="-122"/>
                  <a:sym typeface="方正姚体" panose="02010601030101010101" pitchFamily="2" charset="-122"/>
                </a:rPr>
                <a:t>02</a:t>
              </a:r>
              <a:endParaRPr lang="zh-CN" altLang="en-US" sz="2700" b="1">
                <a:solidFill>
                  <a:schemeClr val="bg1"/>
                </a:solidFill>
                <a:latin typeface="方正姚体" panose="02010601030101010101" pitchFamily="2" charset="-122"/>
                <a:ea typeface="方正姚体" panose="02010601030101010101" pitchFamily="2" charset="-122"/>
                <a:sym typeface="方正姚体" panose="02010601030101010101" pitchFamily="2" charset="-122"/>
              </a:endParaRPr>
            </a:p>
          </p:txBody>
        </p:sp>
        <p:sp>
          <p:nvSpPr>
            <p:cNvPr id="21524" name="文本框 33"/>
            <p:cNvSpPr>
              <a:spLocks noChangeArrowheads="1"/>
            </p:cNvSpPr>
            <p:nvPr/>
          </p:nvSpPr>
          <p:spPr bwMode="auto">
            <a:xfrm rot="2700000" flipH="1">
              <a:off x="3877669" y="1144735"/>
              <a:ext cx="20574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text here</a:t>
              </a:r>
              <a:endParaRPr lang="zh-CN" altLang="en-US"/>
            </a:p>
          </p:txBody>
        </p:sp>
        <p:sp>
          <p:nvSpPr>
            <p:cNvPr id="21525" name="文本框 34"/>
            <p:cNvSpPr>
              <a:spLocks noChangeArrowheads="1"/>
            </p:cNvSpPr>
            <p:nvPr/>
          </p:nvSpPr>
          <p:spPr bwMode="auto">
            <a:xfrm rot="-8100000">
              <a:off x="1517853" y="3334388"/>
              <a:ext cx="20574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text here</a:t>
              </a:r>
              <a:endParaRPr lang="zh-CN" altLang="en-US"/>
            </a:p>
          </p:txBody>
        </p:sp>
        <p:sp>
          <p:nvSpPr>
            <p:cNvPr id="21526" name="文本框 35"/>
            <p:cNvSpPr>
              <a:spLocks noChangeArrowheads="1"/>
            </p:cNvSpPr>
            <p:nvPr/>
          </p:nvSpPr>
          <p:spPr bwMode="auto">
            <a:xfrm rot="-8100000">
              <a:off x="1751869" y="3600072"/>
              <a:ext cx="90133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700" b="1">
                  <a:solidFill>
                    <a:schemeClr val="bg1"/>
                  </a:solidFill>
                  <a:latin typeface="方正姚体" panose="02010601030101010101" pitchFamily="2" charset="-122"/>
                  <a:ea typeface="方正姚体" panose="02010601030101010101" pitchFamily="2" charset="-122"/>
                  <a:sym typeface="方正姚体" panose="02010601030101010101" pitchFamily="2" charset="-122"/>
                </a:rPr>
                <a:t>03</a:t>
              </a:r>
              <a:endParaRPr lang="zh-CN" altLang="en-US" sz="2700" b="1">
                <a:solidFill>
                  <a:schemeClr val="bg1"/>
                </a:solidFill>
                <a:latin typeface="方正姚体" panose="02010601030101010101" pitchFamily="2" charset="-122"/>
                <a:ea typeface="方正姚体" panose="02010601030101010101" pitchFamily="2" charset="-122"/>
                <a:sym typeface="方正姚体" panose="02010601030101010101" pitchFamily="2" charset="-122"/>
              </a:endParaRPr>
            </a:p>
          </p:txBody>
        </p:sp>
        <p:sp>
          <p:nvSpPr>
            <p:cNvPr id="21527" name="文本框 36"/>
            <p:cNvSpPr>
              <a:spLocks noChangeArrowheads="1"/>
            </p:cNvSpPr>
            <p:nvPr/>
          </p:nvSpPr>
          <p:spPr bwMode="auto">
            <a:xfrm rot="8100000">
              <a:off x="4853496" y="3490319"/>
              <a:ext cx="90133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700" b="1">
                  <a:solidFill>
                    <a:schemeClr val="bg1"/>
                  </a:solidFill>
                  <a:latin typeface="方正姚体" panose="02010601030101010101" pitchFamily="2" charset="-122"/>
                  <a:ea typeface="方正姚体" panose="02010601030101010101" pitchFamily="2" charset="-122"/>
                  <a:sym typeface="方正姚体" panose="02010601030101010101" pitchFamily="2" charset="-122"/>
                </a:rPr>
                <a:t>04</a:t>
              </a:r>
              <a:endParaRPr lang="zh-CN" altLang="en-US" sz="2700" b="1">
                <a:solidFill>
                  <a:schemeClr val="bg1"/>
                </a:solidFill>
                <a:latin typeface="方正姚体" panose="02010601030101010101" pitchFamily="2" charset="-122"/>
                <a:ea typeface="方正姚体" panose="02010601030101010101" pitchFamily="2" charset="-122"/>
                <a:sym typeface="方正姚体" panose="02010601030101010101" pitchFamily="2" charset="-122"/>
              </a:endParaRPr>
            </a:p>
          </p:txBody>
        </p:sp>
        <p:sp>
          <p:nvSpPr>
            <p:cNvPr id="21528" name="文本框 37"/>
            <p:cNvSpPr>
              <a:spLocks noChangeArrowheads="1"/>
            </p:cNvSpPr>
            <p:nvPr/>
          </p:nvSpPr>
          <p:spPr bwMode="auto">
            <a:xfrm rot="8100000" flipH="1">
              <a:off x="3903795" y="3334388"/>
              <a:ext cx="20574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Enter text here</a:t>
              </a:r>
              <a:endParaRPr lang="zh-CN" altLang="en-US"/>
            </a:p>
          </p:txBody>
        </p:sp>
      </p:grpSp>
      <p:sp>
        <p:nvSpPr>
          <p:cNvPr id="22556" name="TextBox 2"/>
          <p:cNvSpPr>
            <a:spLocks noChangeArrowheads="1"/>
          </p:cNvSpPr>
          <p:nvPr/>
        </p:nvSpPr>
        <p:spPr bwMode="auto">
          <a:xfrm>
            <a:off x="5703888" y="2817813"/>
            <a:ext cx="1250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a title</a:t>
            </a:r>
          </a:p>
        </p:txBody>
      </p:sp>
      <p:sp>
        <p:nvSpPr>
          <p:cNvPr id="22557" name="TextBox 108"/>
          <p:cNvSpPr>
            <a:spLocks noChangeArrowheads="1"/>
          </p:cNvSpPr>
          <p:nvPr/>
        </p:nvSpPr>
        <p:spPr bwMode="auto">
          <a:xfrm>
            <a:off x="539750" y="266700"/>
            <a:ext cx="226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Lack of awareness on certain issues</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2558" name="组合 54"/>
          <p:cNvGrpSpPr>
            <a:grpSpLocks/>
          </p:cNvGrpSpPr>
          <p:nvPr/>
        </p:nvGrpSpPr>
        <p:grpSpPr bwMode="auto">
          <a:xfrm>
            <a:off x="107950" y="244475"/>
            <a:ext cx="358775" cy="360363"/>
            <a:chOff x="0" y="0"/>
            <a:chExt cx="302558" cy="314067"/>
          </a:xfrm>
        </p:grpSpPr>
        <p:sp>
          <p:nvSpPr>
            <p:cNvPr id="21514" name="矩形 55"/>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1515" name="矩形 56"/>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2558"/>
                                        </p:tgtEl>
                                        <p:attrNameLst>
                                          <p:attrName>style.visibility</p:attrName>
                                        </p:attrNameLst>
                                      </p:cBhvr>
                                      <p:to>
                                        <p:strVal val="visible"/>
                                      </p:to>
                                    </p:set>
                                    <p:anim calcmode="lin" valueType="num">
                                      <p:cBhvr>
                                        <p:cTn id="7" dur="350" fill="hold"/>
                                        <p:tgtEl>
                                          <p:spTgt spid="22558"/>
                                        </p:tgtEl>
                                        <p:attrNameLst>
                                          <p:attrName>ppt_w</p:attrName>
                                        </p:attrNameLst>
                                      </p:cBhvr>
                                      <p:tavLst>
                                        <p:tav tm="0">
                                          <p:val>
                                            <p:fltVal val="0"/>
                                          </p:val>
                                        </p:tav>
                                        <p:tav tm="100000">
                                          <p:val>
                                            <p:strVal val="#ppt_w"/>
                                          </p:val>
                                        </p:tav>
                                      </p:tavLst>
                                    </p:anim>
                                    <p:anim calcmode="lin" valueType="num">
                                      <p:cBhvr>
                                        <p:cTn id="8" dur="350" fill="hold"/>
                                        <p:tgtEl>
                                          <p:spTgt spid="22558"/>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2557"/>
                                        </p:tgtEl>
                                        <p:attrNameLst>
                                          <p:attrName>style.visibility</p:attrName>
                                        </p:attrNameLst>
                                      </p:cBhvr>
                                      <p:to>
                                        <p:strVal val="visible"/>
                                      </p:to>
                                    </p:set>
                                    <p:anim calcmode="lin" valueType="num">
                                      <p:cBhvr>
                                        <p:cTn id="12" dur="400" fill="hold"/>
                                        <p:tgtEl>
                                          <p:spTgt spid="22557"/>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2557"/>
                                        </p:tgtEl>
                                        <p:attrNameLst>
                                          <p:attrName>ppt_y</p:attrName>
                                        </p:attrNameLst>
                                      </p:cBhvr>
                                      <p:tavLst>
                                        <p:tav tm="0">
                                          <p:val>
                                            <p:strVal val="#ppt_y"/>
                                          </p:val>
                                        </p:tav>
                                        <p:tav tm="100000">
                                          <p:val>
                                            <p:strVal val="#ppt_y"/>
                                          </p:val>
                                        </p:tav>
                                      </p:tavLst>
                                    </p:anim>
                                    <p:anim calcmode="lin" valueType="num">
                                      <p:cBhvr>
                                        <p:cTn id="14" dur="400" fill="hold"/>
                                        <p:tgtEl>
                                          <p:spTgt spid="22557"/>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2557"/>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22557"/>
                                        </p:tgtEl>
                                      </p:cBhvr>
                                    </p:animEffect>
                                  </p:childTnLst>
                                </p:cTn>
                              </p:par>
                            </p:childTnLst>
                          </p:cTn>
                        </p:par>
                        <p:par>
                          <p:cTn id="17" fill="hold" nodeType="afterGroup">
                            <p:stCondLst>
                              <p:cond delay="1070"/>
                            </p:stCondLst>
                            <p:childTnLst>
                              <p:par>
                                <p:cTn id="18" presetID="10" presetClass="entr" presetSubtype="0" fill="hold" grpId="0" nodeType="afterEffect">
                                  <p:stCondLst>
                                    <p:cond delay="0"/>
                                  </p:stCondLst>
                                  <p:childTnLst>
                                    <p:set>
                                      <p:cBhvr>
                                        <p:cTn id="19" dur="1" fill="hold">
                                          <p:stCondLst>
                                            <p:cond delay="0"/>
                                          </p:stCondLst>
                                        </p:cTn>
                                        <p:tgtEl>
                                          <p:spTgt spid="22556"/>
                                        </p:tgtEl>
                                        <p:attrNameLst>
                                          <p:attrName>style.visibility</p:attrName>
                                        </p:attrNameLst>
                                      </p:cBhvr>
                                      <p:to>
                                        <p:strVal val="visible"/>
                                      </p:to>
                                    </p:set>
                                    <p:anim calcmode="lin" valueType="num">
                                      <p:cBhvr>
                                        <p:cTn id="20" dur="500" fill="hold"/>
                                        <p:tgtEl>
                                          <p:spTgt spid="22556"/>
                                        </p:tgtEl>
                                        <p:attrNameLst>
                                          <p:attrName>ppt_w</p:attrName>
                                        </p:attrNameLst>
                                      </p:cBhvr>
                                      <p:tavLst>
                                        <p:tav tm="0">
                                          <p:val>
                                            <p:fltVal val="0"/>
                                          </p:val>
                                        </p:tav>
                                        <p:tav tm="100000">
                                          <p:val>
                                            <p:strVal val="#ppt_w"/>
                                          </p:val>
                                        </p:tav>
                                      </p:tavLst>
                                    </p:anim>
                                    <p:anim calcmode="lin" valueType="num">
                                      <p:cBhvr>
                                        <p:cTn id="21" dur="500" fill="hold"/>
                                        <p:tgtEl>
                                          <p:spTgt spid="22556"/>
                                        </p:tgtEl>
                                        <p:attrNameLst>
                                          <p:attrName>ppt_h</p:attrName>
                                        </p:attrNameLst>
                                      </p:cBhvr>
                                      <p:tavLst>
                                        <p:tav tm="0">
                                          <p:val>
                                            <p:fltVal val="0"/>
                                          </p:val>
                                        </p:tav>
                                        <p:tav tm="100000">
                                          <p:val>
                                            <p:strVal val="#ppt_h"/>
                                          </p:val>
                                        </p:tav>
                                      </p:tavLst>
                                    </p:anim>
                                    <p:animEffect>
                                      <p:cBhvr>
                                        <p:cTn id="22" dur="500"/>
                                        <p:tgtEl>
                                          <p:spTgt spid="22556"/>
                                        </p:tgtEl>
                                      </p:cBhvr>
                                    </p:animEffect>
                                  </p:childTnLst>
                                </p:cTn>
                              </p:par>
                            </p:childTnLst>
                          </p:cTn>
                        </p:par>
                        <p:par>
                          <p:cTn id="23" fill="hold" nodeType="afterGroup">
                            <p:stCondLst>
                              <p:cond delay="1570"/>
                            </p:stCondLst>
                            <p:childTnLst>
                              <p:par>
                                <p:cTn id="24" presetID="31" presetClass="entr" presetSubtype="0" fill="hold" nodeType="afterEffect">
                                  <p:stCondLst>
                                    <p:cond delay="0"/>
                                  </p:stCondLst>
                                  <p:childTnLst>
                                    <p:set>
                                      <p:cBhvr>
                                        <p:cTn id="25" dur="1" fill="hold">
                                          <p:stCondLst>
                                            <p:cond delay="0"/>
                                          </p:stCondLst>
                                        </p:cTn>
                                        <p:tgtEl>
                                          <p:spTgt spid="22542"/>
                                        </p:tgtEl>
                                        <p:attrNameLst>
                                          <p:attrName>style.visibility</p:attrName>
                                        </p:attrNameLst>
                                      </p:cBhvr>
                                      <p:to>
                                        <p:strVal val="visible"/>
                                      </p:to>
                                    </p:set>
                                    <p:anim calcmode="lin" valueType="num">
                                      <p:cBhvr>
                                        <p:cTn id="26" dur="750" fill="hold"/>
                                        <p:tgtEl>
                                          <p:spTgt spid="22542"/>
                                        </p:tgtEl>
                                        <p:attrNameLst>
                                          <p:attrName>ppt_w</p:attrName>
                                        </p:attrNameLst>
                                      </p:cBhvr>
                                      <p:tavLst>
                                        <p:tav tm="0">
                                          <p:val>
                                            <p:fltVal val="0"/>
                                          </p:val>
                                        </p:tav>
                                        <p:tav tm="100000">
                                          <p:val>
                                            <p:strVal val="#ppt_w"/>
                                          </p:val>
                                        </p:tav>
                                      </p:tavLst>
                                    </p:anim>
                                    <p:anim calcmode="lin" valueType="num">
                                      <p:cBhvr>
                                        <p:cTn id="27" dur="750" fill="hold"/>
                                        <p:tgtEl>
                                          <p:spTgt spid="22542"/>
                                        </p:tgtEl>
                                        <p:attrNameLst>
                                          <p:attrName>ppt_h</p:attrName>
                                        </p:attrNameLst>
                                      </p:cBhvr>
                                      <p:tavLst>
                                        <p:tav tm="0">
                                          <p:val>
                                            <p:fltVal val="0"/>
                                          </p:val>
                                        </p:tav>
                                        <p:tav tm="100000">
                                          <p:val>
                                            <p:strVal val="#ppt_h"/>
                                          </p:val>
                                        </p:tav>
                                      </p:tavLst>
                                    </p:anim>
                                    <p:anim calcmode="lin" valueType="num">
                                      <p:cBhvr>
                                        <p:cTn id="28" dur="750" fill="hold"/>
                                        <p:tgtEl>
                                          <p:spTgt spid="22542"/>
                                        </p:tgtEl>
                                        <p:attrNameLst>
                                          <p:attrName>style.rotation</p:attrName>
                                        </p:attrNameLst>
                                      </p:cBhvr>
                                      <p:tavLst>
                                        <p:tav tm="0">
                                          <p:val>
                                            <p:fltVal val="90"/>
                                          </p:val>
                                        </p:tav>
                                        <p:tav tm="100000">
                                          <p:val>
                                            <p:fltVal val="0"/>
                                          </p:val>
                                        </p:tav>
                                      </p:tavLst>
                                    </p:anim>
                                    <p:animEffect>
                                      <p:cBhvr>
                                        <p:cTn id="29" dur="750"/>
                                        <p:tgtEl>
                                          <p:spTgt spid="22542"/>
                                        </p:tgtEl>
                                      </p:cBhvr>
                                    </p:animEffect>
                                  </p:childTnLst>
                                </p:cTn>
                              </p:par>
                            </p:childTnLst>
                          </p:cTn>
                        </p:par>
                        <p:par>
                          <p:cTn id="30" fill="hold" nodeType="afterGroup">
                            <p:stCondLst>
                              <p:cond delay="2320"/>
                            </p:stCondLst>
                            <p:childTnLst>
                              <p:par>
                                <p:cTn id="31" presetID="22" presetClass="entr" presetSubtype="8" fill="hold" nodeType="afterEffect">
                                  <p:stCondLst>
                                    <p:cond delay="0"/>
                                  </p:stCondLst>
                                  <p:childTnLst>
                                    <p:set>
                                      <p:cBhvr>
                                        <p:cTn id="32" dur="1" fill="hold">
                                          <p:stCondLst>
                                            <p:cond delay="0"/>
                                          </p:stCondLst>
                                        </p:cTn>
                                        <p:tgtEl>
                                          <p:spTgt spid="22530"/>
                                        </p:tgtEl>
                                        <p:attrNameLst>
                                          <p:attrName>style.visibility</p:attrName>
                                        </p:attrNameLst>
                                      </p:cBhvr>
                                      <p:to>
                                        <p:strVal val="visible"/>
                                      </p:to>
                                    </p:set>
                                    <p:animEffect>
                                      <p:cBhvr>
                                        <p:cTn id="33" dur="500"/>
                                        <p:tgtEl>
                                          <p:spTgt spid="22530"/>
                                        </p:tgtEl>
                                      </p:cBhvr>
                                    </p:animEffect>
                                  </p:childTnLst>
                                </p:cTn>
                              </p:par>
                            </p:childTnLst>
                          </p:cTn>
                        </p:par>
                        <p:par>
                          <p:cTn id="34" fill="hold" nodeType="afterGroup">
                            <p:stCondLst>
                              <p:cond delay="2820"/>
                            </p:stCondLst>
                            <p:childTnLst>
                              <p:par>
                                <p:cTn id="35" presetID="22" presetClass="entr" presetSubtype="8" fill="hold" nodeType="afterEffect">
                                  <p:stCondLst>
                                    <p:cond delay="0"/>
                                  </p:stCondLst>
                                  <p:childTnLst>
                                    <p:set>
                                      <p:cBhvr>
                                        <p:cTn id="36" dur="1" fill="hold">
                                          <p:stCondLst>
                                            <p:cond delay="0"/>
                                          </p:stCondLst>
                                        </p:cTn>
                                        <p:tgtEl>
                                          <p:spTgt spid="22533"/>
                                        </p:tgtEl>
                                        <p:attrNameLst>
                                          <p:attrName>style.visibility</p:attrName>
                                        </p:attrNameLst>
                                      </p:cBhvr>
                                      <p:to>
                                        <p:strVal val="visible"/>
                                      </p:to>
                                    </p:set>
                                    <p:animEffect>
                                      <p:cBhvr>
                                        <p:cTn id="37" dur="500"/>
                                        <p:tgtEl>
                                          <p:spTgt spid="22533"/>
                                        </p:tgtEl>
                                      </p:cBhvr>
                                    </p:animEffect>
                                  </p:childTnLst>
                                </p:cTn>
                              </p:par>
                            </p:childTnLst>
                          </p:cTn>
                        </p:par>
                        <p:par>
                          <p:cTn id="38" fill="hold" nodeType="afterGroup">
                            <p:stCondLst>
                              <p:cond delay="3320"/>
                            </p:stCondLst>
                            <p:childTnLst>
                              <p:par>
                                <p:cTn id="39" presetID="22" presetClass="entr" presetSubtype="8" fill="hold" nodeType="afterEffect">
                                  <p:stCondLst>
                                    <p:cond delay="0"/>
                                  </p:stCondLst>
                                  <p:childTnLst>
                                    <p:set>
                                      <p:cBhvr>
                                        <p:cTn id="40" dur="1" fill="hold">
                                          <p:stCondLst>
                                            <p:cond delay="0"/>
                                          </p:stCondLst>
                                        </p:cTn>
                                        <p:tgtEl>
                                          <p:spTgt spid="22536"/>
                                        </p:tgtEl>
                                        <p:attrNameLst>
                                          <p:attrName>style.visibility</p:attrName>
                                        </p:attrNameLst>
                                      </p:cBhvr>
                                      <p:to>
                                        <p:strVal val="visible"/>
                                      </p:to>
                                    </p:set>
                                    <p:animEffect>
                                      <p:cBhvr>
                                        <p:cTn id="41" dur="500"/>
                                        <p:tgtEl>
                                          <p:spTgt spid="22536"/>
                                        </p:tgtEl>
                                      </p:cBhvr>
                                    </p:animEffect>
                                  </p:childTnLst>
                                </p:cTn>
                              </p:par>
                            </p:childTnLst>
                          </p:cTn>
                        </p:par>
                        <p:par>
                          <p:cTn id="42" fill="hold" nodeType="afterGroup">
                            <p:stCondLst>
                              <p:cond delay="3820"/>
                            </p:stCondLst>
                            <p:childTnLst>
                              <p:par>
                                <p:cTn id="43" presetID="22" presetClass="entr" presetSubtype="8" fill="hold" nodeType="afterEffect">
                                  <p:stCondLst>
                                    <p:cond delay="0"/>
                                  </p:stCondLst>
                                  <p:childTnLst>
                                    <p:set>
                                      <p:cBhvr>
                                        <p:cTn id="44" dur="1" fill="hold">
                                          <p:stCondLst>
                                            <p:cond delay="0"/>
                                          </p:stCondLst>
                                        </p:cTn>
                                        <p:tgtEl>
                                          <p:spTgt spid="22539"/>
                                        </p:tgtEl>
                                        <p:attrNameLst>
                                          <p:attrName>style.visibility</p:attrName>
                                        </p:attrNameLst>
                                      </p:cBhvr>
                                      <p:to>
                                        <p:strVal val="visible"/>
                                      </p:to>
                                    </p:set>
                                    <p:animEffect>
                                      <p:cBhvr>
                                        <p:cTn id="45" dur="5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6" grpId="0" bldLvl="0" autoUpdateAnimBg="0"/>
      <p:bldP spid="22557"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六边形 1"/>
          <p:cNvSpPr>
            <a:spLocks noChangeArrowheads="1"/>
          </p:cNvSpPr>
          <p:nvPr/>
        </p:nvSpPr>
        <p:spPr bwMode="auto">
          <a:xfrm rot="-5400000">
            <a:off x="3975894" y="2928144"/>
            <a:ext cx="1143000" cy="1074738"/>
          </a:xfrm>
          <a:prstGeom prst="hexagon">
            <a:avLst>
              <a:gd name="adj" fmla="val 25017"/>
              <a:gd name="vf" fmla="val 115470"/>
            </a:avLst>
          </a:prstGeom>
          <a:solidFill>
            <a:srgbClr val="00B0F0"/>
          </a:solidFill>
          <a:ln>
            <a:noFill/>
          </a:ln>
          <a:extLst>
            <a:ext uri="{91240B29-F687-4F45-9708-019B960494DF}">
              <a14:hiddenLine xmlns:a14="http://schemas.microsoft.com/office/drawing/2010/main" w="15875" cap="rnd">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3555" name="图片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327525" y="3227388"/>
            <a:ext cx="452438"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六边形 3"/>
          <p:cNvSpPr>
            <a:spLocks noChangeArrowheads="1"/>
          </p:cNvSpPr>
          <p:nvPr/>
        </p:nvSpPr>
        <p:spPr bwMode="auto">
          <a:xfrm rot="-5400000">
            <a:off x="3398838" y="1976437"/>
            <a:ext cx="1143000" cy="1076325"/>
          </a:xfrm>
          <a:prstGeom prst="hexagon">
            <a:avLst>
              <a:gd name="adj" fmla="val 24980"/>
              <a:gd name="vf" fmla="val 115470"/>
            </a:avLst>
          </a:prstGeom>
          <a:solidFill>
            <a:srgbClr val="505368"/>
          </a:solidFill>
          <a:ln w="15875" cap="rnd">
            <a:solidFill>
              <a:srgbClr val="D8D8D8"/>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3557" name="图片 4"/>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3751263" y="2276475"/>
            <a:ext cx="45243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六边形 5"/>
          <p:cNvSpPr>
            <a:spLocks noChangeArrowheads="1"/>
          </p:cNvSpPr>
          <p:nvPr/>
        </p:nvSpPr>
        <p:spPr bwMode="auto">
          <a:xfrm rot="-5400000">
            <a:off x="2817813" y="2927350"/>
            <a:ext cx="1143000" cy="1076325"/>
          </a:xfrm>
          <a:prstGeom prst="hexagon">
            <a:avLst>
              <a:gd name="adj" fmla="val 24980"/>
              <a:gd name="vf" fmla="val 115470"/>
            </a:avLst>
          </a:prstGeom>
          <a:solidFill>
            <a:srgbClr val="505368"/>
          </a:solidFill>
          <a:ln w="15875" cap="rnd">
            <a:solidFill>
              <a:srgbClr val="D8D8D8"/>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3559" name="图片 6"/>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3170238" y="3227388"/>
            <a:ext cx="4524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六边形 7"/>
          <p:cNvSpPr>
            <a:spLocks noChangeArrowheads="1"/>
          </p:cNvSpPr>
          <p:nvPr/>
        </p:nvSpPr>
        <p:spPr bwMode="auto">
          <a:xfrm rot="-5400000">
            <a:off x="3398838" y="3910012"/>
            <a:ext cx="1143000" cy="1076325"/>
          </a:xfrm>
          <a:prstGeom prst="hexagon">
            <a:avLst>
              <a:gd name="adj" fmla="val 24980"/>
              <a:gd name="vf" fmla="val 115470"/>
            </a:avLst>
          </a:prstGeom>
          <a:solidFill>
            <a:srgbClr val="505368"/>
          </a:solidFill>
          <a:ln w="15875" cap="rnd">
            <a:solidFill>
              <a:srgbClr val="D8D8D8"/>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3561" name="图片 8"/>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3751263" y="4210050"/>
            <a:ext cx="4524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六边形 9"/>
          <p:cNvSpPr>
            <a:spLocks noChangeArrowheads="1"/>
          </p:cNvSpPr>
          <p:nvPr/>
        </p:nvSpPr>
        <p:spPr bwMode="auto">
          <a:xfrm rot="-5400000">
            <a:off x="4598988" y="3860800"/>
            <a:ext cx="1143000" cy="1076325"/>
          </a:xfrm>
          <a:prstGeom prst="hexagon">
            <a:avLst>
              <a:gd name="adj" fmla="val 24980"/>
              <a:gd name="vf" fmla="val 115470"/>
            </a:avLst>
          </a:prstGeom>
          <a:solidFill>
            <a:srgbClr val="505368"/>
          </a:solidFill>
          <a:ln w="15875" cap="rnd">
            <a:solidFill>
              <a:srgbClr val="D8D8D8"/>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3563" name="图片 10"/>
          <p:cNvPicPr>
            <a:picLocks noChangeAspect="1" noChangeArrowheads="1"/>
          </p:cNvPicPr>
          <p:nvPr/>
        </p:nvPicPr>
        <p:blipFill>
          <a:blip r:embed="rId6" cstate="print">
            <a:grayscl/>
            <a:biLevel thresh="50000"/>
            <a:extLst>
              <a:ext uri="{28A0092B-C50C-407E-A947-70E740481C1C}">
                <a14:useLocalDpi xmlns:a14="http://schemas.microsoft.com/office/drawing/2010/main" val="0"/>
              </a:ext>
            </a:extLst>
          </a:blip>
          <a:srcRect/>
          <a:stretch>
            <a:fillRect/>
          </a:stretch>
        </p:blipFill>
        <p:spPr bwMode="auto">
          <a:xfrm>
            <a:off x="4949825" y="4157663"/>
            <a:ext cx="45402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六边形 11"/>
          <p:cNvSpPr>
            <a:spLocks noChangeArrowheads="1"/>
          </p:cNvSpPr>
          <p:nvPr/>
        </p:nvSpPr>
        <p:spPr bwMode="auto">
          <a:xfrm rot="-5400000">
            <a:off x="5129213" y="2901950"/>
            <a:ext cx="1143000" cy="1076325"/>
          </a:xfrm>
          <a:prstGeom prst="hexagon">
            <a:avLst>
              <a:gd name="adj" fmla="val 24980"/>
              <a:gd name="vf" fmla="val 115470"/>
            </a:avLst>
          </a:prstGeom>
          <a:solidFill>
            <a:srgbClr val="505368"/>
          </a:solidFill>
          <a:ln w="15875" cap="rnd">
            <a:solidFill>
              <a:srgbClr val="D8D8D8"/>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3565" name="图片 12"/>
          <p:cNvPicPr>
            <a:picLocks noChangeAspect="1" noChangeArrowheads="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5475288" y="3325813"/>
            <a:ext cx="4730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六边形 13"/>
          <p:cNvSpPr>
            <a:spLocks noChangeArrowheads="1"/>
          </p:cNvSpPr>
          <p:nvPr/>
        </p:nvSpPr>
        <p:spPr bwMode="auto">
          <a:xfrm rot="-5400000">
            <a:off x="4578351" y="1944687"/>
            <a:ext cx="1143000" cy="1076325"/>
          </a:xfrm>
          <a:prstGeom prst="hexagon">
            <a:avLst>
              <a:gd name="adj" fmla="val 24980"/>
              <a:gd name="vf" fmla="val 115470"/>
            </a:avLst>
          </a:prstGeom>
          <a:solidFill>
            <a:srgbClr val="505368"/>
          </a:solidFill>
          <a:ln w="15875" cap="rnd">
            <a:solidFill>
              <a:srgbClr val="D8D8D8"/>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3567" name="图片 14"/>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4833938" y="2154238"/>
            <a:ext cx="6588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8" name="矩形 15"/>
          <p:cNvSpPr>
            <a:spLocks noChangeArrowheads="1"/>
          </p:cNvSpPr>
          <p:nvPr/>
        </p:nvSpPr>
        <p:spPr bwMode="auto">
          <a:xfrm flipH="1">
            <a:off x="5876925" y="2282825"/>
            <a:ext cx="2624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60946" rIns="121893" bIns="60946">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Your content is played here, or by copying your text, choose paste in this box</a:t>
            </a:r>
            <a:endParaRPr lang="en-US"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69" name="矩形 16"/>
          <p:cNvSpPr>
            <a:spLocks noChangeArrowheads="1"/>
          </p:cNvSpPr>
          <p:nvPr/>
        </p:nvSpPr>
        <p:spPr bwMode="auto">
          <a:xfrm>
            <a:off x="5886450" y="2036763"/>
            <a:ext cx="23383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60946" rIns="121893" bIns="60946">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ts val="1600"/>
              </a:lnSpc>
              <a:buFont typeface="Arial" panose="020B0604020202020204" pitchFamily="34" charset="0"/>
              <a:buNone/>
            </a:pPr>
            <a:r>
              <a:rPr lang="zh-CN" altLang="en-US" sz="16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Fill in the title here</a:t>
            </a:r>
            <a:endParaRPr lang="en-US" altLang="zh-CN" sz="16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70" name="矩形 17"/>
          <p:cNvSpPr>
            <a:spLocks noChangeArrowheads="1"/>
          </p:cNvSpPr>
          <p:nvPr/>
        </p:nvSpPr>
        <p:spPr bwMode="auto">
          <a:xfrm flipH="1">
            <a:off x="6483350" y="3289300"/>
            <a:ext cx="2625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60946" rIns="121893" bIns="60946">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Your content is played here, or by copying your text, choose paste in this box</a:t>
            </a:r>
            <a:endParaRPr lang="en-US"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71" name="矩形 18"/>
          <p:cNvSpPr>
            <a:spLocks noChangeArrowheads="1"/>
          </p:cNvSpPr>
          <p:nvPr/>
        </p:nvSpPr>
        <p:spPr bwMode="auto">
          <a:xfrm>
            <a:off x="6494463" y="3044825"/>
            <a:ext cx="233838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60946" rIns="121893" bIns="60946">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ts val="1600"/>
              </a:lnSpc>
              <a:buFont typeface="Arial" panose="020B0604020202020204" pitchFamily="34" charset="0"/>
              <a:buNone/>
            </a:pPr>
            <a:r>
              <a:rPr lang="zh-CN" altLang="en-US" sz="16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Fill in the title here</a:t>
            </a:r>
            <a:endParaRPr lang="en-US" altLang="zh-CN" sz="16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72" name="矩形 19"/>
          <p:cNvSpPr>
            <a:spLocks noChangeArrowheads="1"/>
          </p:cNvSpPr>
          <p:nvPr/>
        </p:nvSpPr>
        <p:spPr bwMode="auto">
          <a:xfrm flipH="1">
            <a:off x="5911850" y="4381500"/>
            <a:ext cx="2625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60946" rIns="121893" bIns="60946">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Your content is played here, or by copying your text, choose paste in this box</a:t>
            </a:r>
            <a:endParaRPr lang="en-US"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73" name="矩形 20"/>
          <p:cNvSpPr>
            <a:spLocks noChangeArrowheads="1"/>
          </p:cNvSpPr>
          <p:nvPr/>
        </p:nvSpPr>
        <p:spPr bwMode="auto">
          <a:xfrm>
            <a:off x="5922963" y="4135438"/>
            <a:ext cx="233838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60946" rIns="121893" bIns="60946">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ts val="1600"/>
              </a:lnSpc>
              <a:buFont typeface="Arial" panose="020B0604020202020204" pitchFamily="34" charset="0"/>
              <a:buNone/>
            </a:pPr>
            <a:r>
              <a:rPr lang="zh-CN" altLang="en-US" sz="16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Fill in the title here</a:t>
            </a:r>
            <a:endParaRPr lang="en-US" altLang="zh-CN" sz="16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74" name="矩形 21"/>
          <p:cNvSpPr>
            <a:spLocks noChangeArrowheads="1"/>
          </p:cNvSpPr>
          <p:nvPr/>
        </p:nvSpPr>
        <p:spPr bwMode="auto">
          <a:xfrm flipH="1">
            <a:off x="503238" y="4445000"/>
            <a:ext cx="26241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60946" rIns="121893" bIns="60946">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Your content is played here, or by copying your text, choose paste in this box</a:t>
            </a:r>
            <a:endParaRPr lang="en-US"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75" name="矩形 22"/>
          <p:cNvSpPr>
            <a:spLocks noChangeArrowheads="1"/>
          </p:cNvSpPr>
          <p:nvPr/>
        </p:nvSpPr>
        <p:spPr bwMode="auto">
          <a:xfrm>
            <a:off x="820737" y="4165600"/>
            <a:ext cx="2247901"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ts val="1600"/>
              </a:lnSpc>
              <a:buFont typeface="Arial" panose="020B0604020202020204" pitchFamily="34" charset="0"/>
              <a:buNone/>
            </a:pPr>
            <a:r>
              <a:rPr lang="zh-CN" altLang="en-US" sz="16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Fill in the title here</a:t>
            </a:r>
            <a:endParaRPr lang="en-US" altLang="zh-CN" sz="16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76" name="矩形 23"/>
          <p:cNvSpPr>
            <a:spLocks noChangeArrowheads="1"/>
          </p:cNvSpPr>
          <p:nvPr/>
        </p:nvSpPr>
        <p:spPr bwMode="auto">
          <a:xfrm flipH="1">
            <a:off x="227013" y="3335338"/>
            <a:ext cx="26241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60946" rIns="121893" bIns="60946">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Your content is played here, or by copying your text, choose paste in this box</a:t>
            </a:r>
            <a:endParaRPr lang="en-US"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77" name="矩形 24"/>
          <p:cNvSpPr>
            <a:spLocks noChangeArrowheads="1"/>
          </p:cNvSpPr>
          <p:nvPr/>
        </p:nvSpPr>
        <p:spPr bwMode="auto">
          <a:xfrm>
            <a:off x="544512" y="3054350"/>
            <a:ext cx="224790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ts val="1600"/>
              </a:lnSpc>
              <a:buFont typeface="Arial" panose="020B0604020202020204" pitchFamily="34" charset="0"/>
              <a:buNone/>
            </a:pPr>
            <a:r>
              <a:rPr lang="zh-CN" altLang="en-US" sz="16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Fill in the title here</a:t>
            </a:r>
            <a:endParaRPr lang="en-US" altLang="zh-CN" sz="16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78" name="矩形 25"/>
          <p:cNvSpPr>
            <a:spLocks noChangeArrowheads="1"/>
          </p:cNvSpPr>
          <p:nvPr/>
        </p:nvSpPr>
        <p:spPr bwMode="auto">
          <a:xfrm flipH="1">
            <a:off x="395288" y="2317750"/>
            <a:ext cx="2832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60946" rIns="121893" bIns="60946">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Your content is played here, or by copying your text, choose paste in this box</a:t>
            </a:r>
            <a:endParaRPr lang="en-US"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79" name="矩形 26"/>
          <p:cNvSpPr>
            <a:spLocks noChangeArrowheads="1"/>
          </p:cNvSpPr>
          <p:nvPr/>
        </p:nvSpPr>
        <p:spPr bwMode="auto">
          <a:xfrm>
            <a:off x="919162" y="2036763"/>
            <a:ext cx="2247901"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ts val="1600"/>
              </a:lnSpc>
              <a:buFont typeface="Arial" panose="020B0604020202020204" pitchFamily="34" charset="0"/>
              <a:buNone/>
            </a:pPr>
            <a:r>
              <a:rPr lang="zh-CN" altLang="en-US"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Fill in the title here</a:t>
            </a:r>
            <a:endParaRPr lang="en-US" altLang="zh-CN" sz="16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80" name="TextBox 30"/>
          <p:cNvSpPr>
            <a:spLocks noChangeArrowheads="1"/>
          </p:cNvSpPr>
          <p:nvPr/>
        </p:nvSpPr>
        <p:spPr bwMode="auto">
          <a:xfrm>
            <a:off x="206375" y="936625"/>
            <a:ext cx="1004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Add a title</a:t>
            </a:r>
          </a:p>
        </p:txBody>
      </p:sp>
      <p:sp>
        <p:nvSpPr>
          <p:cNvPr id="23581" name="TextBox 29"/>
          <p:cNvSpPr>
            <a:spLocks noChangeArrowheads="1"/>
          </p:cNvSpPr>
          <p:nvPr/>
        </p:nvSpPr>
        <p:spPr bwMode="auto">
          <a:xfrm>
            <a:off x="206375" y="1222375"/>
            <a:ext cx="8037513" cy="34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4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en-US" altLang="zh-CN" sz="14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82" name="TextBox 108"/>
          <p:cNvSpPr>
            <a:spLocks noChangeArrowheads="1"/>
          </p:cNvSpPr>
          <p:nvPr/>
        </p:nvSpPr>
        <p:spPr bwMode="auto">
          <a:xfrm>
            <a:off x="539750" y="266700"/>
            <a:ext cx="226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Insufficient analysis of competitors</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3583" name="组合 30"/>
          <p:cNvGrpSpPr>
            <a:grpSpLocks/>
          </p:cNvGrpSpPr>
          <p:nvPr/>
        </p:nvGrpSpPr>
        <p:grpSpPr bwMode="auto">
          <a:xfrm>
            <a:off x="107950" y="244475"/>
            <a:ext cx="358775" cy="360363"/>
            <a:chOff x="0" y="0"/>
            <a:chExt cx="302558" cy="314067"/>
          </a:xfrm>
        </p:grpSpPr>
        <p:sp>
          <p:nvSpPr>
            <p:cNvPr id="22560" name="矩形 31"/>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2561" name="矩形 32"/>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3583"/>
                                        </p:tgtEl>
                                        <p:attrNameLst>
                                          <p:attrName>style.visibility</p:attrName>
                                        </p:attrNameLst>
                                      </p:cBhvr>
                                      <p:to>
                                        <p:strVal val="visible"/>
                                      </p:to>
                                    </p:set>
                                    <p:anim calcmode="lin" valueType="num">
                                      <p:cBhvr>
                                        <p:cTn id="7" dur="350" fill="hold"/>
                                        <p:tgtEl>
                                          <p:spTgt spid="23583"/>
                                        </p:tgtEl>
                                        <p:attrNameLst>
                                          <p:attrName>ppt_w</p:attrName>
                                        </p:attrNameLst>
                                      </p:cBhvr>
                                      <p:tavLst>
                                        <p:tav tm="0">
                                          <p:val>
                                            <p:fltVal val="0"/>
                                          </p:val>
                                        </p:tav>
                                        <p:tav tm="100000">
                                          <p:val>
                                            <p:strVal val="#ppt_w"/>
                                          </p:val>
                                        </p:tav>
                                      </p:tavLst>
                                    </p:anim>
                                    <p:anim calcmode="lin" valueType="num">
                                      <p:cBhvr>
                                        <p:cTn id="8" dur="350" fill="hold"/>
                                        <p:tgtEl>
                                          <p:spTgt spid="23583"/>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82"/>
                                        </p:tgtEl>
                                        <p:attrNameLst>
                                          <p:attrName>style.visibility</p:attrName>
                                        </p:attrNameLst>
                                      </p:cBhvr>
                                      <p:to>
                                        <p:strVal val="visible"/>
                                      </p:to>
                                    </p:set>
                                    <p:anim calcmode="lin" valueType="num">
                                      <p:cBhvr>
                                        <p:cTn id="12" dur="400" fill="hold"/>
                                        <p:tgtEl>
                                          <p:spTgt spid="23582"/>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82"/>
                                        </p:tgtEl>
                                        <p:attrNameLst>
                                          <p:attrName>ppt_y</p:attrName>
                                        </p:attrNameLst>
                                      </p:cBhvr>
                                      <p:tavLst>
                                        <p:tav tm="0">
                                          <p:val>
                                            <p:strVal val="#ppt_y"/>
                                          </p:val>
                                        </p:tav>
                                        <p:tav tm="100000">
                                          <p:val>
                                            <p:strVal val="#ppt_y"/>
                                          </p:val>
                                        </p:tav>
                                      </p:tavLst>
                                    </p:anim>
                                    <p:anim calcmode="lin" valueType="num">
                                      <p:cBhvr>
                                        <p:cTn id="14" dur="400" fill="hold"/>
                                        <p:tgtEl>
                                          <p:spTgt spid="23582"/>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82"/>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2358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3580"/>
                                        </p:tgtEl>
                                        <p:attrNameLst>
                                          <p:attrName>style.visibility</p:attrName>
                                        </p:attrNameLst>
                                      </p:cBhvr>
                                      <p:to>
                                        <p:strVal val="visible"/>
                                      </p:to>
                                    </p:set>
                                    <p:anim calcmode="lin" valueType="num">
                                      <p:cBhvr>
                                        <p:cTn id="21" dur="400" fill="hold"/>
                                        <p:tgtEl>
                                          <p:spTgt spid="23580"/>
                                        </p:tgtEl>
                                        <p:attrNameLst>
                                          <p:attrName>ppt_x</p:attrName>
                                        </p:attrNameLst>
                                      </p:cBhvr>
                                      <p:tavLst>
                                        <p:tav tm="0">
                                          <p:val>
                                            <p:strVal val="0-#ppt_w/2"/>
                                          </p:val>
                                        </p:tav>
                                        <p:tav tm="100000">
                                          <p:val>
                                            <p:strVal val="#ppt_x"/>
                                          </p:val>
                                        </p:tav>
                                      </p:tavLst>
                                    </p:anim>
                                    <p:anim calcmode="lin" valueType="num">
                                      <p:cBhvr>
                                        <p:cTn id="22" dur="400" fill="hold"/>
                                        <p:tgtEl>
                                          <p:spTgt spid="23580"/>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581"/>
                                        </p:tgtEl>
                                        <p:attrNameLst>
                                          <p:attrName>style.visibility</p:attrName>
                                        </p:attrNameLst>
                                      </p:cBhvr>
                                      <p:to>
                                        <p:strVal val="visible"/>
                                      </p:to>
                                    </p:set>
                                    <p:animEffect>
                                      <p:cBhvr>
                                        <p:cTn id="27" dur="500"/>
                                        <p:tgtEl>
                                          <p:spTgt spid="23581"/>
                                        </p:tgtEl>
                                      </p:cBhvr>
                                    </p:animEffect>
                                  </p:childTnLst>
                                </p:cTn>
                              </p:par>
                            </p:childTnLst>
                          </p:cTn>
                        </p:par>
                        <p:par>
                          <p:cTn id="28" fill="hold" nodeType="afterGroup">
                            <p:stCondLst>
                              <p:cond delay="500"/>
                            </p:stCondLst>
                            <p:childTnLst>
                              <p:par>
                                <p:cTn id="29" presetID="10" presetClass="entr" presetSubtype="0" fill="hold" nodeType="afterEffect">
                                  <p:stCondLst>
                                    <p:cond delay="0"/>
                                  </p:stCondLst>
                                  <p:childTnLst>
                                    <p:set>
                                      <p:cBhvr>
                                        <p:cTn id="30" dur="1" fill="hold">
                                          <p:stCondLst>
                                            <p:cond delay="0"/>
                                          </p:stCondLst>
                                        </p:cTn>
                                        <p:tgtEl>
                                          <p:spTgt spid="23555"/>
                                        </p:tgtEl>
                                        <p:attrNameLst>
                                          <p:attrName>style.visibility</p:attrName>
                                        </p:attrNameLst>
                                      </p:cBhvr>
                                      <p:to>
                                        <p:strVal val="visible"/>
                                      </p:to>
                                    </p:set>
                                    <p:anim calcmode="lin" valueType="num">
                                      <p:cBhvr>
                                        <p:cTn id="31" dur="500" fill="hold"/>
                                        <p:tgtEl>
                                          <p:spTgt spid="23555"/>
                                        </p:tgtEl>
                                        <p:attrNameLst>
                                          <p:attrName>ppt_w</p:attrName>
                                        </p:attrNameLst>
                                      </p:cBhvr>
                                      <p:tavLst>
                                        <p:tav tm="0">
                                          <p:val>
                                            <p:fltVal val="0"/>
                                          </p:val>
                                        </p:tav>
                                        <p:tav tm="100000">
                                          <p:val>
                                            <p:strVal val="#ppt_w"/>
                                          </p:val>
                                        </p:tav>
                                      </p:tavLst>
                                    </p:anim>
                                    <p:anim calcmode="lin" valueType="num">
                                      <p:cBhvr>
                                        <p:cTn id="32" dur="500" fill="hold"/>
                                        <p:tgtEl>
                                          <p:spTgt spid="23555"/>
                                        </p:tgtEl>
                                        <p:attrNameLst>
                                          <p:attrName>ppt_h</p:attrName>
                                        </p:attrNameLst>
                                      </p:cBhvr>
                                      <p:tavLst>
                                        <p:tav tm="0">
                                          <p:val>
                                            <p:fltVal val="0"/>
                                          </p:val>
                                        </p:tav>
                                        <p:tav tm="100000">
                                          <p:val>
                                            <p:strVal val="#ppt_h"/>
                                          </p:val>
                                        </p:tav>
                                      </p:tavLst>
                                    </p:anim>
                                    <p:animEffect>
                                      <p:cBhvr>
                                        <p:cTn id="33" dur="500"/>
                                        <p:tgtEl>
                                          <p:spTgt spid="2355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554"/>
                                        </p:tgtEl>
                                        <p:attrNameLst>
                                          <p:attrName>style.visibility</p:attrName>
                                        </p:attrNameLst>
                                      </p:cBhvr>
                                      <p:to>
                                        <p:strVal val="visible"/>
                                      </p:to>
                                    </p:set>
                                    <p:anim calcmode="lin" valueType="num">
                                      <p:cBhvr>
                                        <p:cTn id="36" dur="500" fill="hold"/>
                                        <p:tgtEl>
                                          <p:spTgt spid="23554"/>
                                        </p:tgtEl>
                                        <p:attrNameLst>
                                          <p:attrName>ppt_w</p:attrName>
                                        </p:attrNameLst>
                                      </p:cBhvr>
                                      <p:tavLst>
                                        <p:tav tm="0">
                                          <p:val>
                                            <p:fltVal val="0"/>
                                          </p:val>
                                        </p:tav>
                                        <p:tav tm="100000">
                                          <p:val>
                                            <p:strVal val="#ppt_w"/>
                                          </p:val>
                                        </p:tav>
                                      </p:tavLst>
                                    </p:anim>
                                    <p:anim calcmode="lin" valueType="num">
                                      <p:cBhvr>
                                        <p:cTn id="37" dur="500" fill="hold"/>
                                        <p:tgtEl>
                                          <p:spTgt spid="23554"/>
                                        </p:tgtEl>
                                        <p:attrNameLst>
                                          <p:attrName>ppt_h</p:attrName>
                                        </p:attrNameLst>
                                      </p:cBhvr>
                                      <p:tavLst>
                                        <p:tav tm="0">
                                          <p:val>
                                            <p:fltVal val="0"/>
                                          </p:val>
                                        </p:tav>
                                        <p:tav tm="100000">
                                          <p:val>
                                            <p:strVal val="#ppt_h"/>
                                          </p:val>
                                        </p:tav>
                                      </p:tavLst>
                                    </p:anim>
                                    <p:animEffect>
                                      <p:cBhvr>
                                        <p:cTn id="38" dur="500"/>
                                        <p:tgtEl>
                                          <p:spTgt spid="23554"/>
                                        </p:tgtEl>
                                      </p:cBhvr>
                                    </p:animEffect>
                                  </p:childTnLst>
                                </p:cTn>
                              </p:par>
                            </p:childTnLst>
                          </p:cTn>
                        </p:par>
                        <p:par>
                          <p:cTn id="39" fill="hold" nodeType="afterGroup">
                            <p:stCondLst>
                              <p:cond delay="1000"/>
                            </p:stCondLst>
                            <p:childTnLst>
                              <p:par>
                                <p:cTn id="40" presetID="10" presetClass="entr" presetSubtype="0" fill="hold" nodeType="afterEffect">
                                  <p:stCondLst>
                                    <p:cond delay="0"/>
                                  </p:stCondLst>
                                  <p:childTnLst>
                                    <p:set>
                                      <p:cBhvr>
                                        <p:cTn id="41" dur="1" fill="hold">
                                          <p:stCondLst>
                                            <p:cond delay="0"/>
                                          </p:stCondLst>
                                        </p:cTn>
                                        <p:tgtEl>
                                          <p:spTgt spid="23557"/>
                                        </p:tgtEl>
                                        <p:attrNameLst>
                                          <p:attrName>style.visibility</p:attrName>
                                        </p:attrNameLst>
                                      </p:cBhvr>
                                      <p:to>
                                        <p:strVal val="visible"/>
                                      </p:to>
                                    </p:set>
                                    <p:animEffect>
                                      <p:cBhvr>
                                        <p:cTn id="42" dur="500"/>
                                        <p:tgtEl>
                                          <p:spTgt spid="2355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556"/>
                                        </p:tgtEl>
                                        <p:attrNameLst>
                                          <p:attrName>style.visibility</p:attrName>
                                        </p:attrNameLst>
                                      </p:cBhvr>
                                      <p:to>
                                        <p:strVal val="visible"/>
                                      </p:to>
                                    </p:set>
                                    <p:animEffect>
                                      <p:cBhvr>
                                        <p:cTn id="45" dur="500"/>
                                        <p:tgtEl>
                                          <p:spTgt spid="23556"/>
                                        </p:tgtEl>
                                      </p:cBhvr>
                                    </p:animEffect>
                                  </p:childTnLst>
                                </p:cTn>
                              </p:par>
                            </p:childTnLst>
                          </p:cTn>
                        </p:par>
                        <p:par>
                          <p:cTn id="46" fill="hold" nodeType="afterGroup">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23566"/>
                                        </p:tgtEl>
                                        <p:attrNameLst>
                                          <p:attrName>style.visibility</p:attrName>
                                        </p:attrNameLst>
                                      </p:cBhvr>
                                      <p:to>
                                        <p:strVal val="visible"/>
                                      </p:to>
                                    </p:set>
                                    <p:animEffect>
                                      <p:cBhvr>
                                        <p:cTn id="49" dur="500"/>
                                        <p:tgtEl>
                                          <p:spTgt spid="23566"/>
                                        </p:tgtEl>
                                      </p:cBhvr>
                                    </p:animEffect>
                                  </p:childTnLst>
                                </p:cTn>
                              </p:par>
                              <p:par>
                                <p:cTn id="50" presetID="10" presetClass="entr" presetSubtype="0" fill="hold" nodeType="withEffect">
                                  <p:stCondLst>
                                    <p:cond delay="0"/>
                                  </p:stCondLst>
                                  <p:childTnLst>
                                    <p:set>
                                      <p:cBhvr>
                                        <p:cTn id="51" dur="1" fill="hold">
                                          <p:stCondLst>
                                            <p:cond delay="0"/>
                                          </p:stCondLst>
                                        </p:cTn>
                                        <p:tgtEl>
                                          <p:spTgt spid="23567"/>
                                        </p:tgtEl>
                                        <p:attrNameLst>
                                          <p:attrName>style.visibility</p:attrName>
                                        </p:attrNameLst>
                                      </p:cBhvr>
                                      <p:to>
                                        <p:strVal val="visible"/>
                                      </p:to>
                                    </p:set>
                                    <p:animEffect>
                                      <p:cBhvr>
                                        <p:cTn id="52" dur="500"/>
                                        <p:tgtEl>
                                          <p:spTgt spid="23567"/>
                                        </p:tgtEl>
                                      </p:cBhvr>
                                    </p:animEffect>
                                  </p:childTnLst>
                                </p:cTn>
                              </p:par>
                            </p:childTnLst>
                          </p:cTn>
                        </p:par>
                        <p:par>
                          <p:cTn id="53" fill="hold" nodeType="afterGroup">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23564"/>
                                        </p:tgtEl>
                                        <p:attrNameLst>
                                          <p:attrName>style.visibility</p:attrName>
                                        </p:attrNameLst>
                                      </p:cBhvr>
                                      <p:to>
                                        <p:strVal val="visible"/>
                                      </p:to>
                                    </p:set>
                                    <p:animEffect>
                                      <p:cBhvr>
                                        <p:cTn id="56" dur="500"/>
                                        <p:tgtEl>
                                          <p:spTgt spid="23564"/>
                                        </p:tgtEl>
                                      </p:cBhvr>
                                    </p:animEffect>
                                  </p:childTnLst>
                                </p:cTn>
                              </p:par>
                              <p:par>
                                <p:cTn id="57" presetID="10" presetClass="entr" presetSubtype="0" fill="hold" nodeType="withEffect">
                                  <p:stCondLst>
                                    <p:cond delay="0"/>
                                  </p:stCondLst>
                                  <p:childTnLst>
                                    <p:set>
                                      <p:cBhvr>
                                        <p:cTn id="58" dur="1" fill="hold">
                                          <p:stCondLst>
                                            <p:cond delay="0"/>
                                          </p:stCondLst>
                                        </p:cTn>
                                        <p:tgtEl>
                                          <p:spTgt spid="23565"/>
                                        </p:tgtEl>
                                        <p:attrNameLst>
                                          <p:attrName>style.visibility</p:attrName>
                                        </p:attrNameLst>
                                      </p:cBhvr>
                                      <p:to>
                                        <p:strVal val="visible"/>
                                      </p:to>
                                    </p:set>
                                    <p:animEffect>
                                      <p:cBhvr>
                                        <p:cTn id="59" dur="500"/>
                                        <p:tgtEl>
                                          <p:spTgt spid="23565"/>
                                        </p:tgtEl>
                                      </p:cBhvr>
                                    </p:animEffect>
                                  </p:childTnLst>
                                </p:cTn>
                              </p:par>
                            </p:childTnLst>
                          </p:cTn>
                        </p:par>
                        <p:par>
                          <p:cTn id="60" fill="hold" nodeType="afterGroup">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23562"/>
                                        </p:tgtEl>
                                        <p:attrNameLst>
                                          <p:attrName>style.visibility</p:attrName>
                                        </p:attrNameLst>
                                      </p:cBhvr>
                                      <p:to>
                                        <p:strVal val="visible"/>
                                      </p:to>
                                    </p:set>
                                    <p:animEffect>
                                      <p:cBhvr>
                                        <p:cTn id="63" dur="500"/>
                                        <p:tgtEl>
                                          <p:spTgt spid="23562"/>
                                        </p:tgtEl>
                                      </p:cBhvr>
                                    </p:animEffect>
                                  </p:childTnLst>
                                </p:cTn>
                              </p:par>
                              <p:par>
                                <p:cTn id="64" presetID="10" presetClass="entr" presetSubtype="0" fill="hold" nodeType="withEffect">
                                  <p:stCondLst>
                                    <p:cond delay="0"/>
                                  </p:stCondLst>
                                  <p:childTnLst>
                                    <p:set>
                                      <p:cBhvr>
                                        <p:cTn id="65" dur="1" fill="hold">
                                          <p:stCondLst>
                                            <p:cond delay="0"/>
                                          </p:stCondLst>
                                        </p:cTn>
                                        <p:tgtEl>
                                          <p:spTgt spid="23563"/>
                                        </p:tgtEl>
                                        <p:attrNameLst>
                                          <p:attrName>style.visibility</p:attrName>
                                        </p:attrNameLst>
                                      </p:cBhvr>
                                      <p:to>
                                        <p:strVal val="visible"/>
                                      </p:to>
                                    </p:set>
                                    <p:animEffect>
                                      <p:cBhvr>
                                        <p:cTn id="66" dur="500"/>
                                        <p:tgtEl>
                                          <p:spTgt spid="23563"/>
                                        </p:tgtEl>
                                      </p:cBhvr>
                                    </p:animEffect>
                                  </p:childTnLst>
                                </p:cTn>
                              </p:par>
                            </p:childTnLst>
                          </p:cTn>
                        </p:par>
                        <p:par>
                          <p:cTn id="67" fill="hold" nodeType="afterGroup">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23560"/>
                                        </p:tgtEl>
                                        <p:attrNameLst>
                                          <p:attrName>style.visibility</p:attrName>
                                        </p:attrNameLst>
                                      </p:cBhvr>
                                      <p:to>
                                        <p:strVal val="visible"/>
                                      </p:to>
                                    </p:set>
                                    <p:animEffect>
                                      <p:cBhvr>
                                        <p:cTn id="70" dur="500"/>
                                        <p:tgtEl>
                                          <p:spTgt spid="23560"/>
                                        </p:tgtEl>
                                      </p:cBhvr>
                                    </p:animEffect>
                                  </p:childTnLst>
                                </p:cTn>
                              </p:par>
                              <p:par>
                                <p:cTn id="71" presetID="10" presetClass="entr" presetSubtype="0" fill="hold" nodeType="withEffect">
                                  <p:stCondLst>
                                    <p:cond delay="0"/>
                                  </p:stCondLst>
                                  <p:childTnLst>
                                    <p:set>
                                      <p:cBhvr>
                                        <p:cTn id="72" dur="1" fill="hold">
                                          <p:stCondLst>
                                            <p:cond delay="0"/>
                                          </p:stCondLst>
                                        </p:cTn>
                                        <p:tgtEl>
                                          <p:spTgt spid="23561"/>
                                        </p:tgtEl>
                                        <p:attrNameLst>
                                          <p:attrName>style.visibility</p:attrName>
                                        </p:attrNameLst>
                                      </p:cBhvr>
                                      <p:to>
                                        <p:strVal val="visible"/>
                                      </p:to>
                                    </p:set>
                                    <p:animEffect>
                                      <p:cBhvr>
                                        <p:cTn id="73" dur="500"/>
                                        <p:tgtEl>
                                          <p:spTgt spid="23561"/>
                                        </p:tgtEl>
                                      </p:cBhvr>
                                    </p:animEffect>
                                  </p:childTnLst>
                                </p:cTn>
                              </p:par>
                            </p:childTnLst>
                          </p:cTn>
                        </p:par>
                        <p:par>
                          <p:cTn id="74" fill="hold" nodeType="afterGroup">
                            <p:stCondLst>
                              <p:cond delay="3500"/>
                            </p:stCondLst>
                            <p:childTnLst>
                              <p:par>
                                <p:cTn id="75" presetID="10" presetClass="entr" presetSubtype="0" fill="hold" grpId="0" nodeType="afterEffect">
                                  <p:stCondLst>
                                    <p:cond delay="0"/>
                                  </p:stCondLst>
                                  <p:childTnLst>
                                    <p:set>
                                      <p:cBhvr>
                                        <p:cTn id="76" dur="1" fill="hold">
                                          <p:stCondLst>
                                            <p:cond delay="0"/>
                                          </p:stCondLst>
                                        </p:cTn>
                                        <p:tgtEl>
                                          <p:spTgt spid="23558"/>
                                        </p:tgtEl>
                                        <p:attrNameLst>
                                          <p:attrName>style.visibility</p:attrName>
                                        </p:attrNameLst>
                                      </p:cBhvr>
                                      <p:to>
                                        <p:strVal val="visible"/>
                                      </p:to>
                                    </p:set>
                                    <p:animEffect>
                                      <p:cBhvr>
                                        <p:cTn id="77" dur="500"/>
                                        <p:tgtEl>
                                          <p:spTgt spid="23558"/>
                                        </p:tgtEl>
                                      </p:cBhvr>
                                    </p:animEffect>
                                  </p:childTnLst>
                                </p:cTn>
                              </p:par>
                              <p:par>
                                <p:cTn id="78" presetID="10" presetClass="entr" presetSubtype="0" fill="hold" nodeType="withEffect">
                                  <p:stCondLst>
                                    <p:cond delay="0"/>
                                  </p:stCondLst>
                                  <p:childTnLst>
                                    <p:set>
                                      <p:cBhvr>
                                        <p:cTn id="79" dur="1" fill="hold">
                                          <p:stCondLst>
                                            <p:cond delay="0"/>
                                          </p:stCondLst>
                                        </p:cTn>
                                        <p:tgtEl>
                                          <p:spTgt spid="23559"/>
                                        </p:tgtEl>
                                        <p:attrNameLst>
                                          <p:attrName>style.visibility</p:attrName>
                                        </p:attrNameLst>
                                      </p:cBhvr>
                                      <p:to>
                                        <p:strVal val="visible"/>
                                      </p:to>
                                    </p:set>
                                    <p:animEffect>
                                      <p:cBhvr>
                                        <p:cTn id="80" dur="500"/>
                                        <p:tgtEl>
                                          <p:spTgt spid="23559"/>
                                        </p:tgtEl>
                                      </p:cBhvr>
                                    </p:animEffect>
                                  </p:childTnLst>
                                </p:cTn>
                              </p:par>
                            </p:childTnLst>
                          </p:cTn>
                        </p:par>
                        <p:par>
                          <p:cTn id="81" fill="hold" nodeType="afterGroup">
                            <p:stCondLst>
                              <p:cond delay="4000"/>
                            </p:stCondLst>
                            <p:childTnLst>
                              <p:par>
                                <p:cTn id="82" presetID="10" presetClass="entr" presetSubtype="0" fill="hold" grpId="0" nodeType="afterEffect">
                                  <p:stCondLst>
                                    <p:cond delay="0"/>
                                  </p:stCondLst>
                                  <p:childTnLst>
                                    <p:set>
                                      <p:cBhvr>
                                        <p:cTn id="83" dur="1" fill="hold">
                                          <p:stCondLst>
                                            <p:cond delay="0"/>
                                          </p:stCondLst>
                                        </p:cTn>
                                        <p:tgtEl>
                                          <p:spTgt spid="23569"/>
                                        </p:tgtEl>
                                        <p:attrNameLst>
                                          <p:attrName>style.visibility</p:attrName>
                                        </p:attrNameLst>
                                      </p:cBhvr>
                                      <p:to>
                                        <p:strVal val="visible"/>
                                      </p:to>
                                    </p:set>
                                    <p:animEffect>
                                      <p:cBhvr>
                                        <p:cTn id="84" dur="350"/>
                                        <p:tgtEl>
                                          <p:spTgt spid="23569"/>
                                        </p:tgtEl>
                                      </p:cBhvr>
                                    </p:animEffect>
                                  </p:childTnLst>
                                </p:cTn>
                              </p:par>
                              <p:par>
                                <p:cTn id="85" presetID="26" presetClass="emph" presetSubtype="0" fill="hold" grpId="1" nodeType="withEffect">
                                  <p:stCondLst>
                                    <p:cond delay="0"/>
                                  </p:stCondLst>
                                  <p:childTnLst>
                                    <p:animEffect>
                                      <p:cBhvr>
                                        <p:cTn id="86" dur="400" tmFilter="0, 0; .2, .5; .8, .5; 1, 0"/>
                                        <p:tgtEl>
                                          <p:spTgt spid="23569"/>
                                        </p:tgtEl>
                                      </p:cBhvr>
                                    </p:animEffect>
                                    <p:animScale>
                                      <p:cBhvr>
                                        <p:cTn id="87" dur="200" autoRev="1" fill="hold"/>
                                        <p:tgtEl>
                                          <p:spTgt spid="23569"/>
                                        </p:tgtEl>
                                      </p:cBhvr>
                                      <p:by x="105000" y="105000"/>
                                    </p:animScale>
                                  </p:childTnLst>
                                </p:cTn>
                              </p:par>
                            </p:childTnLst>
                          </p:cTn>
                        </p:par>
                        <p:par>
                          <p:cTn id="88" fill="hold" nodeType="afterGroup">
                            <p:stCondLst>
                              <p:cond delay="4400"/>
                            </p:stCondLst>
                            <p:childTnLst>
                              <p:par>
                                <p:cTn id="89" presetID="10" presetClass="entr" presetSubtype="0" fill="hold" grpId="0" nodeType="afterEffect">
                                  <p:stCondLst>
                                    <p:cond delay="0"/>
                                  </p:stCondLst>
                                  <p:childTnLst>
                                    <p:set>
                                      <p:cBhvr>
                                        <p:cTn id="90" dur="1" fill="hold">
                                          <p:stCondLst>
                                            <p:cond delay="0"/>
                                          </p:stCondLst>
                                        </p:cTn>
                                        <p:tgtEl>
                                          <p:spTgt spid="23568"/>
                                        </p:tgtEl>
                                        <p:attrNameLst>
                                          <p:attrName>style.visibility</p:attrName>
                                        </p:attrNameLst>
                                      </p:cBhvr>
                                      <p:to>
                                        <p:strVal val="visible"/>
                                      </p:to>
                                    </p:set>
                                    <p:animEffect>
                                      <p:cBhvr>
                                        <p:cTn id="91" dur="500"/>
                                        <p:tgtEl>
                                          <p:spTgt spid="23568"/>
                                        </p:tgtEl>
                                      </p:cBhvr>
                                    </p:animEffect>
                                  </p:childTnLst>
                                </p:cTn>
                              </p:par>
                            </p:childTnLst>
                          </p:cTn>
                        </p:par>
                        <p:par>
                          <p:cTn id="92" fill="hold" nodeType="afterGroup">
                            <p:stCondLst>
                              <p:cond delay="4900"/>
                            </p:stCondLst>
                            <p:childTnLst>
                              <p:par>
                                <p:cTn id="93" presetID="10" presetClass="entr" presetSubtype="0" fill="hold" grpId="0" nodeType="afterEffect">
                                  <p:stCondLst>
                                    <p:cond delay="0"/>
                                  </p:stCondLst>
                                  <p:childTnLst>
                                    <p:set>
                                      <p:cBhvr>
                                        <p:cTn id="94" dur="1" fill="hold">
                                          <p:stCondLst>
                                            <p:cond delay="0"/>
                                          </p:stCondLst>
                                        </p:cTn>
                                        <p:tgtEl>
                                          <p:spTgt spid="23571"/>
                                        </p:tgtEl>
                                        <p:attrNameLst>
                                          <p:attrName>style.visibility</p:attrName>
                                        </p:attrNameLst>
                                      </p:cBhvr>
                                      <p:to>
                                        <p:strVal val="visible"/>
                                      </p:to>
                                    </p:set>
                                    <p:animEffect>
                                      <p:cBhvr>
                                        <p:cTn id="95" dur="350"/>
                                        <p:tgtEl>
                                          <p:spTgt spid="23571"/>
                                        </p:tgtEl>
                                      </p:cBhvr>
                                    </p:animEffect>
                                  </p:childTnLst>
                                </p:cTn>
                              </p:par>
                              <p:par>
                                <p:cTn id="96" presetID="26" presetClass="emph" presetSubtype="0" fill="hold" grpId="1" nodeType="withEffect">
                                  <p:stCondLst>
                                    <p:cond delay="0"/>
                                  </p:stCondLst>
                                  <p:childTnLst>
                                    <p:animEffect>
                                      <p:cBhvr>
                                        <p:cTn id="97" dur="400" tmFilter="0, 0; .2, .5; .8, .5; 1, 0"/>
                                        <p:tgtEl>
                                          <p:spTgt spid="23571"/>
                                        </p:tgtEl>
                                      </p:cBhvr>
                                    </p:animEffect>
                                    <p:animScale>
                                      <p:cBhvr>
                                        <p:cTn id="98" dur="200" autoRev="1" fill="hold"/>
                                        <p:tgtEl>
                                          <p:spTgt spid="23571"/>
                                        </p:tgtEl>
                                      </p:cBhvr>
                                      <p:by x="105000" y="105000"/>
                                    </p:animScale>
                                  </p:childTnLst>
                                </p:cTn>
                              </p:par>
                            </p:childTnLst>
                          </p:cTn>
                        </p:par>
                        <p:par>
                          <p:cTn id="99" fill="hold" nodeType="afterGroup">
                            <p:stCondLst>
                              <p:cond delay="5300"/>
                            </p:stCondLst>
                            <p:childTnLst>
                              <p:par>
                                <p:cTn id="100" presetID="10" presetClass="entr" presetSubtype="0" fill="hold" grpId="0" nodeType="afterEffect">
                                  <p:stCondLst>
                                    <p:cond delay="0"/>
                                  </p:stCondLst>
                                  <p:childTnLst>
                                    <p:set>
                                      <p:cBhvr>
                                        <p:cTn id="101" dur="1" fill="hold">
                                          <p:stCondLst>
                                            <p:cond delay="0"/>
                                          </p:stCondLst>
                                        </p:cTn>
                                        <p:tgtEl>
                                          <p:spTgt spid="23570"/>
                                        </p:tgtEl>
                                        <p:attrNameLst>
                                          <p:attrName>style.visibility</p:attrName>
                                        </p:attrNameLst>
                                      </p:cBhvr>
                                      <p:to>
                                        <p:strVal val="visible"/>
                                      </p:to>
                                    </p:set>
                                    <p:animEffect>
                                      <p:cBhvr>
                                        <p:cTn id="102" dur="500"/>
                                        <p:tgtEl>
                                          <p:spTgt spid="23570"/>
                                        </p:tgtEl>
                                      </p:cBhvr>
                                    </p:animEffect>
                                  </p:childTnLst>
                                </p:cTn>
                              </p:par>
                            </p:childTnLst>
                          </p:cTn>
                        </p:par>
                        <p:par>
                          <p:cTn id="103" fill="hold" nodeType="afterGroup">
                            <p:stCondLst>
                              <p:cond delay="5800"/>
                            </p:stCondLst>
                            <p:childTnLst>
                              <p:par>
                                <p:cTn id="104" presetID="10" presetClass="entr" presetSubtype="0" fill="hold" grpId="0" nodeType="afterEffect">
                                  <p:stCondLst>
                                    <p:cond delay="0"/>
                                  </p:stCondLst>
                                  <p:childTnLst>
                                    <p:set>
                                      <p:cBhvr>
                                        <p:cTn id="105" dur="1" fill="hold">
                                          <p:stCondLst>
                                            <p:cond delay="0"/>
                                          </p:stCondLst>
                                        </p:cTn>
                                        <p:tgtEl>
                                          <p:spTgt spid="23573"/>
                                        </p:tgtEl>
                                        <p:attrNameLst>
                                          <p:attrName>style.visibility</p:attrName>
                                        </p:attrNameLst>
                                      </p:cBhvr>
                                      <p:to>
                                        <p:strVal val="visible"/>
                                      </p:to>
                                    </p:set>
                                    <p:animEffect>
                                      <p:cBhvr>
                                        <p:cTn id="106" dur="350"/>
                                        <p:tgtEl>
                                          <p:spTgt spid="23573"/>
                                        </p:tgtEl>
                                      </p:cBhvr>
                                    </p:animEffect>
                                  </p:childTnLst>
                                </p:cTn>
                              </p:par>
                              <p:par>
                                <p:cTn id="107" presetID="26" presetClass="emph" presetSubtype="0" fill="hold" grpId="1" nodeType="withEffect">
                                  <p:stCondLst>
                                    <p:cond delay="0"/>
                                  </p:stCondLst>
                                  <p:childTnLst>
                                    <p:animEffect>
                                      <p:cBhvr>
                                        <p:cTn id="108" dur="400" tmFilter="0, 0; .2, .5; .8, .5; 1, 0"/>
                                        <p:tgtEl>
                                          <p:spTgt spid="23573"/>
                                        </p:tgtEl>
                                      </p:cBhvr>
                                    </p:animEffect>
                                    <p:animScale>
                                      <p:cBhvr>
                                        <p:cTn id="109" dur="200" autoRev="1" fill="hold"/>
                                        <p:tgtEl>
                                          <p:spTgt spid="23573"/>
                                        </p:tgtEl>
                                      </p:cBhvr>
                                      <p:by x="105000" y="105000"/>
                                    </p:animScale>
                                  </p:childTnLst>
                                </p:cTn>
                              </p:par>
                            </p:childTnLst>
                          </p:cTn>
                        </p:par>
                        <p:par>
                          <p:cTn id="110" fill="hold" nodeType="afterGroup">
                            <p:stCondLst>
                              <p:cond delay="6200"/>
                            </p:stCondLst>
                            <p:childTnLst>
                              <p:par>
                                <p:cTn id="111" presetID="10" presetClass="entr" presetSubtype="0" fill="hold" grpId="0" nodeType="afterEffect">
                                  <p:stCondLst>
                                    <p:cond delay="0"/>
                                  </p:stCondLst>
                                  <p:childTnLst>
                                    <p:set>
                                      <p:cBhvr>
                                        <p:cTn id="112" dur="1" fill="hold">
                                          <p:stCondLst>
                                            <p:cond delay="0"/>
                                          </p:stCondLst>
                                        </p:cTn>
                                        <p:tgtEl>
                                          <p:spTgt spid="23572"/>
                                        </p:tgtEl>
                                        <p:attrNameLst>
                                          <p:attrName>style.visibility</p:attrName>
                                        </p:attrNameLst>
                                      </p:cBhvr>
                                      <p:to>
                                        <p:strVal val="visible"/>
                                      </p:to>
                                    </p:set>
                                    <p:animEffect>
                                      <p:cBhvr>
                                        <p:cTn id="113" dur="500"/>
                                        <p:tgtEl>
                                          <p:spTgt spid="23572"/>
                                        </p:tgtEl>
                                      </p:cBhvr>
                                    </p:animEffect>
                                  </p:childTnLst>
                                </p:cTn>
                              </p:par>
                            </p:childTnLst>
                          </p:cTn>
                        </p:par>
                        <p:par>
                          <p:cTn id="114" fill="hold" nodeType="afterGroup">
                            <p:stCondLst>
                              <p:cond delay="6700"/>
                            </p:stCondLst>
                            <p:childTnLst>
                              <p:par>
                                <p:cTn id="115" presetID="10" presetClass="entr" presetSubtype="0" fill="hold" grpId="0" nodeType="afterEffect">
                                  <p:stCondLst>
                                    <p:cond delay="0"/>
                                  </p:stCondLst>
                                  <p:childTnLst>
                                    <p:set>
                                      <p:cBhvr>
                                        <p:cTn id="116" dur="1" fill="hold">
                                          <p:stCondLst>
                                            <p:cond delay="0"/>
                                          </p:stCondLst>
                                        </p:cTn>
                                        <p:tgtEl>
                                          <p:spTgt spid="23575"/>
                                        </p:tgtEl>
                                        <p:attrNameLst>
                                          <p:attrName>style.visibility</p:attrName>
                                        </p:attrNameLst>
                                      </p:cBhvr>
                                      <p:to>
                                        <p:strVal val="visible"/>
                                      </p:to>
                                    </p:set>
                                    <p:animEffect>
                                      <p:cBhvr>
                                        <p:cTn id="117" dur="350"/>
                                        <p:tgtEl>
                                          <p:spTgt spid="23575"/>
                                        </p:tgtEl>
                                      </p:cBhvr>
                                    </p:animEffect>
                                  </p:childTnLst>
                                </p:cTn>
                              </p:par>
                              <p:par>
                                <p:cTn id="118" presetID="26" presetClass="emph" presetSubtype="0" fill="hold" grpId="1" nodeType="withEffect">
                                  <p:stCondLst>
                                    <p:cond delay="0"/>
                                  </p:stCondLst>
                                  <p:childTnLst>
                                    <p:animEffect>
                                      <p:cBhvr>
                                        <p:cTn id="119" dur="400" tmFilter="0, 0; .2, .5; .8, .5; 1, 0"/>
                                        <p:tgtEl>
                                          <p:spTgt spid="23575"/>
                                        </p:tgtEl>
                                      </p:cBhvr>
                                    </p:animEffect>
                                    <p:animScale>
                                      <p:cBhvr>
                                        <p:cTn id="120" dur="200" autoRev="1" fill="hold"/>
                                        <p:tgtEl>
                                          <p:spTgt spid="23575"/>
                                        </p:tgtEl>
                                      </p:cBhvr>
                                      <p:by x="105000" y="105000"/>
                                    </p:animScale>
                                  </p:childTnLst>
                                </p:cTn>
                              </p:par>
                            </p:childTnLst>
                          </p:cTn>
                        </p:par>
                        <p:par>
                          <p:cTn id="121" fill="hold" nodeType="afterGroup">
                            <p:stCondLst>
                              <p:cond delay="7100"/>
                            </p:stCondLst>
                            <p:childTnLst>
                              <p:par>
                                <p:cTn id="122" presetID="10" presetClass="entr" presetSubtype="0" fill="hold" grpId="0" nodeType="afterEffect">
                                  <p:stCondLst>
                                    <p:cond delay="0"/>
                                  </p:stCondLst>
                                  <p:childTnLst>
                                    <p:set>
                                      <p:cBhvr>
                                        <p:cTn id="123" dur="1" fill="hold">
                                          <p:stCondLst>
                                            <p:cond delay="0"/>
                                          </p:stCondLst>
                                        </p:cTn>
                                        <p:tgtEl>
                                          <p:spTgt spid="23574"/>
                                        </p:tgtEl>
                                        <p:attrNameLst>
                                          <p:attrName>style.visibility</p:attrName>
                                        </p:attrNameLst>
                                      </p:cBhvr>
                                      <p:to>
                                        <p:strVal val="visible"/>
                                      </p:to>
                                    </p:set>
                                    <p:animEffect>
                                      <p:cBhvr>
                                        <p:cTn id="124" dur="500"/>
                                        <p:tgtEl>
                                          <p:spTgt spid="23574"/>
                                        </p:tgtEl>
                                      </p:cBhvr>
                                    </p:animEffect>
                                  </p:childTnLst>
                                </p:cTn>
                              </p:par>
                            </p:childTnLst>
                          </p:cTn>
                        </p:par>
                        <p:par>
                          <p:cTn id="125" fill="hold" nodeType="afterGroup">
                            <p:stCondLst>
                              <p:cond delay="7600"/>
                            </p:stCondLst>
                            <p:childTnLst>
                              <p:par>
                                <p:cTn id="126" presetID="10" presetClass="entr" presetSubtype="0" fill="hold" grpId="0" nodeType="afterEffect">
                                  <p:stCondLst>
                                    <p:cond delay="0"/>
                                  </p:stCondLst>
                                  <p:childTnLst>
                                    <p:set>
                                      <p:cBhvr>
                                        <p:cTn id="127" dur="1" fill="hold">
                                          <p:stCondLst>
                                            <p:cond delay="0"/>
                                          </p:stCondLst>
                                        </p:cTn>
                                        <p:tgtEl>
                                          <p:spTgt spid="23577"/>
                                        </p:tgtEl>
                                        <p:attrNameLst>
                                          <p:attrName>style.visibility</p:attrName>
                                        </p:attrNameLst>
                                      </p:cBhvr>
                                      <p:to>
                                        <p:strVal val="visible"/>
                                      </p:to>
                                    </p:set>
                                    <p:animEffect>
                                      <p:cBhvr>
                                        <p:cTn id="128" dur="350"/>
                                        <p:tgtEl>
                                          <p:spTgt spid="23577"/>
                                        </p:tgtEl>
                                      </p:cBhvr>
                                    </p:animEffect>
                                  </p:childTnLst>
                                </p:cTn>
                              </p:par>
                              <p:par>
                                <p:cTn id="129" presetID="26" presetClass="emph" presetSubtype="0" fill="hold" grpId="1" nodeType="withEffect">
                                  <p:stCondLst>
                                    <p:cond delay="0"/>
                                  </p:stCondLst>
                                  <p:childTnLst>
                                    <p:animEffect>
                                      <p:cBhvr>
                                        <p:cTn id="130" dur="400" tmFilter="0, 0; .2, .5; .8, .5; 1, 0"/>
                                        <p:tgtEl>
                                          <p:spTgt spid="23577"/>
                                        </p:tgtEl>
                                      </p:cBhvr>
                                    </p:animEffect>
                                    <p:animScale>
                                      <p:cBhvr>
                                        <p:cTn id="131" dur="200" autoRev="1" fill="hold"/>
                                        <p:tgtEl>
                                          <p:spTgt spid="23577"/>
                                        </p:tgtEl>
                                      </p:cBhvr>
                                      <p:by x="105000" y="105000"/>
                                    </p:animScale>
                                  </p:childTnLst>
                                </p:cTn>
                              </p:par>
                            </p:childTnLst>
                          </p:cTn>
                        </p:par>
                        <p:par>
                          <p:cTn id="132" fill="hold" nodeType="afterGroup">
                            <p:stCondLst>
                              <p:cond delay="8000"/>
                            </p:stCondLst>
                            <p:childTnLst>
                              <p:par>
                                <p:cTn id="133" presetID="10" presetClass="entr" presetSubtype="0" fill="hold" grpId="0" nodeType="afterEffect">
                                  <p:stCondLst>
                                    <p:cond delay="0"/>
                                  </p:stCondLst>
                                  <p:childTnLst>
                                    <p:set>
                                      <p:cBhvr>
                                        <p:cTn id="134" dur="1" fill="hold">
                                          <p:stCondLst>
                                            <p:cond delay="0"/>
                                          </p:stCondLst>
                                        </p:cTn>
                                        <p:tgtEl>
                                          <p:spTgt spid="23576"/>
                                        </p:tgtEl>
                                        <p:attrNameLst>
                                          <p:attrName>style.visibility</p:attrName>
                                        </p:attrNameLst>
                                      </p:cBhvr>
                                      <p:to>
                                        <p:strVal val="visible"/>
                                      </p:to>
                                    </p:set>
                                    <p:animEffect>
                                      <p:cBhvr>
                                        <p:cTn id="135" dur="500"/>
                                        <p:tgtEl>
                                          <p:spTgt spid="23576"/>
                                        </p:tgtEl>
                                      </p:cBhvr>
                                    </p:animEffect>
                                  </p:childTnLst>
                                </p:cTn>
                              </p:par>
                            </p:childTnLst>
                          </p:cTn>
                        </p:par>
                        <p:par>
                          <p:cTn id="136" fill="hold" nodeType="afterGroup">
                            <p:stCondLst>
                              <p:cond delay="8500"/>
                            </p:stCondLst>
                            <p:childTnLst>
                              <p:par>
                                <p:cTn id="137" presetID="10" presetClass="entr" presetSubtype="0" fill="hold" grpId="0" nodeType="afterEffect">
                                  <p:stCondLst>
                                    <p:cond delay="0"/>
                                  </p:stCondLst>
                                  <p:childTnLst>
                                    <p:set>
                                      <p:cBhvr>
                                        <p:cTn id="138" dur="1" fill="hold">
                                          <p:stCondLst>
                                            <p:cond delay="0"/>
                                          </p:stCondLst>
                                        </p:cTn>
                                        <p:tgtEl>
                                          <p:spTgt spid="23579"/>
                                        </p:tgtEl>
                                        <p:attrNameLst>
                                          <p:attrName>style.visibility</p:attrName>
                                        </p:attrNameLst>
                                      </p:cBhvr>
                                      <p:to>
                                        <p:strVal val="visible"/>
                                      </p:to>
                                    </p:set>
                                    <p:animEffect>
                                      <p:cBhvr>
                                        <p:cTn id="139" dur="350"/>
                                        <p:tgtEl>
                                          <p:spTgt spid="23579"/>
                                        </p:tgtEl>
                                      </p:cBhvr>
                                    </p:animEffect>
                                  </p:childTnLst>
                                </p:cTn>
                              </p:par>
                              <p:par>
                                <p:cTn id="140" presetID="26" presetClass="emph" presetSubtype="0" fill="hold" grpId="1" nodeType="withEffect">
                                  <p:stCondLst>
                                    <p:cond delay="0"/>
                                  </p:stCondLst>
                                  <p:childTnLst>
                                    <p:animEffect>
                                      <p:cBhvr>
                                        <p:cTn id="141" dur="400" tmFilter="0, 0; .2, .5; .8, .5; 1, 0"/>
                                        <p:tgtEl>
                                          <p:spTgt spid="23579"/>
                                        </p:tgtEl>
                                      </p:cBhvr>
                                    </p:animEffect>
                                    <p:animScale>
                                      <p:cBhvr>
                                        <p:cTn id="142" dur="200" autoRev="1" fill="hold"/>
                                        <p:tgtEl>
                                          <p:spTgt spid="23579"/>
                                        </p:tgtEl>
                                      </p:cBhvr>
                                      <p:by x="105000" y="105000"/>
                                    </p:animScale>
                                  </p:childTnLst>
                                </p:cTn>
                              </p:par>
                            </p:childTnLst>
                          </p:cTn>
                        </p:par>
                        <p:par>
                          <p:cTn id="143" fill="hold" nodeType="afterGroup">
                            <p:stCondLst>
                              <p:cond delay="8900"/>
                            </p:stCondLst>
                            <p:childTnLst>
                              <p:par>
                                <p:cTn id="144" presetID="10" presetClass="entr" presetSubtype="0" fill="hold" grpId="0" nodeType="afterEffect">
                                  <p:stCondLst>
                                    <p:cond delay="0"/>
                                  </p:stCondLst>
                                  <p:childTnLst>
                                    <p:set>
                                      <p:cBhvr>
                                        <p:cTn id="145" dur="1" fill="hold">
                                          <p:stCondLst>
                                            <p:cond delay="0"/>
                                          </p:stCondLst>
                                        </p:cTn>
                                        <p:tgtEl>
                                          <p:spTgt spid="23578"/>
                                        </p:tgtEl>
                                        <p:attrNameLst>
                                          <p:attrName>style.visibility</p:attrName>
                                        </p:attrNameLst>
                                      </p:cBhvr>
                                      <p:to>
                                        <p:strVal val="visible"/>
                                      </p:to>
                                    </p:set>
                                    <p:animEffect>
                                      <p:cBhvr>
                                        <p:cTn id="146" dur="500"/>
                                        <p:tgtEl>
                                          <p:spTgt spid="23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ldLvl="0" animBg="1" autoUpdateAnimBg="0"/>
      <p:bldP spid="23556" grpId="0" bldLvl="0" animBg="1" autoUpdateAnimBg="0"/>
      <p:bldP spid="23558" grpId="0" bldLvl="0" animBg="1" autoUpdateAnimBg="0"/>
      <p:bldP spid="23560" grpId="0" bldLvl="0" animBg="1" autoUpdateAnimBg="0"/>
      <p:bldP spid="23562" grpId="0" bldLvl="0" animBg="1" autoUpdateAnimBg="0"/>
      <p:bldP spid="23564" grpId="0" bldLvl="0" animBg="1" autoUpdateAnimBg="0"/>
      <p:bldP spid="23566" grpId="0" bldLvl="0" animBg="1" autoUpdateAnimBg="0"/>
      <p:bldP spid="23568" grpId="0" bldLvl="0" autoUpdateAnimBg="0"/>
      <p:bldP spid="23569" grpId="0" bldLvl="0" autoUpdateAnimBg="0"/>
      <p:bldP spid="23569" grpId="1" bldLvl="0" autoUpdateAnimBg="0"/>
      <p:bldP spid="23570" grpId="0" bldLvl="0" autoUpdateAnimBg="0"/>
      <p:bldP spid="23571" grpId="0" bldLvl="0" autoUpdateAnimBg="0"/>
      <p:bldP spid="23571" grpId="1" bldLvl="0" autoUpdateAnimBg="0"/>
      <p:bldP spid="23572" grpId="0" bldLvl="0" autoUpdateAnimBg="0"/>
      <p:bldP spid="23573" grpId="0" bldLvl="0" autoUpdateAnimBg="0"/>
      <p:bldP spid="23573" grpId="1" bldLvl="0" autoUpdateAnimBg="0"/>
      <p:bldP spid="23574" grpId="0" bldLvl="0" autoUpdateAnimBg="0"/>
      <p:bldP spid="23575" grpId="0" bldLvl="0" autoUpdateAnimBg="0"/>
      <p:bldP spid="23575" grpId="1" bldLvl="0" autoUpdateAnimBg="0"/>
      <p:bldP spid="23576" grpId="0" bldLvl="0" autoUpdateAnimBg="0"/>
      <p:bldP spid="23577" grpId="0" bldLvl="0" autoUpdateAnimBg="0"/>
      <p:bldP spid="23577" grpId="1" bldLvl="0" autoUpdateAnimBg="0"/>
      <p:bldP spid="23578" grpId="0" bldLvl="0" autoUpdateAnimBg="0"/>
      <p:bldP spid="23579" grpId="0" bldLvl="0" autoUpdateAnimBg="0"/>
      <p:bldP spid="23579" grpId="1" bldLvl="0" autoUpdateAnimBg="0"/>
      <p:bldP spid="23580" grpId="0" bldLvl="0" autoUpdateAnimBg="0"/>
      <p:bldP spid="23581" grpId="0" bldLvl="0" autoUpdateAnimBg="0"/>
      <p:bldP spid="23582"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组合 1"/>
          <p:cNvGrpSpPr>
            <a:grpSpLocks/>
          </p:cNvGrpSpPr>
          <p:nvPr/>
        </p:nvGrpSpPr>
        <p:grpSpPr bwMode="auto">
          <a:xfrm>
            <a:off x="1036638" y="858838"/>
            <a:ext cx="3516312" cy="3657600"/>
            <a:chOff x="0" y="0"/>
            <a:chExt cx="4688114" cy="4876868"/>
          </a:xfrm>
        </p:grpSpPr>
        <p:grpSp>
          <p:nvGrpSpPr>
            <p:cNvPr id="23568" name="组合 2"/>
            <p:cNvGrpSpPr>
              <a:grpSpLocks/>
            </p:cNvGrpSpPr>
            <p:nvPr/>
          </p:nvGrpSpPr>
          <p:grpSpPr bwMode="auto">
            <a:xfrm rot="-297887">
              <a:off x="1444902" y="0"/>
              <a:ext cx="1527027" cy="1519242"/>
              <a:chOff x="0" y="0"/>
              <a:chExt cx="1787764" cy="1778651"/>
            </a:xfrm>
          </p:grpSpPr>
          <p:sp>
            <p:nvSpPr>
              <p:cNvPr id="23570" name="直接连接符 4"/>
              <p:cNvSpPr>
                <a:spLocks noChangeShapeType="1"/>
              </p:cNvSpPr>
              <p:nvPr/>
            </p:nvSpPr>
            <p:spPr bwMode="auto">
              <a:xfrm rot="297887" flipV="1">
                <a:off x="0" y="1086808"/>
                <a:ext cx="844287" cy="6005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71" name="直接连接符 5"/>
              <p:cNvSpPr>
                <a:spLocks noChangeShapeType="1"/>
              </p:cNvSpPr>
              <p:nvPr/>
            </p:nvSpPr>
            <p:spPr bwMode="auto">
              <a:xfrm rot="297887">
                <a:off x="1045747" y="1155407"/>
                <a:ext cx="742017" cy="6232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72" name="椭圆 6"/>
              <p:cNvSpPr>
                <a:spLocks noChangeArrowheads="1"/>
              </p:cNvSpPr>
              <p:nvPr/>
            </p:nvSpPr>
            <p:spPr bwMode="auto">
              <a:xfrm>
                <a:off x="826145" y="0"/>
                <a:ext cx="290506" cy="1317397"/>
              </a:xfrm>
              <a:prstGeom prst="ellipse">
                <a:avLst/>
              </a:prstGeom>
              <a:solidFill>
                <a:srgbClr val="414455"/>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300">
                  <a:solidFill>
                    <a:srgbClr val="000000"/>
                  </a:solidFill>
                  <a:latin typeface="Nexa Light" panose="02000000000000000000" pitchFamily="50" charset="0"/>
                  <a:sym typeface="Nexa Light" panose="02000000000000000000" pitchFamily="50" charset="0"/>
                </a:endParaRPr>
              </a:p>
            </p:txBody>
          </p:sp>
        </p:grpSp>
        <p:sp>
          <p:nvSpPr>
            <p:cNvPr id="23569" name="矩形 3"/>
            <p:cNvSpPr>
              <a:spLocks noChangeArrowheads="1"/>
            </p:cNvSpPr>
            <p:nvPr/>
          </p:nvSpPr>
          <p:spPr bwMode="auto">
            <a:xfrm>
              <a:off x="0" y="1447756"/>
              <a:ext cx="4688114" cy="3429112"/>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24584" name="矩形 7"/>
          <p:cNvSpPr>
            <a:spLocks noChangeArrowheads="1"/>
          </p:cNvSpPr>
          <p:nvPr/>
        </p:nvSpPr>
        <p:spPr bwMode="auto">
          <a:xfrm>
            <a:off x="1195388" y="2370138"/>
            <a:ext cx="3119437"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5" name="矩形 8"/>
          <p:cNvSpPr>
            <a:spLocks noChangeArrowheads="1"/>
          </p:cNvSpPr>
          <p:nvPr/>
        </p:nvSpPr>
        <p:spPr bwMode="auto">
          <a:xfrm>
            <a:off x="1195388" y="3298825"/>
            <a:ext cx="3119437"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586" name="组合 9"/>
          <p:cNvGrpSpPr>
            <a:grpSpLocks/>
          </p:cNvGrpSpPr>
          <p:nvPr/>
        </p:nvGrpSpPr>
        <p:grpSpPr bwMode="auto">
          <a:xfrm>
            <a:off x="5283200" y="1011238"/>
            <a:ext cx="2600325" cy="2855912"/>
            <a:chOff x="0" y="0"/>
            <a:chExt cx="3467440" cy="3806628"/>
          </a:xfrm>
        </p:grpSpPr>
        <p:grpSp>
          <p:nvGrpSpPr>
            <p:cNvPr id="23563" name="组合 10"/>
            <p:cNvGrpSpPr>
              <a:grpSpLocks/>
            </p:cNvGrpSpPr>
            <p:nvPr/>
          </p:nvGrpSpPr>
          <p:grpSpPr bwMode="auto">
            <a:xfrm rot="-297887">
              <a:off x="1002721" y="0"/>
              <a:ext cx="1248431" cy="1344851"/>
              <a:chOff x="0" y="0"/>
              <a:chExt cx="1787762" cy="1925836"/>
            </a:xfrm>
          </p:grpSpPr>
          <p:sp>
            <p:nvSpPr>
              <p:cNvPr id="23565" name="直接连接符 12"/>
              <p:cNvSpPr>
                <a:spLocks noChangeShapeType="1"/>
              </p:cNvSpPr>
              <p:nvPr/>
            </p:nvSpPr>
            <p:spPr bwMode="auto">
              <a:xfrm rot="297887" flipV="1">
                <a:off x="0" y="1337544"/>
                <a:ext cx="853285" cy="4969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66" name="直接连接符 13"/>
              <p:cNvSpPr>
                <a:spLocks noChangeShapeType="1"/>
              </p:cNvSpPr>
              <p:nvPr/>
            </p:nvSpPr>
            <p:spPr bwMode="auto">
              <a:xfrm rot="297887">
                <a:off x="1054743" y="1406143"/>
                <a:ext cx="733019" cy="5196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67" name="椭圆 14"/>
              <p:cNvSpPr>
                <a:spLocks noChangeArrowheads="1"/>
              </p:cNvSpPr>
              <p:nvPr/>
            </p:nvSpPr>
            <p:spPr bwMode="auto">
              <a:xfrm>
                <a:off x="830643" y="0"/>
                <a:ext cx="290507" cy="1611380"/>
              </a:xfrm>
              <a:prstGeom prst="ellipse">
                <a:avLst/>
              </a:prstGeom>
              <a:solidFill>
                <a:srgbClr val="414455"/>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300">
                  <a:solidFill>
                    <a:srgbClr val="000000"/>
                  </a:solidFill>
                  <a:latin typeface="Nexa Light" panose="02000000000000000000" pitchFamily="50" charset="0"/>
                  <a:sym typeface="Nexa Light" panose="02000000000000000000" pitchFamily="50" charset="0"/>
                </a:endParaRPr>
              </a:p>
            </p:txBody>
          </p:sp>
        </p:grpSp>
        <p:sp>
          <p:nvSpPr>
            <p:cNvPr id="23564" name="矩形 11"/>
            <p:cNvSpPr>
              <a:spLocks noChangeArrowheads="1"/>
            </p:cNvSpPr>
            <p:nvPr/>
          </p:nvSpPr>
          <p:spPr bwMode="auto">
            <a:xfrm>
              <a:off x="0" y="1270376"/>
              <a:ext cx="3467440" cy="2536252"/>
            </a:xfrm>
            <a:prstGeom prst="rect">
              <a:avLst/>
            </a:prstGeom>
            <a:solidFill>
              <a:srgbClr val="414455"/>
            </a:solidFill>
            <a:ln w="25400">
              <a:solidFill>
                <a:srgbClr val="414455"/>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24592" name="矩形 15"/>
          <p:cNvSpPr>
            <a:spLocks noChangeArrowheads="1"/>
          </p:cNvSpPr>
          <p:nvPr/>
        </p:nvSpPr>
        <p:spPr bwMode="auto">
          <a:xfrm>
            <a:off x="5434013" y="2235200"/>
            <a:ext cx="2300287" cy="70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3" name="TextBox 108"/>
          <p:cNvSpPr>
            <a:spLocks noChangeArrowheads="1"/>
          </p:cNvSpPr>
          <p:nvPr/>
        </p:nvSpPr>
        <p:spPr bwMode="auto">
          <a:xfrm>
            <a:off x="539750" y="266700"/>
            <a:ext cx="203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Self-capacity to be improved</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594" name="组合 17"/>
          <p:cNvGrpSpPr>
            <a:grpSpLocks/>
          </p:cNvGrpSpPr>
          <p:nvPr/>
        </p:nvGrpSpPr>
        <p:grpSpPr bwMode="auto">
          <a:xfrm>
            <a:off x="107950" y="244475"/>
            <a:ext cx="358775" cy="360363"/>
            <a:chOff x="0" y="0"/>
            <a:chExt cx="302558" cy="314067"/>
          </a:xfrm>
        </p:grpSpPr>
        <p:sp>
          <p:nvSpPr>
            <p:cNvPr id="23561" name="矩形 18"/>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3562" name="矩形 19"/>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4594"/>
                                        </p:tgtEl>
                                        <p:attrNameLst>
                                          <p:attrName>style.visibility</p:attrName>
                                        </p:attrNameLst>
                                      </p:cBhvr>
                                      <p:to>
                                        <p:strVal val="visible"/>
                                      </p:to>
                                    </p:set>
                                    <p:anim calcmode="lin" valueType="num">
                                      <p:cBhvr>
                                        <p:cTn id="7" dur="350" fill="hold"/>
                                        <p:tgtEl>
                                          <p:spTgt spid="24594"/>
                                        </p:tgtEl>
                                        <p:attrNameLst>
                                          <p:attrName>ppt_w</p:attrName>
                                        </p:attrNameLst>
                                      </p:cBhvr>
                                      <p:tavLst>
                                        <p:tav tm="0">
                                          <p:val>
                                            <p:fltVal val="0"/>
                                          </p:val>
                                        </p:tav>
                                        <p:tav tm="100000">
                                          <p:val>
                                            <p:strVal val="#ppt_w"/>
                                          </p:val>
                                        </p:tav>
                                      </p:tavLst>
                                    </p:anim>
                                    <p:anim calcmode="lin" valueType="num">
                                      <p:cBhvr>
                                        <p:cTn id="8" dur="350" fill="hold"/>
                                        <p:tgtEl>
                                          <p:spTgt spid="24594"/>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4593"/>
                                        </p:tgtEl>
                                        <p:attrNameLst>
                                          <p:attrName>style.visibility</p:attrName>
                                        </p:attrNameLst>
                                      </p:cBhvr>
                                      <p:to>
                                        <p:strVal val="visible"/>
                                      </p:to>
                                    </p:set>
                                    <p:anim calcmode="lin" valueType="num">
                                      <p:cBhvr>
                                        <p:cTn id="12" dur="400" fill="hold"/>
                                        <p:tgtEl>
                                          <p:spTgt spid="24593"/>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4593"/>
                                        </p:tgtEl>
                                        <p:attrNameLst>
                                          <p:attrName>ppt_y</p:attrName>
                                        </p:attrNameLst>
                                      </p:cBhvr>
                                      <p:tavLst>
                                        <p:tav tm="0">
                                          <p:val>
                                            <p:strVal val="#ppt_y"/>
                                          </p:val>
                                        </p:tav>
                                        <p:tav tm="100000">
                                          <p:val>
                                            <p:strVal val="#ppt_y"/>
                                          </p:val>
                                        </p:tav>
                                      </p:tavLst>
                                    </p:anim>
                                    <p:anim calcmode="lin" valueType="num">
                                      <p:cBhvr>
                                        <p:cTn id="14" dur="400" fill="hold"/>
                                        <p:tgtEl>
                                          <p:spTgt spid="24593"/>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4593"/>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24593"/>
                                        </p:tgtEl>
                                      </p:cBhvr>
                                    </p:animEffect>
                                  </p:childTnLst>
                                </p:cTn>
                              </p:par>
                            </p:childTnLst>
                          </p:cTn>
                        </p:par>
                        <p:par>
                          <p:cTn id="17" fill="hold" nodeType="afterGroup">
                            <p:stCondLst>
                              <p:cond delay="1030"/>
                            </p:stCondLst>
                            <p:childTnLst>
                              <p:par>
                                <p:cTn id="18" presetID="10" presetClass="entr" presetSubtype="0" fill="hold" nodeType="afterEffect">
                                  <p:stCondLst>
                                    <p:cond delay="0"/>
                                  </p:stCondLst>
                                  <p:childTnLst>
                                    <p:set>
                                      <p:cBhvr>
                                        <p:cTn id="19" dur="1" fill="hold">
                                          <p:stCondLst>
                                            <p:cond delay="0"/>
                                          </p:stCondLst>
                                        </p:cTn>
                                        <p:tgtEl>
                                          <p:spTgt spid="24578"/>
                                        </p:tgtEl>
                                        <p:attrNameLst>
                                          <p:attrName>style.visibility</p:attrName>
                                        </p:attrNameLst>
                                      </p:cBhvr>
                                      <p:to>
                                        <p:strVal val="visible"/>
                                      </p:to>
                                    </p:set>
                                    <p:anim calcmode="lin" valueType="num">
                                      <p:cBhvr>
                                        <p:cTn id="20" dur="500" fill="hold"/>
                                        <p:tgtEl>
                                          <p:spTgt spid="24578"/>
                                        </p:tgtEl>
                                        <p:attrNameLst>
                                          <p:attrName>ppt_w</p:attrName>
                                        </p:attrNameLst>
                                      </p:cBhvr>
                                      <p:tavLst>
                                        <p:tav tm="0">
                                          <p:val>
                                            <p:fltVal val="0"/>
                                          </p:val>
                                        </p:tav>
                                        <p:tav tm="100000">
                                          <p:val>
                                            <p:strVal val="#ppt_w"/>
                                          </p:val>
                                        </p:tav>
                                      </p:tavLst>
                                    </p:anim>
                                    <p:anim calcmode="lin" valueType="num">
                                      <p:cBhvr>
                                        <p:cTn id="21" dur="500" fill="hold"/>
                                        <p:tgtEl>
                                          <p:spTgt spid="24578"/>
                                        </p:tgtEl>
                                        <p:attrNameLst>
                                          <p:attrName>ppt_h</p:attrName>
                                        </p:attrNameLst>
                                      </p:cBhvr>
                                      <p:tavLst>
                                        <p:tav tm="0">
                                          <p:val>
                                            <p:fltVal val="0"/>
                                          </p:val>
                                        </p:tav>
                                        <p:tav tm="100000">
                                          <p:val>
                                            <p:strVal val="#ppt_h"/>
                                          </p:val>
                                        </p:tav>
                                      </p:tavLst>
                                    </p:anim>
                                    <p:animEffect>
                                      <p:cBhvr>
                                        <p:cTn id="22" dur="500"/>
                                        <p:tgtEl>
                                          <p:spTgt spid="24578"/>
                                        </p:tgtEl>
                                      </p:cBhvr>
                                    </p:animEffect>
                                  </p:childTnLst>
                                </p:cTn>
                              </p:par>
                            </p:childTnLst>
                          </p:cTn>
                        </p:par>
                        <p:par>
                          <p:cTn id="23" fill="hold" nodeType="afterGroup">
                            <p:stCondLst>
                              <p:cond delay="1530"/>
                            </p:stCondLst>
                            <p:childTnLst>
                              <p:par>
                                <p:cTn id="24" presetID="10" presetClass="entr" presetSubtype="0" fill="hold" nodeType="afterEffect">
                                  <p:stCondLst>
                                    <p:cond delay="0"/>
                                  </p:stCondLst>
                                  <p:childTnLst>
                                    <p:set>
                                      <p:cBhvr>
                                        <p:cTn id="25" dur="1" fill="hold">
                                          <p:stCondLst>
                                            <p:cond delay="0"/>
                                          </p:stCondLst>
                                        </p:cTn>
                                        <p:tgtEl>
                                          <p:spTgt spid="24586"/>
                                        </p:tgtEl>
                                        <p:attrNameLst>
                                          <p:attrName>style.visibility</p:attrName>
                                        </p:attrNameLst>
                                      </p:cBhvr>
                                      <p:to>
                                        <p:strVal val="visible"/>
                                      </p:to>
                                    </p:set>
                                    <p:anim calcmode="lin" valueType="num">
                                      <p:cBhvr>
                                        <p:cTn id="26" dur="500" fill="hold"/>
                                        <p:tgtEl>
                                          <p:spTgt spid="24586"/>
                                        </p:tgtEl>
                                        <p:attrNameLst>
                                          <p:attrName>ppt_w</p:attrName>
                                        </p:attrNameLst>
                                      </p:cBhvr>
                                      <p:tavLst>
                                        <p:tav tm="0">
                                          <p:val>
                                            <p:fltVal val="0"/>
                                          </p:val>
                                        </p:tav>
                                        <p:tav tm="100000">
                                          <p:val>
                                            <p:strVal val="#ppt_w"/>
                                          </p:val>
                                        </p:tav>
                                      </p:tavLst>
                                    </p:anim>
                                    <p:anim calcmode="lin" valueType="num">
                                      <p:cBhvr>
                                        <p:cTn id="27" dur="500" fill="hold"/>
                                        <p:tgtEl>
                                          <p:spTgt spid="24586"/>
                                        </p:tgtEl>
                                        <p:attrNameLst>
                                          <p:attrName>ppt_h</p:attrName>
                                        </p:attrNameLst>
                                      </p:cBhvr>
                                      <p:tavLst>
                                        <p:tav tm="0">
                                          <p:val>
                                            <p:fltVal val="0"/>
                                          </p:val>
                                        </p:tav>
                                        <p:tav tm="100000">
                                          <p:val>
                                            <p:strVal val="#ppt_h"/>
                                          </p:val>
                                        </p:tav>
                                      </p:tavLst>
                                    </p:anim>
                                    <p:animEffect>
                                      <p:cBhvr>
                                        <p:cTn id="28" dur="500"/>
                                        <p:tgtEl>
                                          <p:spTgt spid="24586"/>
                                        </p:tgtEl>
                                      </p:cBhvr>
                                    </p:animEffect>
                                  </p:childTnLst>
                                </p:cTn>
                              </p:par>
                            </p:childTnLst>
                          </p:cTn>
                        </p:par>
                        <p:par>
                          <p:cTn id="29" fill="hold" nodeType="afterGroup">
                            <p:stCondLst>
                              <p:cond delay="2030"/>
                            </p:stCondLst>
                            <p:childTnLst>
                              <p:par>
                                <p:cTn id="30" presetID="10" presetClass="entr" presetSubtype="0" fill="hold" grpId="0" nodeType="afterEffect">
                                  <p:stCondLst>
                                    <p:cond delay="0"/>
                                  </p:stCondLst>
                                  <p:childTnLst>
                                    <p:set>
                                      <p:cBhvr>
                                        <p:cTn id="31" dur="1" fill="hold">
                                          <p:stCondLst>
                                            <p:cond delay="0"/>
                                          </p:stCondLst>
                                        </p:cTn>
                                        <p:tgtEl>
                                          <p:spTgt spid="24584"/>
                                        </p:tgtEl>
                                        <p:attrNameLst>
                                          <p:attrName>style.visibility</p:attrName>
                                        </p:attrNameLst>
                                      </p:cBhvr>
                                      <p:to>
                                        <p:strVal val="visible"/>
                                      </p:to>
                                    </p:set>
                                    <p:animEffect>
                                      <p:cBhvr>
                                        <p:cTn id="32" dur="500"/>
                                        <p:tgtEl>
                                          <p:spTgt spid="24584"/>
                                        </p:tgtEl>
                                      </p:cBhvr>
                                    </p:animEffect>
                                  </p:childTnLst>
                                </p:cTn>
                              </p:par>
                            </p:childTnLst>
                          </p:cTn>
                        </p:par>
                        <p:par>
                          <p:cTn id="33" fill="hold" nodeType="afterGroup">
                            <p:stCondLst>
                              <p:cond delay="2530"/>
                            </p:stCondLst>
                            <p:childTnLst>
                              <p:par>
                                <p:cTn id="34" presetID="10" presetClass="entr" presetSubtype="0" fill="hold" grpId="0" nodeType="afterEffect">
                                  <p:stCondLst>
                                    <p:cond delay="0"/>
                                  </p:stCondLst>
                                  <p:childTnLst>
                                    <p:set>
                                      <p:cBhvr>
                                        <p:cTn id="35" dur="1" fill="hold">
                                          <p:stCondLst>
                                            <p:cond delay="0"/>
                                          </p:stCondLst>
                                        </p:cTn>
                                        <p:tgtEl>
                                          <p:spTgt spid="24585"/>
                                        </p:tgtEl>
                                        <p:attrNameLst>
                                          <p:attrName>style.visibility</p:attrName>
                                        </p:attrNameLst>
                                      </p:cBhvr>
                                      <p:to>
                                        <p:strVal val="visible"/>
                                      </p:to>
                                    </p:set>
                                    <p:animEffect>
                                      <p:cBhvr>
                                        <p:cTn id="36" dur="500"/>
                                        <p:tgtEl>
                                          <p:spTgt spid="24585"/>
                                        </p:tgtEl>
                                      </p:cBhvr>
                                    </p:animEffect>
                                  </p:childTnLst>
                                </p:cTn>
                              </p:par>
                            </p:childTnLst>
                          </p:cTn>
                        </p:par>
                        <p:par>
                          <p:cTn id="37" fill="hold" nodeType="afterGroup">
                            <p:stCondLst>
                              <p:cond delay="3030"/>
                            </p:stCondLst>
                            <p:childTnLst>
                              <p:par>
                                <p:cTn id="38" presetID="10" presetClass="entr" presetSubtype="0" fill="hold" grpId="0" nodeType="afterEffect">
                                  <p:stCondLst>
                                    <p:cond delay="0"/>
                                  </p:stCondLst>
                                  <p:childTnLst>
                                    <p:set>
                                      <p:cBhvr>
                                        <p:cTn id="39" dur="1" fill="hold">
                                          <p:stCondLst>
                                            <p:cond delay="0"/>
                                          </p:stCondLst>
                                        </p:cTn>
                                        <p:tgtEl>
                                          <p:spTgt spid="24592"/>
                                        </p:tgtEl>
                                        <p:attrNameLst>
                                          <p:attrName>style.visibility</p:attrName>
                                        </p:attrNameLst>
                                      </p:cBhvr>
                                      <p:to>
                                        <p:strVal val="visible"/>
                                      </p:to>
                                    </p:set>
                                    <p:animEffect>
                                      <p:cBhvr>
                                        <p:cTn id="40" dur="500"/>
                                        <p:tgtEl>
                                          <p:spTgt spid="24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bldLvl="0" autoUpdateAnimBg="0"/>
      <p:bldP spid="24585" grpId="0" bldLvl="0" autoUpdateAnimBg="0"/>
      <p:bldP spid="24592" grpId="0" bldLvl="0" autoUpdateAnimBg="0"/>
      <p:bldP spid="24593"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reeform 3"/>
          <p:cNvSpPr>
            <a:spLocks noChangeArrowheads="1"/>
          </p:cNvSpPr>
          <p:nvPr/>
        </p:nvSpPr>
        <p:spPr bwMode="auto">
          <a:xfrm rot="-2109038">
            <a:off x="2981325" y="2695575"/>
            <a:ext cx="1365250" cy="1649413"/>
          </a:xfrm>
          <a:custGeom>
            <a:avLst/>
            <a:gdLst>
              <a:gd name="T0" fmla="*/ 615705718 w 1921"/>
              <a:gd name="T1" fmla="*/ 3551243 h 1516"/>
              <a:gd name="T2" fmla="*/ 528830049 w 1921"/>
              <a:gd name="T3" fmla="*/ 23674952 h 1516"/>
              <a:gd name="T4" fmla="*/ 454582055 w 1921"/>
              <a:gd name="T5" fmla="*/ 50901146 h 1516"/>
              <a:gd name="T6" fmla="*/ 385384277 w 1921"/>
              <a:gd name="T7" fmla="*/ 89964817 h 1516"/>
              <a:gd name="T8" fmla="*/ 299519220 w 1921"/>
              <a:gd name="T9" fmla="*/ 151519691 h 1516"/>
              <a:gd name="T10" fmla="*/ 226785721 w 1921"/>
              <a:gd name="T11" fmla="*/ 221361887 h 1516"/>
              <a:gd name="T12" fmla="*/ 174256644 w 1921"/>
              <a:gd name="T13" fmla="*/ 288835500 h 1516"/>
              <a:gd name="T14" fmla="*/ 131828711 w 1921"/>
              <a:gd name="T15" fmla="*/ 356309112 h 1516"/>
              <a:gd name="T16" fmla="*/ 92936498 w 1921"/>
              <a:gd name="T17" fmla="*/ 433252705 h 1516"/>
              <a:gd name="T18" fmla="*/ 59600518 w 1921"/>
              <a:gd name="T19" fmla="*/ 510196299 h 1516"/>
              <a:gd name="T20" fmla="*/ 29294953 w 1921"/>
              <a:gd name="T21" fmla="*/ 610815932 h 1516"/>
              <a:gd name="T22" fmla="*/ 10607161 w 1921"/>
              <a:gd name="T23" fmla="*/ 703148244 h 1516"/>
              <a:gd name="T24" fmla="*/ 0 w 1921"/>
              <a:gd name="T25" fmla="*/ 822706750 h 1516"/>
              <a:gd name="T26" fmla="*/ 7071441 w 1921"/>
              <a:gd name="T27" fmla="*/ 929245121 h 1516"/>
              <a:gd name="T28" fmla="*/ 23739430 w 1921"/>
              <a:gd name="T29" fmla="*/ 1032231161 h 1516"/>
              <a:gd name="T30" fmla="*/ 46468249 w 1921"/>
              <a:gd name="T31" fmla="*/ 1119828483 h 1516"/>
              <a:gd name="T32" fmla="*/ 90411389 w 1921"/>
              <a:gd name="T33" fmla="*/ 1232284504 h 1516"/>
              <a:gd name="T34" fmla="*/ 136879638 w 1921"/>
              <a:gd name="T35" fmla="*/ 1319882913 h 1516"/>
              <a:gd name="T36" fmla="*/ 190419328 w 1921"/>
              <a:gd name="T37" fmla="*/ 1392091516 h 1516"/>
              <a:gd name="T38" fmla="*/ 258606494 w 1921"/>
              <a:gd name="T39" fmla="*/ 1472586352 h 1516"/>
              <a:gd name="T40" fmla="*/ 336895515 w 1921"/>
              <a:gd name="T41" fmla="*/ 1541243712 h 1516"/>
              <a:gd name="T42" fmla="*/ 493978863 w 1921"/>
              <a:gd name="T43" fmla="*/ 1625290879 h 1516"/>
              <a:gd name="T44" fmla="*/ 630353906 w 1921"/>
              <a:gd name="T45" fmla="*/ 1660803307 h 1516"/>
              <a:gd name="T46" fmla="*/ 708642927 w 1921"/>
              <a:gd name="T47" fmla="*/ 1793383036 h 1516"/>
              <a:gd name="T48" fmla="*/ 705611802 w 1921"/>
              <a:gd name="T49" fmla="*/ 1220447028 h 1516"/>
              <a:gd name="T50" fmla="*/ 627828087 w 1921"/>
              <a:gd name="T51" fmla="*/ 1340006622 h 1516"/>
              <a:gd name="T52" fmla="*/ 508626339 w 1921"/>
              <a:gd name="T53" fmla="*/ 1299759204 h 1516"/>
              <a:gd name="T54" fmla="*/ 382353862 w 1921"/>
              <a:gd name="T55" fmla="*/ 1213344542 h 1516"/>
              <a:gd name="T56" fmla="*/ 312651489 w 1921"/>
              <a:gd name="T57" fmla="*/ 1132849706 h 1516"/>
              <a:gd name="T58" fmla="*/ 255576079 w 1921"/>
              <a:gd name="T59" fmla="*/ 1051171123 h 1516"/>
              <a:gd name="T60" fmla="*/ 210623038 w 1921"/>
              <a:gd name="T61" fmla="*/ 954103820 h 1516"/>
              <a:gd name="T62" fmla="*/ 175771851 w 1921"/>
              <a:gd name="T63" fmla="*/ 838095469 h 1516"/>
              <a:gd name="T64" fmla="*/ 161124374 w 1921"/>
              <a:gd name="T65" fmla="*/ 722088205 h 1516"/>
              <a:gd name="T66" fmla="*/ 162134276 w 1921"/>
              <a:gd name="T67" fmla="*/ 617918417 h 1516"/>
              <a:gd name="T68" fmla="*/ 175771851 w 1921"/>
              <a:gd name="T69" fmla="*/ 517298784 h 1516"/>
              <a:gd name="T70" fmla="*/ 202541696 w 1921"/>
              <a:gd name="T71" fmla="*/ 415496492 h 1516"/>
              <a:gd name="T72" fmla="*/ 257091286 w 1921"/>
              <a:gd name="T73" fmla="*/ 297121733 h 1516"/>
              <a:gd name="T74" fmla="*/ 324773857 w 1921"/>
              <a:gd name="T75" fmla="*/ 200054430 h 1516"/>
              <a:gd name="T76" fmla="*/ 392961023 w 1921"/>
              <a:gd name="T77" fmla="*/ 130212235 h 1516"/>
              <a:gd name="T78" fmla="*/ 461148189 w 1921"/>
              <a:gd name="T79" fmla="*/ 80494836 h 1516"/>
              <a:gd name="T80" fmla="*/ 515697780 w 1921"/>
              <a:gd name="T81" fmla="*/ 49717399 h 1516"/>
              <a:gd name="T82" fmla="*/ 580854532 w 1921"/>
              <a:gd name="T83" fmla="*/ 29593690 h 1516"/>
              <a:gd name="T84" fmla="*/ 730361844 w 1921"/>
              <a:gd name="T85" fmla="*/ 0 h 1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1"/>
              <a:gd name="T130" fmla="*/ 0 h 1516"/>
              <a:gd name="T131" fmla="*/ 1921 w 1921"/>
              <a:gd name="T132" fmla="*/ 1516 h 1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rgbClr val="414455"/>
          </a:solidFill>
          <a:ln>
            <a:noFill/>
          </a:ln>
          <a:extLst>
            <a:ext uri="{91240B29-F687-4F45-9708-019B960494DF}">
              <a14:hiddenLine xmlns:a14="http://schemas.microsoft.com/office/drawing/2010/main" w="9525" cmpd="sng">
                <a:solidFill>
                  <a:srgbClr val="000000"/>
                </a:solidFill>
                <a:bevel/>
                <a:headEnd/>
                <a:tailEnd/>
              </a14:hiddenLine>
            </a:ext>
          </a:extLst>
        </p:spPr>
        <p:txBody>
          <a:bodyPr lIns="45720" tIns="44450" rIns="45720" bIns="44450" anchor="ctr" anchorCtr="1"/>
          <a:lstStyle/>
          <a:p>
            <a:endParaRPr lang="zh-CN" altLang="en-US"/>
          </a:p>
        </p:txBody>
      </p:sp>
      <p:sp>
        <p:nvSpPr>
          <p:cNvPr id="25603" name="Freeform 4"/>
          <p:cNvSpPr>
            <a:spLocks noChangeArrowheads="1"/>
          </p:cNvSpPr>
          <p:nvPr/>
        </p:nvSpPr>
        <p:spPr bwMode="auto">
          <a:xfrm rot="-2109038" flipH="1" flipV="1">
            <a:off x="4479925" y="1044575"/>
            <a:ext cx="1363663" cy="1649413"/>
          </a:xfrm>
          <a:custGeom>
            <a:avLst/>
            <a:gdLst>
              <a:gd name="T0" fmla="*/ 614275166 w 1921"/>
              <a:gd name="T1" fmla="*/ 3551243 h 1516"/>
              <a:gd name="T2" fmla="*/ 527601286 w 1921"/>
              <a:gd name="T3" fmla="*/ 23674952 h 1516"/>
              <a:gd name="T4" fmla="*/ 453525493 w 1921"/>
              <a:gd name="T5" fmla="*/ 50901146 h 1516"/>
              <a:gd name="T6" fmla="*/ 384489078 w 1921"/>
              <a:gd name="T7" fmla="*/ 89964817 h 1516"/>
              <a:gd name="T8" fmla="*/ 298823214 w 1921"/>
              <a:gd name="T9" fmla="*/ 151519691 h 1516"/>
              <a:gd name="T10" fmla="*/ 226258738 w 1921"/>
              <a:gd name="T11" fmla="*/ 221361887 h 1516"/>
              <a:gd name="T12" fmla="*/ 173851770 w 1921"/>
              <a:gd name="T13" fmla="*/ 288835500 h 1516"/>
              <a:gd name="T14" fmla="*/ 131522137 w 1921"/>
              <a:gd name="T15" fmla="*/ 356309112 h 1516"/>
              <a:gd name="T16" fmla="*/ 92720566 w 1921"/>
              <a:gd name="T17" fmla="*/ 433252705 h 1516"/>
              <a:gd name="T18" fmla="*/ 59462380 w 1921"/>
              <a:gd name="T19" fmla="*/ 510196299 h 1516"/>
              <a:gd name="T20" fmla="*/ 29227536 w 1921"/>
              <a:gd name="T21" fmla="*/ 610815932 h 1516"/>
              <a:gd name="T22" fmla="*/ 10582053 w 1921"/>
              <a:gd name="T23" fmla="*/ 703148244 h 1516"/>
              <a:gd name="T24" fmla="*/ 0 w 1921"/>
              <a:gd name="T25" fmla="*/ 822706750 h 1516"/>
              <a:gd name="T26" fmla="*/ 7054702 w 1921"/>
              <a:gd name="T27" fmla="*/ 929245121 h 1516"/>
              <a:gd name="T28" fmla="*/ 23684150 w 1921"/>
              <a:gd name="T29" fmla="*/ 1032231161 h 1516"/>
              <a:gd name="T30" fmla="*/ 46360283 w 1921"/>
              <a:gd name="T31" fmla="*/ 1119828483 h 1516"/>
              <a:gd name="T32" fmla="*/ 90201232 w 1921"/>
              <a:gd name="T33" fmla="*/ 1232284504 h 1516"/>
              <a:gd name="T34" fmla="*/ 136561515 w 1921"/>
              <a:gd name="T35" fmla="*/ 1319882913 h 1516"/>
              <a:gd name="T36" fmla="*/ 189977209 w 1921"/>
              <a:gd name="T37" fmla="*/ 1392091516 h 1516"/>
              <a:gd name="T38" fmla="*/ 258005607 w 1921"/>
              <a:gd name="T39" fmla="*/ 1472586352 h 1516"/>
              <a:gd name="T40" fmla="*/ 336112760 w 1921"/>
              <a:gd name="T41" fmla="*/ 1541243712 h 1516"/>
              <a:gd name="T42" fmla="*/ 492831074 w 1921"/>
              <a:gd name="T43" fmla="*/ 1625290879 h 1516"/>
              <a:gd name="T44" fmla="*/ 628889289 w 1921"/>
              <a:gd name="T45" fmla="*/ 1660803307 h 1516"/>
              <a:gd name="T46" fmla="*/ 706996442 w 1921"/>
              <a:gd name="T47" fmla="*/ 1793383036 h 1516"/>
              <a:gd name="T48" fmla="*/ 703972390 w 1921"/>
              <a:gd name="T49" fmla="*/ 1220447028 h 1516"/>
              <a:gd name="T50" fmla="*/ 626369246 w 1921"/>
              <a:gd name="T51" fmla="*/ 1340006622 h 1516"/>
              <a:gd name="T52" fmla="*/ 507445197 w 1921"/>
              <a:gd name="T53" fmla="*/ 1299759204 h 1516"/>
              <a:gd name="T54" fmla="*/ 381465735 w 1921"/>
              <a:gd name="T55" fmla="*/ 1213344542 h 1516"/>
              <a:gd name="T56" fmla="*/ 311924601 w 1921"/>
              <a:gd name="T57" fmla="*/ 1132849706 h 1516"/>
              <a:gd name="T58" fmla="*/ 254982265 w 1921"/>
              <a:gd name="T59" fmla="*/ 1051171123 h 1516"/>
              <a:gd name="T60" fmla="*/ 210133299 w 1921"/>
              <a:gd name="T61" fmla="*/ 954103820 h 1516"/>
              <a:gd name="T62" fmla="*/ 175363087 w 1921"/>
              <a:gd name="T63" fmla="*/ 838095469 h 1516"/>
              <a:gd name="T64" fmla="*/ 160749673 w 1921"/>
              <a:gd name="T65" fmla="*/ 722088205 h 1516"/>
              <a:gd name="T66" fmla="*/ 161757691 w 1921"/>
              <a:gd name="T67" fmla="*/ 617918417 h 1516"/>
              <a:gd name="T68" fmla="*/ 175363087 w 1921"/>
              <a:gd name="T69" fmla="*/ 517298784 h 1516"/>
              <a:gd name="T70" fmla="*/ 202070579 w 1921"/>
              <a:gd name="T71" fmla="*/ 415496492 h 1516"/>
              <a:gd name="T72" fmla="*/ 256494291 w 1921"/>
              <a:gd name="T73" fmla="*/ 297121733 h 1516"/>
              <a:gd name="T74" fmla="*/ 324018681 w 1921"/>
              <a:gd name="T75" fmla="*/ 200054430 h 1516"/>
              <a:gd name="T76" fmla="*/ 392047788 w 1921"/>
              <a:gd name="T77" fmla="*/ 130212235 h 1516"/>
              <a:gd name="T78" fmla="*/ 460076896 w 1921"/>
              <a:gd name="T79" fmla="*/ 80494836 h 1516"/>
              <a:gd name="T80" fmla="*/ 514499899 w 1921"/>
              <a:gd name="T81" fmla="*/ 49717399 h 1516"/>
              <a:gd name="T82" fmla="*/ 579504954 w 1921"/>
              <a:gd name="T83" fmla="*/ 29593690 h 1516"/>
              <a:gd name="T84" fmla="*/ 728664557 w 1921"/>
              <a:gd name="T85" fmla="*/ 0 h 1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1"/>
              <a:gd name="T130" fmla="*/ 0 h 1516"/>
              <a:gd name="T131" fmla="*/ 1921 w 1921"/>
              <a:gd name="T132" fmla="*/ 1516 h 1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rgbClr val="414455"/>
          </a:solidFill>
          <a:ln>
            <a:noFill/>
          </a:ln>
          <a:extLst>
            <a:ext uri="{91240B29-F687-4F45-9708-019B960494DF}">
              <a14:hiddenLine xmlns:a14="http://schemas.microsoft.com/office/drawing/2010/main" w="9525" cmpd="sng">
                <a:solidFill>
                  <a:srgbClr val="000000"/>
                </a:solidFill>
                <a:bevel/>
                <a:headEnd/>
                <a:tailEnd/>
              </a14:hiddenLine>
            </a:ext>
          </a:extLst>
        </p:spPr>
        <p:txBody>
          <a:bodyPr lIns="45720" tIns="44450" rIns="45720" bIns="44450" anchor="ctr" anchorCtr="1"/>
          <a:lstStyle/>
          <a:p>
            <a:endParaRPr lang="zh-CN" altLang="en-US"/>
          </a:p>
        </p:txBody>
      </p:sp>
      <p:sp>
        <p:nvSpPr>
          <p:cNvPr id="25604" name="Oval 5"/>
          <p:cNvSpPr>
            <a:spLocks noChangeArrowheads="1"/>
          </p:cNvSpPr>
          <p:nvPr/>
        </p:nvSpPr>
        <p:spPr bwMode="auto">
          <a:xfrm>
            <a:off x="3133725" y="1862138"/>
            <a:ext cx="1184275" cy="1182687"/>
          </a:xfrm>
          <a:prstGeom prst="ellipse">
            <a:avLst/>
          </a:prstGeom>
          <a:solidFill>
            <a:srgbClr val="414455"/>
          </a:solidFill>
          <a:ln>
            <a:noFill/>
          </a:ln>
          <a:extLst>
            <a:ext uri="{91240B29-F687-4F45-9708-019B960494DF}">
              <a14:hiddenLine xmlns:a14="http://schemas.microsoft.com/office/drawing/2010/main" w="9525">
                <a:solidFill>
                  <a:srgbClr val="000000"/>
                </a:solidFill>
                <a:bevel/>
                <a:headEnd/>
                <a:tailEnd/>
              </a14:hiddenLine>
            </a:ext>
          </a:extLst>
        </p:spPr>
        <p:txBody>
          <a:bodyPr lIns="45720" tIns="44450" rIns="45720" bIns="44450" anchor="ctr" anchorCtr="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a:t>
            </a:r>
          </a:p>
        </p:txBody>
      </p:sp>
      <p:sp>
        <p:nvSpPr>
          <p:cNvPr id="25605" name="Oval 6"/>
          <p:cNvSpPr>
            <a:spLocks noChangeArrowheads="1"/>
          </p:cNvSpPr>
          <p:nvPr/>
        </p:nvSpPr>
        <p:spPr bwMode="auto">
          <a:xfrm>
            <a:off x="4546600" y="2687638"/>
            <a:ext cx="1184275" cy="1184275"/>
          </a:xfrm>
          <a:prstGeom prst="ellipse">
            <a:avLst/>
          </a:prstGeom>
          <a:solidFill>
            <a:srgbClr val="414455"/>
          </a:solidFill>
          <a:ln>
            <a:noFill/>
          </a:ln>
          <a:extLst>
            <a:ext uri="{91240B29-F687-4F45-9708-019B960494DF}">
              <a14:hiddenLine xmlns:a14="http://schemas.microsoft.com/office/drawing/2010/main" w="9525">
                <a:solidFill>
                  <a:srgbClr val="000000"/>
                </a:solidFill>
                <a:bevel/>
                <a:headEnd/>
                <a:tailEnd/>
              </a14:hiddenLine>
            </a:ext>
          </a:extLst>
        </p:spPr>
        <p:txBody>
          <a:bodyPr lIns="45720" tIns="44450" rIns="45720" bIns="44450" anchor="ctr" anchorCtr="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a:t>
            </a:r>
          </a:p>
        </p:txBody>
      </p:sp>
      <p:sp>
        <p:nvSpPr>
          <p:cNvPr id="25606" name="TextBox 7"/>
          <p:cNvSpPr>
            <a:spLocks noChangeArrowheads="1"/>
          </p:cNvSpPr>
          <p:nvPr/>
        </p:nvSpPr>
        <p:spPr bwMode="auto">
          <a:xfrm>
            <a:off x="466725" y="1962150"/>
            <a:ext cx="2352675" cy="118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Font typeface="Arial" panose="020B0604020202020204" pitchFamily="34" charset="0"/>
              <a:buNone/>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607" name="组合 1"/>
          <p:cNvGrpSpPr>
            <a:grpSpLocks/>
          </p:cNvGrpSpPr>
          <p:nvPr/>
        </p:nvGrpSpPr>
        <p:grpSpPr bwMode="auto">
          <a:xfrm>
            <a:off x="469900" y="1400175"/>
            <a:ext cx="3300413" cy="461963"/>
            <a:chOff x="0" y="0"/>
            <a:chExt cx="3299884" cy="461665"/>
          </a:xfrm>
        </p:grpSpPr>
        <p:sp>
          <p:nvSpPr>
            <p:cNvPr id="24592" name="TextBox 6"/>
            <p:cNvSpPr>
              <a:spLocks noChangeArrowheads="1"/>
            </p:cNvSpPr>
            <p:nvPr/>
          </p:nvSpPr>
          <p:spPr bwMode="auto">
            <a:xfrm>
              <a:off x="83519" y="0"/>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Click to add a title</a:t>
              </a:r>
            </a:p>
          </p:txBody>
        </p:sp>
        <p:sp>
          <p:nvSpPr>
            <p:cNvPr id="24593" name="直接连接符 8"/>
            <p:cNvSpPr>
              <a:spLocks noChangeShapeType="1"/>
            </p:cNvSpPr>
            <p:nvPr/>
          </p:nvSpPr>
          <p:spPr bwMode="auto">
            <a:xfrm>
              <a:off x="0" y="461665"/>
              <a:ext cx="3299884" cy="1"/>
            </a:xfrm>
            <a:prstGeom prst="line">
              <a:avLst/>
            </a:prstGeom>
            <a:noFill/>
            <a:ln w="25400">
              <a:solidFill>
                <a:srgbClr val="414455"/>
              </a:solidFill>
              <a:prstDash val="sysDot"/>
              <a:bevel/>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5610" name="TextBox 10"/>
          <p:cNvSpPr>
            <a:spLocks noChangeArrowheads="1"/>
          </p:cNvSpPr>
          <p:nvPr/>
        </p:nvSpPr>
        <p:spPr bwMode="auto">
          <a:xfrm>
            <a:off x="6169025" y="1749425"/>
            <a:ext cx="2454275" cy="118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Font typeface="Arial" panose="020B0604020202020204" pitchFamily="34" charset="0"/>
              <a:buNone/>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611" name="组合 12"/>
          <p:cNvGrpSpPr>
            <a:grpSpLocks/>
          </p:cNvGrpSpPr>
          <p:nvPr/>
        </p:nvGrpSpPr>
        <p:grpSpPr bwMode="auto">
          <a:xfrm>
            <a:off x="5257800" y="3870325"/>
            <a:ext cx="3441700" cy="406400"/>
            <a:chOff x="0" y="0"/>
            <a:chExt cx="3442305" cy="404838"/>
          </a:xfrm>
        </p:grpSpPr>
        <p:sp>
          <p:nvSpPr>
            <p:cNvPr id="24590" name="TextBox 9"/>
            <p:cNvSpPr>
              <a:spLocks noChangeArrowheads="1"/>
            </p:cNvSpPr>
            <p:nvPr/>
          </p:nvSpPr>
          <p:spPr bwMode="auto">
            <a:xfrm>
              <a:off x="718713" y="35506"/>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Click to add a title</a:t>
              </a:r>
            </a:p>
          </p:txBody>
        </p:sp>
        <p:sp>
          <p:nvSpPr>
            <p:cNvPr id="24591" name="直接连接符 11"/>
            <p:cNvSpPr>
              <a:spLocks noChangeShapeType="1"/>
            </p:cNvSpPr>
            <p:nvPr/>
          </p:nvSpPr>
          <p:spPr bwMode="auto">
            <a:xfrm>
              <a:off x="0" y="0"/>
              <a:ext cx="3442305" cy="1"/>
            </a:xfrm>
            <a:prstGeom prst="line">
              <a:avLst/>
            </a:prstGeom>
            <a:noFill/>
            <a:ln w="25400">
              <a:solidFill>
                <a:srgbClr val="414455"/>
              </a:solidFill>
              <a:prstDash val="sysDot"/>
              <a:bevel/>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5614" name="TextBox 108"/>
          <p:cNvSpPr>
            <a:spLocks noChangeArrowheads="1"/>
          </p:cNvSpPr>
          <p:nvPr/>
        </p:nvSpPr>
        <p:spPr bwMode="auto">
          <a:xfrm>
            <a:off x="539750" y="266700"/>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Implementation needs to be strengthened</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615" name="组合 15"/>
          <p:cNvGrpSpPr>
            <a:grpSpLocks/>
          </p:cNvGrpSpPr>
          <p:nvPr/>
        </p:nvGrpSpPr>
        <p:grpSpPr bwMode="auto">
          <a:xfrm>
            <a:off x="107950" y="244475"/>
            <a:ext cx="358775" cy="360363"/>
            <a:chOff x="0" y="0"/>
            <a:chExt cx="302558" cy="314067"/>
          </a:xfrm>
        </p:grpSpPr>
        <p:sp>
          <p:nvSpPr>
            <p:cNvPr id="24588" name="矩形 16"/>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4589" name="矩形 17"/>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5615"/>
                                        </p:tgtEl>
                                        <p:attrNameLst>
                                          <p:attrName>style.visibility</p:attrName>
                                        </p:attrNameLst>
                                      </p:cBhvr>
                                      <p:to>
                                        <p:strVal val="visible"/>
                                      </p:to>
                                    </p:set>
                                    <p:anim calcmode="lin" valueType="num">
                                      <p:cBhvr>
                                        <p:cTn id="7" dur="350" fill="hold"/>
                                        <p:tgtEl>
                                          <p:spTgt spid="25615"/>
                                        </p:tgtEl>
                                        <p:attrNameLst>
                                          <p:attrName>ppt_w</p:attrName>
                                        </p:attrNameLst>
                                      </p:cBhvr>
                                      <p:tavLst>
                                        <p:tav tm="0">
                                          <p:val>
                                            <p:fltVal val="0"/>
                                          </p:val>
                                        </p:tav>
                                        <p:tav tm="100000">
                                          <p:val>
                                            <p:strVal val="#ppt_w"/>
                                          </p:val>
                                        </p:tav>
                                      </p:tavLst>
                                    </p:anim>
                                    <p:anim calcmode="lin" valueType="num">
                                      <p:cBhvr>
                                        <p:cTn id="8" dur="350" fill="hold"/>
                                        <p:tgtEl>
                                          <p:spTgt spid="25615"/>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5614"/>
                                        </p:tgtEl>
                                        <p:attrNameLst>
                                          <p:attrName>style.visibility</p:attrName>
                                        </p:attrNameLst>
                                      </p:cBhvr>
                                      <p:to>
                                        <p:strVal val="visible"/>
                                      </p:to>
                                    </p:set>
                                    <p:anim calcmode="lin" valueType="num">
                                      <p:cBhvr>
                                        <p:cTn id="12" dur="400" fill="hold"/>
                                        <p:tgtEl>
                                          <p:spTgt spid="2561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5614"/>
                                        </p:tgtEl>
                                        <p:attrNameLst>
                                          <p:attrName>ppt_y</p:attrName>
                                        </p:attrNameLst>
                                      </p:cBhvr>
                                      <p:tavLst>
                                        <p:tav tm="0">
                                          <p:val>
                                            <p:strVal val="#ppt_y"/>
                                          </p:val>
                                        </p:tav>
                                        <p:tav tm="100000">
                                          <p:val>
                                            <p:strVal val="#ppt_y"/>
                                          </p:val>
                                        </p:tav>
                                      </p:tavLst>
                                    </p:anim>
                                    <p:anim calcmode="lin" valueType="num">
                                      <p:cBhvr>
                                        <p:cTn id="14" dur="400" fill="hold"/>
                                        <p:tgtEl>
                                          <p:spTgt spid="2561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5614"/>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256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604"/>
                                        </p:tgtEl>
                                        <p:attrNameLst>
                                          <p:attrName>style.visibility</p:attrName>
                                        </p:attrNameLst>
                                      </p:cBhvr>
                                      <p:to>
                                        <p:strVal val="visible"/>
                                      </p:to>
                                    </p:set>
                                    <p:animEffect>
                                      <p:cBhvr>
                                        <p:cTn id="21" dur="500"/>
                                        <p:tgtEl>
                                          <p:spTgt spid="25604"/>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5602"/>
                                        </p:tgtEl>
                                        <p:attrNameLst>
                                          <p:attrName>style.visibility</p:attrName>
                                        </p:attrNameLst>
                                      </p:cBhvr>
                                      <p:to>
                                        <p:strVal val="visible"/>
                                      </p:to>
                                    </p:set>
                                    <p:animEffect>
                                      <p:cBhvr>
                                        <p:cTn id="25" dur="500"/>
                                        <p:tgtEl>
                                          <p:spTgt spid="2560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5605"/>
                                        </p:tgtEl>
                                        <p:attrNameLst>
                                          <p:attrName>style.visibility</p:attrName>
                                        </p:attrNameLst>
                                      </p:cBhvr>
                                      <p:to>
                                        <p:strVal val="visible"/>
                                      </p:to>
                                    </p:set>
                                    <p:animEffect>
                                      <p:cBhvr>
                                        <p:cTn id="30" dur="500"/>
                                        <p:tgtEl>
                                          <p:spTgt spid="25605"/>
                                        </p:tgtEl>
                                      </p:cBhvr>
                                    </p:animEffect>
                                  </p:childTnLst>
                                </p:cTn>
                              </p:par>
                            </p:childTnLst>
                          </p:cTn>
                        </p:par>
                        <p:par>
                          <p:cTn id="31" fill="hold" nodeType="afterGroup">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25603"/>
                                        </p:tgtEl>
                                        <p:attrNameLst>
                                          <p:attrName>style.visibility</p:attrName>
                                        </p:attrNameLst>
                                      </p:cBhvr>
                                      <p:to>
                                        <p:strVal val="visible"/>
                                      </p:to>
                                    </p:set>
                                    <p:animEffect>
                                      <p:cBhvr>
                                        <p:cTn id="34" dur="500"/>
                                        <p:tgtEl>
                                          <p:spTgt spid="25603"/>
                                        </p:tgtEl>
                                      </p:cBhvr>
                                    </p:animEffect>
                                  </p:childTnLst>
                                </p:cTn>
                              </p:par>
                            </p:childTnLst>
                          </p:cTn>
                        </p:par>
                        <p:par>
                          <p:cTn id="35" fill="hold" nodeType="afterGroup">
                            <p:stCondLst>
                              <p:cond delay="1000"/>
                            </p:stCondLst>
                            <p:childTnLst>
                              <p:par>
                                <p:cTn id="36" presetID="22" presetClass="entr" presetSubtype="2" fill="hold" nodeType="afterEffect">
                                  <p:stCondLst>
                                    <p:cond delay="0"/>
                                  </p:stCondLst>
                                  <p:childTnLst>
                                    <p:set>
                                      <p:cBhvr>
                                        <p:cTn id="37" dur="1" fill="hold">
                                          <p:stCondLst>
                                            <p:cond delay="0"/>
                                          </p:stCondLst>
                                        </p:cTn>
                                        <p:tgtEl>
                                          <p:spTgt spid="25607"/>
                                        </p:tgtEl>
                                        <p:attrNameLst>
                                          <p:attrName>style.visibility</p:attrName>
                                        </p:attrNameLst>
                                      </p:cBhvr>
                                      <p:to>
                                        <p:strVal val="visible"/>
                                      </p:to>
                                    </p:set>
                                    <p:animEffect>
                                      <p:cBhvr>
                                        <p:cTn id="38" dur="500"/>
                                        <p:tgtEl>
                                          <p:spTgt spid="25607"/>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25606"/>
                                        </p:tgtEl>
                                        <p:attrNameLst>
                                          <p:attrName>style.visibility</p:attrName>
                                        </p:attrNameLst>
                                      </p:cBhvr>
                                      <p:to>
                                        <p:strVal val="visible"/>
                                      </p:to>
                                    </p:set>
                                    <p:animEffect>
                                      <p:cBhvr>
                                        <p:cTn id="41" dur="750"/>
                                        <p:tgtEl>
                                          <p:spTgt spid="25606"/>
                                        </p:tgtEl>
                                      </p:cBhvr>
                                    </p:animEffect>
                                  </p:childTnLst>
                                </p:cTn>
                              </p:par>
                            </p:childTnLst>
                          </p:cTn>
                        </p:par>
                        <p:par>
                          <p:cTn id="42" fill="hold" nodeType="afterGroup">
                            <p:stCondLst>
                              <p:cond delay="1750"/>
                            </p:stCondLst>
                            <p:childTnLst>
                              <p:par>
                                <p:cTn id="43" presetID="22" presetClass="entr" presetSubtype="8" fill="hold" nodeType="afterEffect">
                                  <p:stCondLst>
                                    <p:cond delay="0"/>
                                  </p:stCondLst>
                                  <p:childTnLst>
                                    <p:set>
                                      <p:cBhvr>
                                        <p:cTn id="44" dur="1" fill="hold">
                                          <p:stCondLst>
                                            <p:cond delay="0"/>
                                          </p:stCondLst>
                                        </p:cTn>
                                        <p:tgtEl>
                                          <p:spTgt spid="25611"/>
                                        </p:tgtEl>
                                        <p:attrNameLst>
                                          <p:attrName>style.visibility</p:attrName>
                                        </p:attrNameLst>
                                      </p:cBhvr>
                                      <p:to>
                                        <p:strVal val="visible"/>
                                      </p:to>
                                    </p:set>
                                    <p:animEffect>
                                      <p:cBhvr>
                                        <p:cTn id="45" dur="500"/>
                                        <p:tgtEl>
                                          <p:spTgt spid="25611"/>
                                        </p:tgtEl>
                                      </p:cBhvr>
                                    </p:animEffect>
                                  </p:childTnLst>
                                </p:cTn>
                              </p:par>
                            </p:childTnLst>
                          </p:cTn>
                        </p:par>
                        <p:par>
                          <p:cTn id="46" fill="hold" nodeType="afterGroup">
                            <p:stCondLst>
                              <p:cond delay="2250"/>
                            </p:stCondLst>
                            <p:childTnLst>
                              <p:par>
                                <p:cTn id="47" presetID="18" presetClass="entr" presetSubtype="6" fill="hold" grpId="0" nodeType="afterEffect">
                                  <p:stCondLst>
                                    <p:cond delay="0"/>
                                  </p:stCondLst>
                                  <p:childTnLst>
                                    <p:set>
                                      <p:cBhvr>
                                        <p:cTn id="48" dur="1" fill="hold">
                                          <p:stCondLst>
                                            <p:cond delay="0"/>
                                          </p:stCondLst>
                                        </p:cTn>
                                        <p:tgtEl>
                                          <p:spTgt spid="25610"/>
                                        </p:tgtEl>
                                        <p:attrNameLst>
                                          <p:attrName>style.visibility</p:attrName>
                                        </p:attrNameLst>
                                      </p:cBhvr>
                                      <p:to>
                                        <p:strVal val="visible"/>
                                      </p:to>
                                    </p:set>
                                    <p:animEffect>
                                      <p:cBhvr>
                                        <p:cTn id="49" dur="75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3" grpId="0" animBg="1"/>
      <p:bldP spid="25604" grpId="0" bldLvl="0" animBg="1" autoUpdateAnimBg="0"/>
      <p:bldP spid="25605" grpId="0" bldLvl="0" animBg="1" autoUpdateAnimBg="0"/>
      <p:bldP spid="25606" grpId="0" bldLvl="0" autoUpdateAnimBg="0"/>
      <p:bldP spid="25610" grpId="0" bldLvl="0" autoUpdateAnimBg="0"/>
      <p:bldP spid="25614"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1"/>
          <p:cNvSpPr>
            <a:spLocks noChangeArrowheads="1"/>
          </p:cNvSpPr>
          <p:nvPr/>
        </p:nvSpPr>
        <p:spPr bwMode="auto">
          <a:xfrm>
            <a:off x="0" y="1350963"/>
            <a:ext cx="3228975" cy="118745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5603" name="文本框 2"/>
          <p:cNvSpPr>
            <a:spLocks noChangeArrowheads="1"/>
          </p:cNvSpPr>
          <p:nvPr/>
        </p:nvSpPr>
        <p:spPr bwMode="auto">
          <a:xfrm>
            <a:off x="1352550" y="1663700"/>
            <a:ext cx="16779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Part 4</a:t>
            </a:r>
          </a:p>
        </p:txBody>
      </p:sp>
      <p:sp>
        <p:nvSpPr>
          <p:cNvPr id="26628" name="TextBox 23"/>
          <p:cNvSpPr>
            <a:spLocks noChangeArrowheads="1"/>
          </p:cNvSpPr>
          <p:nvPr/>
        </p:nvSpPr>
        <p:spPr bwMode="auto">
          <a:xfrm>
            <a:off x="3789384" y="1707678"/>
            <a:ext cx="14319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Industry Development Forecast</a:t>
            </a:r>
          </a:p>
        </p:txBody>
      </p:sp>
      <p:sp>
        <p:nvSpPr>
          <p:cNvPr id="26629" name="TextBox 24"/>
          <p:cNvSpPr>
            <a:spLocks noChangeArrowheads="1"/>
          </p:cNvSpPr>
          <p:nvPr/>
        </p:nvSpPr>
        <p:spPr bwMode="auto">
          <a:xfrm>
            <a:off x="3789384" y="2034703"/>
            <a:ext cx="14319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Internal environmental analysis</a:t>
            </a:r>
          </a:p>
        </p:txBody>
      </p:sp>
      <p:sp>
        <p:nvSpPr>
          <p:cNvPr id="25611" name="TextBox 4"/>
          <p:cNvSpPr>
            <a:spLocks noChangeArrowheads="1"/>
          </p:cNvSpPr>
          <p:nvPr/>
        </p:nvSpPr>
        <p:spPr bwMode="auto">
          <a:xfrm>
            <a:off x="3773488" y="1247775"/>
            <a:ext cx="298057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000">
                <a:solidFill>
                  <a:srgbClr val="0E90BE"/>
                </a:solidFill>
                <a:latin typeface="Impact" panose="020B0806030902050204" pitchFamily="34" charset="0"/>
                <a:sym typeface="Impact" panose="020B0806030902050204" pitchFamily="34" charset="0"/>
              </a:rPr>
              <a:t>Situation analysis</a:t>
            </a:r>
            <a:endParaRPr lang="zh-CN" altLang="en-US" sz="3000">
              <a:solidFill>
                <a:srgbClr val="0E90BE"/>
              </a:solidFill>
              <a:latin typeface="Impact" panose="020B0806030902050204" pitchFamily="34" charset="0"/>
              <a:sym typeface="Impact" panose="020B0806030902050204" pitchFamily="34" charset="0"/>
            </a:endParaRPr>
          </a:p>
        </p:txBody>
      </p:sp>
      <p:sp>
        <p:nvSpPr>
          <p:cNvPr id="26633" name="矩形 9"/>
          <p:cNvSpPr>
            <a:spLocks noChangeArrowheads="1"/>
          </p:cNvSpPr>
          <p:nvPr/>
        </p:nvSpPr>
        <p:spPr bwMode="auto">
          <a:xfrm>
            <a:off x="3825875" y="3003550"/>
            <a:ext cx="5318125" cy="200025"/>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6634" name="矩形 10"/>
          <p:cNvSpPr>
            <a:spLocks noChangeArrowheads="1"/>
          </p:cNvSpPr>
          <p:nvPr/>
        </p:nvSpPr>
        <p:spPr bwMode="auto">
          <a:xfrm>
            <a:off x="3302000" y="1350963"/>
            <a:ext cx="306388" cy="118745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6635" name="TextBox 23"/>
          <p:cNvSpPr>
            <a:spLocks noChangeArrowheads="1"/>
          </p:cNvSpPr>
          <p:nvPr/>
        </p:nvSpPr>
        <p:spPr bwMode="auto">
          <a:xfrm>
            <a:off x="3789384" y="2318865"/>
            <a:ext cx="17907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Competitor Trends Forecast</a:t>
            </a:r>
          </a:p>
        </p:txBody>
      </p:sp>
      <p:sp>
        <p:nvSpPr>
          <p:cNvPr id="26636" name="TextBox 24"/>
          <p:cNvSpPr>
            <a:spLocks noChangeArrowheads="1"/>
          </p:cNvSpPr>
          <p:nvPr/>
        </p:nvSpPr>
        <p:spPr bwMode="auto">
          <a:xfrm>
            <a:off x="3789384" y="2645890"/>
            <a:ext cx="12398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Swot</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Analysis</a:t>
            </a: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p:cBhvr>
                                        <p:cTn id="7" dur="500"/>
                                        <p:tgtEl>
                                          <p:spTgt spid="26626"/>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26634"/>
                                        </p:tgtEl>
                                        <p:attrNameLst>
                                          <p:attrName>style.visibility</p:attrName>
                                        </p:attrNameLst>
                                      </p:cBhvr>
                                      <p:to>
                                        <p:strVal val="visible"/>
                                      </p:to>
                                    </p:set>
                                    <p:anim calcmode="lin" valueType="num">
                                      <p:cBhvr>
                                        <p:cTn id="10" dur="400" fill="hold"/>
                                        <p:tgtEl>
                                          <p:spTgt spid="26634"/>
                                        </p:tgtEl>
                                        <p:attrNameLst>
                                          <p:attrName>ppt_x</p:attrName>
                                        </p:attrNameLst>
                                      </p:cBhvr>
                                      <p:tavLst>
                                        <p:tav tm="0">
                                          <p:val>
                                            <p:strVal val="#ppt_x"/>
                                          </p:val>
                                        </p:tav>
                                        <p:tav tm="100000">
                                          <p:val>
                                            <p:strVal val="#ppt_x"/>
                                          </p:val>
                                        </p:tav>
                                      </p:tavLst>
                                    </p:anim>
                                    <p:anim calcmode="lin" valueType="num">
                                      <p:cBhvr>
                                        <p:cTn id="11" dur="400" fill="hold"/>
                                        <p:tgtEl>
                                          <p:spTgt spid="26634"/>
                                        </p:tgtEl>
                                        <p:attrNameLst>
                                          <p:attrName>ppt_y</p:attrName>
                                        </p:attrNameLst>
                                      </p:cBhvr>
                                      <p:tavLst>
                                        <p:tav tm="0">
                                          <p:val>
                                            <p:strVal val="0-#ppt_h/2"/>
                                          </p:val>
                                        </p:tav>
                                        <p:tav tm="100000">
                                          <p:val>
                                            <p:strVal val="#ppt_y"/>
                                          </p:val>
                                        </p:tav>
                                      </p:tavLst>
                                    </p:anim>
                                  </p:childTnLst>
                                </p:cTn>
                              </p:par>
                            </p:childTnLst>
                          </p:cTn>
                        </p:par>
                        <p:par>
                          <p:cTn id="12" fill="hold" nodeType="afterGroup">
                            <p:stCondLst>
                              <p:cond delay="700"/>
                            </p:stCondLst>
                            <p:childTnLst>
                              <p:par>
                                <p:cTn id="13" presetID="2" presetClass="entr" presetSubtype="12" fill="hold" grpId="0" nodeType="afterEffect">
                                  <p:stCondLst>
                                    <p:cond delay="0"/>
                                  </p:stCondLst>
                                  <p:childTnLst>
                                    <p:set>
                                      <p:cBhvr>
                                        <p:cTn id="14" dur="1" fill="hold">
                                          <p:stCondLst>
                                            <p:cond delay="0"/>
                                          </p:stCondLst>
                                        </p:cTn>
                                        <p:tgtEl>
                                          <p:spTgt spid="26628"/>
                                        </p:tgtEl>
                                        <p:attrNameLst>
                                          <p:attrName>style.visibility</p:attrName>
                                        </p:attrNameLst>
                                      </p:cBhvr>
                                      <p:to>
                                        <p:strVal val="visible"/>
                                      </p:to>
                                    </p:set>
                                    <p:anim calcmode="lin" valueType="num">
                                      <p:cBhvr>
                                        <p:cTn id="15" dur="400" fill="hold"/>
                                        <p:tgtEl>
                                          <p:spTgt spid="26628"/>
                                        </p:tgtEl>
                                        <p:attrNameLst>
                                          <p:attrName>ppt_x</p:attrName>
                                        </p:attrNameLst>
                                      </p:cBhvr>
                                      <p:tavLst>
                                        <p:tav tm="0">
                                          <p:val>
                                            <p:strVal val="0-#ppt_w/2"/>
                                          </p:val>
                                        </p:tav>
                                        <p:tav tm="100000">
                                          <p:val>
                                            <p:strVal val="#ppt_x"/>
                                          </p:val>
                                        </p:tav>
                                      </p:tavLst>
                                    </p:anim>
                                    <p:anim calcmode="lin" valueType="num">
                                      <p:cBhvr>
                                        <p:cTn id="16" dur="400" fill="hold"/>
                                        <p:tgtEl>
                                          <p:spTgt spid="26628"/>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100"/>
                                  </p:stCondLst>
                                  <p:childTnLst>
                                    <p:set>
                                      <p:cBhvr>
                                        <p:cTn id="18" dur="1" fill="hold">
                                          <p:stCondLst>
                                            <p:cond delay="0"/>
                                          </p:stCondLst>
                                        </p:cTn>
                                        <p:tgtEl>
                                          <p:spTgt spid="26629"/>
                                        </p:tgtEl>
                                        <p:attrNameLst>
                                          <p:attrName>style.visibility</p:attrName>
                                        </p:attrNameLst>
                                      </p:cBhvr>
                                      <p:to>
                                        <p:strVal val="visible"/>
                                      </p:to>
                                    </p:set>
                                    <p:anim calcmode="lin" valueType="num">
                                      <p:cBhvr>
                                        <p:cTn id="19" dur="400" fill="hold"/>
                                        <p:tgtEl>
                                          <p:spTgt spid="26629"/>
                                        </p:tgtEl>
                                        <p:attrNameLst>
                                          <p:attrName>ppt_x</p:attrName>
                                        </p:attrNameLst>
                                      </p:cBhvr>
                                      <p:tavLst>
                                        <p:tav tm="0">
                                          <p:val>
                                            <p:strVal val="0-#ppt_w/2"/>
                                          </p:val>
                                        </p:tav>
                                        <p:tav tm="100000">
                                          <p:val>
                                            <p:strVal val="#ppt_x"/>
                                          </p:val>
                                        </p:tav>
                                      </p:tavLst>
                                    </p:anim>
                                    <p:anim calcmode="lin" valueType="num">
                                      <p:cBhvr>
                                        <p:cTn id="20" dur="400" fill="hold"/>
                                        <p:tgtEl>
                                          <p:spTgt spid="26629"/>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300"/>
                                  </p:stCondLst>
                                  <p:childTnLst>
                                    <p:set>
                                      <p:cBhvr>
                                        <p:cTn id="22" dur="1" fill="hold">
                                          <p:stCondLst>
                                            <p:cond delay="0"/>
                                          </p:stCondLst>
                                        </p:cTn>
                                        <p:tgtEl>
                                          <p:spTgt spid="26635"/>
                                        </p:tgtEl>
                                        <p:attrNameLst>
                                          <p:attrName>style.visibility</p:attrName>
                                        </p:attrNameLst>
                                      </p:cBhvr>
                                      <p:to>
                                        <p:strVal val="visible"/>
                                      </p:to>
                                    </p:set>
                                    <p:anim calcmode="lin" valueType="num">
                                      <p:cBhvr>
                                        <p:cTn id="23" dur="400" fill="hold"/>
                                        <p:tgtEl>
                                          <p:spTgt spid="26635"/>
                                        </p:tgtEl>
                                        <p:attrNameLst>
                                          <p:attrName>ppt_x</p:attrName>
                                        </p:attrNameLst>
                                      </p:cBhvr>
                                      <p:tavLst>
                                        <p:tav tm="0">
                                          <p:val>
                                            <p:strVal val="0-#ppt_w/2"/>
                                          </p:val>
                                        </p:tav>
                                        <p:tav tm="100000">
                                          <p:val>
                                            <p:strVal val="#ppt_x"/>
                                          </p:val>
                                        </p:tav>
                                      </p:tavLst>
                                    </p:anim>
                                    <p:anim calcmode="lin" valueType="num">
                                      <p:cBhvr>
                                        <p:cTn id="24" dur="400" fill="hold"/>
                                        <p:tgtEl>
                                          <p:spTgt spid="26635"/>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400"/>
                                  </p:stCondLst>
                                  <p:childTnLst>
                                    <p:set>
                                      <p:cBhvr>
                                        <p:cTn id="26" dur="1" fill="hold">
                                          <p:stCondLst>
                                            <p:cond delay="0"/>
                                          </p:stCondLst>
                                        </p:cTn>
                                        <p:tgtEl>
                                          <p:spTgt spid="26636"/>
                                        </p:tgtEl>
                                        <p:attrNameLst>
                                          <p:attrName>style.visibility</p:attrName>
                                        </p:attrNameLst>
                                      </p:cBhvr>
                                      <p:to>
                                        <p:strVal val="visible"/>
                                      </p:to>
                                    </p:set>
                                    <p:anim calcmode="lin" valueType="num">
                                      <p:cBhvr>
                                        <p:cTn id="27" dur="400" fill="hold"/>
                                        <p:tgtEl>
                                          <p:spTgt spid="26636"/>
                                        </p:tgtEl>
                                        <p:attrNameLst>
                                          <p:attrName>ppt_x</p:attrName>
                                        </p:attrNameLst>
                                      </p:cBhvr>
                                      <p:tavLst>
                                        <p:tav tm="0">
                                          <p:val>
                                            <p:strVal val="0-#ppt_w/2"/>
                                          </p:val>
                                        </p:tav>
                                        <p:tav tm="100000">
                                          <p:val>
                                            <p:strVal val="#ppt_x"/>
                                          </p:val>
                                        </p:tav>
                                      </p:tavLst>
                                    </p:anim>
                                    <p:anim calcmode="lin" valueType="num">
                                      <p:cBhvr>
                                        <p:cTn id="28" dur="400" fill="hold"/>
                                        <p:tgtEl>
                                          <p:spTgt spid="26636"/>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26633"/>
                                        </p:tgtEl>
                                        <p:attrNameLst>
                                          <p:attrName>style.visibility</p:attrName>
                                        </p:attrNameLst>
                                      </p:cBhvr>
                                      <p:to>
                                        <p:strVal val="visible"/>
                                      </p:to>
                                    </p:set>
                                    <p:animEffect>
                                      <p:cBhvr>
                                        <p:cTn id="32" dur="5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ldLvl="0" animBg="1" autoUpdateAnimBg="0"/>
      <p:bldP spid="26628" grpId="0" bldLvl="0" autoUpdateAnimBg="0"/>
      <p:bldP spid="26629" grpId="0" bldLvl="0" autoUpdateAnimBg="0"/>
      <p:bldP spid="26633" grpId="0" bldLvl="0" animBg="1" autoUpdateAnimBg="0"/>
      <p:bldP spid="26634" grpId="0" bldLvl="0" animBg="1" autoUpdateAnimBg="0"/>
      <p:bldP spid="26635" grpId="0" bldLvl="0" autoUpdateAnimBg="0"/>
      <p:bldP spid="26636"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2"/>
          <p:cNvSpPr>
            <a:spLocks noChangeArrowheads="1"/>
          </p:cNvSpPr>
          <p:nvPr/>
        </p:nvSpPr>
        <p:spPr bwMode="auto">
          <a:xfrm>
            <a:off x="3533775" y="3254375"/>
            <a:ext cx="2011363" cy="1836738"/>
          </a:xfrm>
          <a:prstGeom prst="rect">
            <a:avLst/>
          </a:prstGeom>
          <a:solidFill>
            <a:srgbClr val="30BAB4"/>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600">
              <a:solidFill>
                <a:srgbClr val="262626"/>
              </a:solidFill>
              <a:latin typeface="宋体" panose="02010600030101010101" pitchFamily="2" charset="-122"/>
              <a:sym typeface="宋体" panose="02010600030101010101" pitchFamily="2" charset="-122"/>
            </a:endParaRPr>
          </a:p>
        </p:txBody>
      </p:sp>
      <p:sp>
        <p:nvSpPr>
          <p:cNvPr id="27651" name="矩形 3"/>
          <p:cNvSpPr>
            <a:spLocks noChangeArrowheads="1"/>
          </p:cNvSpPr>
          <p:nvPr/>
        </p:nvSpPr>
        <p:spPr bwMode="auto">
          <a:xfrm>
            <a:off x="3543300" y="2901950"/>
            <a:ext cx="2011363" cy="1836738"/>
          </a:xfrm>
          <a:prstGeom prst="rect">
            <a:avLst/>
          </a:prstGeom>
          <a:solidFill>
            <a:srgbClr val="534751">
              <a:alpha val="59999"/>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600">
              <a:solidFill>
                <a:srgbClr val="262626"/>
              </a:solidFill>
              <a:latin typeface="宋体" panose="02010600030101010101" pitchFamily="2" charset="-122"/>
              <a:sym typeface="宋体" panose="02010600030101010101" pitchFamily="2" charset="-122"/>
            </a:endParaRPr>
          </a:p>
        </p:txBody>
      </p:sp>
      <p:sp>
        <p:nvSpPr>
          <p:cNvPr id="27652" name="矩形 4"/>
          <p:cNvSpPr>
            <a:spLocks noChangeArrowheads="1"/>
          </p:cNvSpPr>
          <p:nvPr/>
        </p:nvSpPr>
        <p:spPr bwMode="auto">
          <a:xfrm>
            <a:off x="3571875" y="2547938"/>
            <a:ext cx="2009775" cy="1838325"/>
          </a:xfrm>
          <a:prstGeom prst="rect">
            <a:avLst/>
          </a:prstGeom>
          <a:solidFill>
            <a:srgbClr val="BFBFBF">
              <a:alpha val="89018"/>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600">
              <a:solidFill>
                <a:srgbClr val="262626"/>
              </a:solidFill>
              <a:latin typeface="宋体" panose="02010600030101010101" pitchFamily="2" charset="-122"/>
              <a:sym typeface="宋体" panose="02010600030101010101" pitchFamily="2" charset="-122"/>
            </a:endParaRPr>
          </a:p>
        </p:txBody>
      </p:sp>
      <p:sp>
        <p:nvSpPr>
          <p:cNvPr id="27653" name="矩形 5"/>
          <p:cNvSpPr>
            <a:spLocks noChangeArrowheads="1"/>
          </p:cNvSpPr>
          <p:nvPr/>
        </p:nvSpPr>
        <p:spPr bwMode="auto">
          <a:xfrm>
            <a:off x="3589338" y="2195513"/>
            <a:ext cx="2011362" cy="1836737"/>
          </a:xfrm>
          <a:prstGeom prst="rect">
            <a:avLst/>
          </a:prstGeom>
          <a:solidFill>
            <a:srgbClr val="64A4C7">
              <a:alpha val="54117"/>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600">
              <a:solidFill>
                <a:srgbClr val="262626"/>
              </a:solidFill>
              <a:latin typeface="宋体" panose="02010600030101010101" pitchFamily="2" charset="-122"/>
              <a:sym typeface="宋体" panose="02010600030101010101" pitchFamily="2" charset="-122"/>
            </a:endParaRPr>
          </a:p>
        </p:txBody>
      </p:sp>
      <p:sp>
        <p:nvSpPr>
          <p:cNvPr id="27654" name="矩形 6"/>
          <p:cNvSpPr>
            <a:spLocks noChangeArrowheads="1"/>
          </p:cNvSpPr>
          <p:nvPr/>
        </p:nvSpPr>
        <p:spPr bwMode="auto">
          <a:xfrm>
            <a:off x="3571875" y="1817688"/>
            <a:ext cx="2038350" cy="1862137"/>
          </a:xfrm>
          <a:prstGeom prst="rect">
            <a:avLst/>
          </a:prstGeom>
          <a:solidFill>
            <a:srgbClr val="00B0F0">
              <a:alpha val="79999"/>
            </a:srgbClr>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600">
              <a:solidFill>
                <a:srgbClr val="FFFFFF"/>
              </a:solidFill>
              <a:latin typeface="宋体" panose="02010600030101010101" pitchFamily="2" charset="-122"/>
              <a:sym typeface="宋体" panose="02010600030101010101" pitchFamily="2" charset="-122"/>
            </a:endParaRPr>
          </a:p>
        </p:txBody>
      </p:sp>
      <p:sp>
        <p:nvSpPr>
          <p:cNvPr id="27655" name="文本框 31"/>
          <p:cNvSpPr>
            <a:spLocks noChangeArrowheads="1"/>
          </p:cNvSpPr>
          <p:nvPr/>
        </p:nvSpPr>
        <p:spPr bwMode="auto">
          <a:xfrm>
            <a:off x="466724" y="2590800"/>
            <a:ext cx="31691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Your content is played here, or by copying your text, choose paste in this box</a:t>
            </a:r>
            <a:endParaRPr lang="zh-CN" altLang="en-US" sz="10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6" name="文本框 32"/>
          <p:cNvSpPr>
            <a:spLocks noChangeArrowheads="1"/>
          </p:cNvSpPr>
          <p:nvPr/>
        </p:nvSpPr>
        <p:spPr bwMode="auto">
          <a:xfrm>
            <a:off x="1112837" y="2270125"/>
            <a:ext cx="2354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Click to add a title</a:t>
            </a:r>
          </a:p>
        </p:txBody>
      </p:sp>
      <p:sp>
        <p:nvSpPr>
          <p:cNvPr id="27657" name="直接连接符 10"/>
          <p:cNvSpPr>
            <a:spLocks noChangeShapeType="1"/>
          </p:cNvSpPr>
          <p:nvPr/>
        </p:nvSpPr>
        <p:spPr bwMode="auto">
          <a:xfrm>
            <a:off x="1139825" y="2570163"/>
            <a:ext cx="2432050" cy="1587"/>
          </a:xfrm>
          <a:prstGeom prst="line">
            <a:avLst/>
          </a:prstGeom>
          <a:noFill/>
          <a:ln w="15875">
            <a:solidFill>
              <a:srgbClr val="54C3D1"/>
            </a:solidFill>
            <a:bevel/>
            <a:headEnd type="oval"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7658" name="直接连接符 12"/>
          <p:cNvSpPr>
            <a:spLocks noChangeShapeType="1"/>
          </p:cNvSpPr>
          <p:nvPr/>
        </p:nvSpPr>
        <p:spPr bwMode="auto">
          <a:xfrm>
            <a:off x="5768975" y="3152775"/>
            <a:ext cx="1317625" cy="0"/>
          </a:xfrm>
          <a:prstGeom prst="line">
            <a:avLst/>
          </a:prstGeom>
          <a:noFill/>
          <a:ln w="15875">
            <a:solidFill>
              <a:srgbClr val="54C3D1"/>
            </a:solidFill>
            <a:bevel/>
            <a:headEnd type="oval"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7659" name="文本框 40"/>
          <p:cNvSpPr>
            <a:spLocks noChangeArrowheads="1"/>
          </p:cNvSpPr>
          <p:nvPr/>
        </p:nvSpPr>
        <p:spPr bwMode="auto">
          <a:xfrm>
            <a:off x="5751033" y="3165475"/>
            <a:ext cx="328501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Your content is played here, or by copying your text, choose paste in this box</a:t>
            </a:r>
            <a:endParaRPr lang="zh-CN" altLang="en-US" sz="10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0" name="文本框 41"/>
          <p:cNvSpPr>
            <a:spLocks noChangeArrowheads="1"/>
          </p:cNvSpPr>
          <p:nvPr/>
        </p:nvSpPr>
        <p:spPr bwMode="auto">
          <a:xfrm>
            <a:off x="5715001" y="2824163"/>
            <a:ext cx="1852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Click to add a title</a:t>
            </a:r>
          </a:p>
        </p:txBody>
      </p:sp>
      <p:sp>
        <p:nvSpPr>
          <p:cNvPr id="27661" name="直接连接符 17"/>
          <p:cNvSpPr>
            <a:spLocks noChangeShapeType="1"/>
          </p:cNvSpPr>
          <p:nvPr/>
        </p:nvSpPr>
        <p:spPr bwMode="auto">
          <a:xfrm>
            <a:off x="5627688" y="3940175"/>
            <a:ext cx="1317625" cy="1588"/>
          </a:xfrm>
          <a:prstGeom prst="line">
            <a:avLst/>
          </a:prstGeom>
          <a:noFill/>
          <a:ln w="15875">
            <a:solidFill>
              <a:srgbClr val="54C3D1"/>
            </a:solidFill>
            <a:bevel/>
            <a:headEnd type="oval"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7662" name="文本框 49"/>
          <p:cNvSpPr>
            <a:spLocks noChangeArrowheads="1"/>
          </p:cNvSpPr>
          <p:nvPr/>
        </p:nvSpPr>
        <p:spPr bwMode="auto">
          <a:xfrm>
            <a:off x="5659439" y="3984625"/>
            <a:ext cx="337661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Your content is played here, or by copying your text, choose paste in this box</a:t>
            </a:r>
            <a:endParaRPr lang="zh-CN" altLang="en-US" sz="10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3" name="文本框 50"/>
          <p:cNvSpPr>
            <a:spLocks noChangeArrowheads="1"/>
          </p:cNvSpPr>
          <p:nvPr/>
        </p:nvSpPr>
        <p:spPr bwMode="auto">
          <a:xfrm>
            <a:off x="5627688" y="3670300"/>
            <a:ext cx="213788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Click to add a title</a:t>
            </a:r>
          </a:p>
        </p:txBody>
      </p:sp>
      <p:sp>
        <p:nvSpPr>
          <p:cNvPr id="27664" name="直接连接符 21"/>
          <p:cNvSpPr>
            <a:spLocks noChangeShapeType="1"/>
          </p:cNvSpPr>
          <p:nvPr/>
        </p:nvSpPr>
        <p:spPr bwMode="auto">
          <a:xfrm>
            <a:off x="1428750" y="3492500"/>
            <a:ext cx="1968500" cy="1588"/>
          </a:xfrm>
          <a:prstGeom prst="line">
            <a:avLst/>
          </a:prstGeom>
          <a:noFill/>
          <a:ln w="15875">
            <a:solidFill>
              <a:srgbClr val="54C3D1"/>
            </a:solidFill>
            <a:bevel/>
            <a:headEnd type="oval"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7665" name="文本框 59"/>
          <p:cNvSpPr>
            <a:spLocks noChangeArrowheads="1"/>
          </p:cNvSpPr>
          <p:nvPr/>
        </p:nvSpPr>
        <p:spPr bwMode="auto">
          <a:xfrm>
            <a:off x="466724" y="3525838"/>
            <a:ext cx="3076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Your content is played here, or by copying your text, choose paste in this box</a:t>
            </a:r>
            <a:endParaRPr lang="zh-CN" altLang="en-US" sz="10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6" name="文本框 60"/>
          <p:cNvSpPr>
            <a:spLocks noChangeArrowheads="1"/>
          </p:cNvSpPr>
          <p:nvPr/>
        </p:nvSpPr>
        <p:spPr bwMode="auto">
          <a:xfrm>
            <a:off x="1377987" y="3205163"/>
            <a:ext cx="194989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Click to add a title</a:t>
            </a:r>
          </a:p>
        </p:txBody>
      </p:sp>
      <p:sp>
        <p:nvSpPr>
          <p:cNvPr id="27667" name="直接连接符 25"/>
          <p:cNvSpPr>
            <a:spLocks noChangeShapeType="1"/>
          </p:cNvSpPr>
          <p:nvPr/>
        </p:nvSpPr>
        <p:spPr bwMode="auto">
          <a:xfrm>
            <a:off x="1000125" y="4387850"/>
            <a:ext cx="2533650" cy="0"/>
          </a:xfrm>
          <a:prstGeom prst="line">
            <a:avLst/>
          </a:prstGeom>
          <a:noFill/>
          <a:ln w="15875">
            <a:solidFill>
              <a:srgbClr val="54C3D1"/>
            </a:solidFill>
            <a:bevel/>
            <a:headEnd type="oval"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7668" name="文本框 63"/>
          <p:cNvSpPr>
            <a:spLocks noChangeArrowheads="1"/>
          </p:cNvSpPr>
          <p:nvPr/>
        </p:nvSpPr>
        <p:spPr bwMode="auto">
          <a:xfrm>
            <a:off x="323850" y="4418013"/>
            <a:ext cx="3265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Your content is played here, or by copying your text, choose paste in this box</a:t>
            </a:r>
            <a:endParaRPr lang="zh-CN" altLang="en-US" sz="10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9" name="文本框 64"/>
          <p:cNvSpPr>
            <a:spLocks noChangeArrowheads="1"/>
          </p:cNvSpPr>
          <p:nvPr/>
        </p:nvSpPr>
        <p:spPr bwMode="auto">
          <a:xfrm>
            <a:off x="1077950" y="4110038"/>
            <a:ext cx="2146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Click to add a title</a:t>
            </a:r>
          </a:p>
        </p:txBody>
      </p:sp>
      <p:sp>
        <p:nvSpPr>
          <p:cNvPr id="27670" name="TextBox 30"/>
          <p:cNvSpPr>
            <a:spLocks noChangeArrowheads="1"/>
          </p:cNvSpPr>
          <p:nvPr/>
        </p:nvSpPr>
        <p:spPr bwMode="auto">
          <a:xfrm>
            <a:off x="539750" y="915988"/>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Click to add a title</a:t>
            </a:r>
          </a:p>
        </p:txBody>
      </p:sp>
      <p:sp>
        <p:nvSpPr>
          <p:cNvPr id="27671" name="TextBox 29"/>
          <p:cNvSpPr>
            <a:spLocks noChangeArrowheads="1"/>
          </p:cNvSpPr>
          <p:nvPr/>
        </p:nvSpPr>
        <p:spPr bwMode="auto">
          <a:xfrm>
            <a:off x="552450" y="1289050"/>
            <a:ext cx="8267700" cy="31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buFont typeface="Arial" panose="020B0604020202020204" pitchFamily="34" charset="0"/>
              <a:buNone/>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zh-CN" altLang="en-US" sz="1400" dirty="0">
              <a:solidFill>
                <a:srgbClr val="00582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72" name="TextBox 108"/>
          <p:cNvSpPr>
            <a:spLocks noChangeArrowheads="1"/>
          </p:cNvSpPr>
          <p:nvPr/>
        </p:nvSpPr>
        <p:spPr bwMode="auto">
          <a:xfrm>
            <a:off x="539750" y="266700"/>
            <a:ext cx="38393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Industry Development Forecast</a:t>
            </a:r>
            <a:endPar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673" name="组合 37"/>
          <p:cNvGrpSpPr>
            <a:grpSpLocks/>
          </p:cNvGrpSpPr>
          <p:nvPr/>
        </p:nvGrpSpPr>
        <p:grpSpPr bwMode="auto">
          <a:xfrm>
            <a:off x="107950" y="244475"/>
            <a:ext cx="358775" cy="360363"/>
            <a:chOff x="0" y="0"/>
            <a:chExt cx="302558" cy="314067"/>
          </a:xfrm>
        </p:grpSpPr>
        <p:sp>
          <p:nvSpPr>
            <p:cNvPr id="26650" name="矩形 38"/>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6651" name="矩形 39"/>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7673"/>
                                        </p:tgtEl>
                                        <p:attrNameLst>
                                          <p:attrName>style.visibility</p:attrName>
                                        </p:attrNameLst>
                                      </p:cBhvr>
                                      <p:to>
                                        <p:strVal val="visible"/>
                                      </p:to>
                                    </p:set>
                                    <p:anim calcmode="lin" valueType="num">
                                      <p:cBhvr>
                                        <p:cTn id="7" dur="350" fill="hold"/>
                                        <p:tgtEl>
                                          <p:spTgt spid="27673"/>
                                        </p:tgtEl>
                                        <p:attrNameLst>
                                          <p:attrName>ppt_w</p:attrName>
                                        </p:attrNameLst>
                                      </p:cBhvr>
                                      <p:tavLst>
                                        <p:tav tm="0">
                                          <p:val>
                                            <p:fltVal val="0"/>
                                          </p:val>
                                        </p:tav>
                                        <p:tav tm="100000">
                                          <p:val>
                                            <p:strVal val="#ppt_w"/>
                                          </p:val>
                                        </p:tav>
                                      </p:tavLst>
                                    </p:anim>
                                    <p:anim calcmode="lin" valueType="num">
                                      <p:cBhvr>
                                        <p:cTn id="8" dur="350" fill="hold"/>
                                        <p:tgtEl>
                                          <p:spTgt spid="27673"/>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7672"/>
                                        </p:tgtEl>
                                        <p:attrNameLst>
                                          <p:attrName>style.visibility</p:attrName>
                                        </p:attrNameLst>
                                      </p:cBhvr>
                                      <p:to>
                                        <p:strVal val="visible"/>
                                      </p:to>
                                    </p:set>
                                    <p:anim calcmode="lin" valueType="num">
                                      <p:cBhvr>
                                        <p:cTn id="12" dur="400" fill="hold"/>
                                        <p:tgtEl>
                                          <p:spTgt spid="27672"/>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7672"/>
                                        </p:tgtEl>
                                        <p:attrNameLst>
                                          <p:attrName>ppt_y</p:attrName>
                                        </p:attrNameLst>
                                      </p:cBhvr>
                                      <p:tavLst>
                                        <p:tav tm="0">
                                          <p:val>
                                            <p:strVal val="#ppt_y"/>
                                          </p:val>
                                        </p:tav>
                                        <p:tav tm="100000">
                                          <p:val>
                                            <p:strVal val="#ppt_y"/>
                                          </p:val>
                                        </p:tav>
                                      </p:tavLst>
                                    </p:anim>
                                    <p:anim calcmode="lin" valueType="num">
                                      <p:cBhvr>
                                        <p:cTn id="14" dur="400" fill="hold"/>
                                        <p:tgtEl>
                                          <p:spTgt spid="27672"/>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7672"/>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2767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7670"/>
                                        </p:tgtEl>
                                        <p:attrNameLst>
                                          <p:attrName>style.visibility</p:attrName>
                                        </p:attrNameLst>
                                      </p:cBhvr>
                                      <p:to>
                                        <p:strVal val="visible"/>
                                      </p:to>
                                    </p:set>
                                    <p:anim calcmode="lin" valueType="num">
                                      <p:cBhvr>
                                        <p:cTn id="21" dur="300" fill="hold"/>
                                        <p:tgtEl>
                                          <p:spTgt spid="27670"/>
                                        </p:tgtEl>
                                        <p:attrNameLst>
                                          <p:attrName>ppt_x</p:attrName>
                                        </p:attrNameLst>
                                      </p:cBhvr>
                                      <p:tavLst>
                                        <p:tav tm="0">
                                          <p:val>
                                            <p:strVal val="0-#ppt_w/2"/>
                                          </p:val>
                                        </p:tav>
                                        <p:tav tm="100000">
                                          <p:val>
                                            <p:strVal val="#ppt_x"/>
                                          </p:val>
                                        </p:tav>
                                      </p:tavLst>
                                    </p:anim>
                                    <p:anim calcmode="lin" valueType="num">
                                      <p:cBhvr>
                                        <p:cTn id="22" dur="300" fill="hold"/>
                                        <p:tgtEl>
                                          <p:spTgt spid="27670"/>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671"/>
                                        </p:tgtEl>
                                        <p:attrNameLst>
                                          <p:attrName>style.visibility</p:attrName>
                                        </p:attrNameLst>
                                      </p:cBhvr>
                                      <p:to>
                                        <p:strVal val="visible"/>
                                      </p:to>
                                    </p:set>
                                    <p:animEffect>
                                      <p:cBhvr>
                                        <p:cTn id="27" dur="500"/>
                                        <p:tgtEl>
                                          <p:spTgt spid="27671"/>
                                        </p:tgtEl>
                                      </p:cBhvr>
                                    </p:animEffect>
                                  </p:childTnLst>
                                </p:cTn>
                              </p:par>
                            </p:childTnLst>
                          </p:cTn>
                        </p:par>
                        <p:par>
                          <p:cTn id="28" fill="hold" nodeType="afterGroup">
                            <p:stCondLst>
                              <p:cond delay="500"/>
                            </p:stCondLst>
                            <p:childTnLst>
                              <p:par>
                                <p:cTn id="29" presetID="2" presetClass="entr" presetSubtype="1" fill="hold" grpId="0" nodeType="afterEffect">
                                  <p:stCondLst>
                                    <p:cond delay="0"/>
                                  </p:stCondLst>
                                  <p:childTnLst>
                                    <p:set>
                                      <p:cBhvr>
                                        <p:cTn id="30" dur="1" fill="hold">
                                          <p:stCondLst>
                                            <p:cond delay="0"/>
                                          </p:stCondLst>
                                        </p:cTn>
                                        <p:tgtEl>
                                          <p:spTgt spid="27650"/>
                                        </p:tgtEl>
                                        <p:attrNameLst>
                                          <p:attrName>style.visibility</p:attrName>
                                        </p:attrNameLst>
                                      </p:cBhvr>
                                      <p:to>
                                        <p:strVal val="visible"/>
                                      </p:to>
                                    </p:set>
                                    <p:anim calcmode="lin" valueType="num">
                                      <p:cBhvr>
                                        <p:cTn id="31" dur="1000" fill="hold"/>
                                        <p:tgtEl>
                                          <p:spTgt spid="27650"/>
                                        </p:tgtEl>
                                        <p:attrNameLst>
                                          <p:attrName>ppt_x</p:attrName>
                                        </p:attrNameLst>
                                      </p:cBhvr>
                                      <p:tavLst>
                                        <p:tav tm="0">
                                          <p:val>
                                            <p:strVal val="#ppt_x"/>
                                          </p:val>
                                        </p:tav>
                                        <p:tav tm="100000">
                                          <p:val>
                                            <p:strVal val="#ppt_x"/>
                                          </p:val>
                                        </p:tav>
                                      </p:tavLst>
                                    </p:anim>
                                    <p:anim calcmode="lin" valueType="num">
                                      <p:cBhvr>
                                        <p:cTn id="32" dur="1000" fill="hold"/>
                                        <p:tgtEl>
                                          <p:spTgt spid="27650"/>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7667"/>
                                        </p:tgtEl>
                                        <p:attrNameLst>
                                          <p:attrName>style.visibility</p:attrName>
                                        </p:attrNameLst>
                                      </p:cBhvr>
                                      <p:to>
                                        <p:strVal val="visible"/>
                                      </p:to>
                                    </p:set>
                                    <p:animEffect>
                                      <p:cBhvr>
                                        <p:cTn id="37" dur="500"/>
                                        <p:tgtEl>
                                          <p:spTgt spid="27667"/>
                                        </p:tgtEl>
                                      </p:cBhvr>
                                    </p:animEffect>
                                  </p:childTnLst>
                                </p:cTn>
                              </p:par>
                            </p:childTnLst>
                          </p:cTn>
                        </p:par>
                        <p:par>
                          <p:cTn id="38" fill="hold" nodeType="afterGroup">
                            <p:stCondLst>
                              <p:cond delay="500"/>
                            </p:stCondLst>
                            <p:childTnLst>
                              <p:par>
                                <p:cTn id="39" presetID="17" presetClass="entr" presetSubtype="1" fill="hold" grpId="0" nodeType="afterEffect">
                                  <p:stCondLst>
                                    <p:cond delay="0"/>
                                  </p:stCondLst>
                                  <p:iterate type="lt">
                                    <p:tmPct val="40000"/>
                                  </p:iterate>
                                  <p:childTnLst>
                                    <p:set>
                                      <p:cBhvr>
                                        <p:cTn id="40" dur="1" fill="hold">
                                          <p:stCondLst>
                                            <p:cond delay="0"/>
                                          </p:stCondLst>
                                        </p:cTn>
                                        <p:tgtEl>
                                          <p:spTgt spid="27669"/>
                                        </p:tgtEl>
                                        <p:attrNameLst>
                                          <p:attrName>style.visibility</p:attrName>
                                        </p:attrNameLst>
                                      </p:cBhvr>
                                      <p:to>
                                        <p:strVal val="visible"/>
                                      </p:to>
                                    </p:set>
                                    <p:anim calcmode="lin" valueType="num">
                                      <p:cBhvr>
                                        <p:cTn id="41" dur="250" fill="hold"/>
                                        <p:tgtEl>
                                          <p:spTgt spid="27669"/>
                                        </p:tgtEl>
                                        <p:attrNameLst>
                                          <p:attrName>ppt_x</p:attrName>
                                        </p:attrNameLst>
                                      </p:cBhvr>
                                      <p:tavLst>
                                        <p:tav tm="0">
                                          <p:val>
                                            <p:strVal val="#ppt_x"/>
                                          </p:val>
                                        </p:tav>
                                        <p:tav tm="100000">
                                          <p:val>
                                            <p:strVal val="#ppt_x"/>
                                          </p:val>
                                        </p:tav>
                                      </p:tavLst>
                                    </p:anim>
                                    <p:anim calcmode="lin" valueType="num">
                                      <p:cBhvr>
                                        <p:cTn id="42" dur="250" fill="hold"/>
                                        <p:tgtEl>
                                          <p:spTgt spid="27669"/>
                                        </p:tgtEl>
                                        <p:attrNameLst>
                                          <p:attrName>ppt_y</p:attrName>
                                        </p:attrNameLst>
                                      </p:cBhvr>
                                      <p:tavLst>
                                        <p:tav tm="0">
                                          <p:val>
                                            <p:strVal val="#ppt_y-#ppt_h/2"/>
                                          </p:val>
                                        </p:tav>
                                        <p:tav tm="100000">
                                          <p:val>
                                            <p:strVal val="#ppt_y"/>
                                          </p:val>
                                        </p:tav>
                                      </p:tavLst>
                                    </p:anim>
                                    <p:anim calcmode="lin" valueType="num">
                                      <p:cBhvr>
                                        <p:cTn id="43" dur="250" fill="hold"/>
                                        <p:tgtEl>
                                          <p:spTgt spid="27669"/>
                                        </p:tgtEl>
                                        <p:attrNameLst>
                                          <p:attrName>ppt_w</p:attrName>
                                        </p:attrNameLst>
                                      </p:cBhvr>
                                      <p:tavLst>
                                        <p:tav tm="0">
                                          <p:val>
                                            <p:strVal val="#ppt_w"/>
                                          </p:val>
                                        </p:tav>
                                        <p:tav tm="100000">
                                          <p:val>
                                            <p:strVal val="#ppt_w"/>
                                          </p:val>
                                        </p:tav>
                                      </p:tavLst>
                                    </p:anim>
                                    <p:anim calcmode="lin" valueType="num">
                                      <p:cBhvr>
                                        <p:cTn id="44" dur="250" fill="hold"/>
                                        <p:tgtEl>
                                          <p:spTgt spid="27669"/>
                                        </p:tgtEl>
                                        <p:attrNameLst>
                                          <p:attrName>ppt_h</p:attrName>
                                        </p:attrNameLst>
                                      </p:cBhvr>
                                      <p:tavLst>
                                        <p:tav tm="0">
                                          <p:val>
                                            <p:fltVal val="0"/>
                                          </p:val>
                                        </p:tav>
                                        <p:tav tm="100000">
                                          <p:val>
                                            <p:strVal val="#ppt_h"/>
                                          </p:val>
                                        </p:tav>
                                      </p:tavLst>
                                    </p:anim>
                                  </p:childTnLst>
                                </p:cTn>
                              </p:par>
                            </p:childTnLst>
                          </p:cTn>
                        </p:par>
                        <p:par>
                          <p:cTn id="45" fill="hold" nodeType="afterGroup">
                            <p:stCondLst>
                              <p:cond delay="1250"/>
                            </p:stCondLst>
                            <p:childTnLst>
                              <p:par>
                                <p:cTn id="46" presetID="18" presetClass="entr" presetSubtype="6" fill="hold" grpId="0" nodeType="afterEffect">
                                  <p:stCondLst>
                                    <p:cond delay="0"/>
                                  </p:stCondLst>
                                  <p:childTnLst>
                                    <p:set>
                                      <p:cBhvr>
                                        <p:cTn id="47" dur="1" fill="hold">
                                          <p:stCondLst>
                                            <p:cond delay="0"/>
                                          </p:stCondLst>
                                        </p:cTn>
                                        <p:tgtEl>
                                          <p:spTgt spid="27668"/>
                                        </p:tgtEl>
                                        <p:attrNameLst>
                                          <p:attrName>style.visibility</p:attrName>
                                        </p:attrNameLst>
                                      </p:cBhvr>
                                      <p:to>
                                        <p:strVal val="visible"/>
                                      </p:to>
                                    </p:set>
                                    <p:animEffect>
                                      <p:cBhvr>
                                        <p:cTn id="48" dur="750"/>
                                        <p:tgtEl>
                                          <p:spTgt spid="27668"/>
                                        </p:tgtEl>
                                      </p:cBhvr>
                                    </p:animEffect>
                                  </p:childTnLst>
                                </p:cTn>
                              </p:par>
                            </p:childTnLst>
                          </p:cTn>
                        </p:par>
                        <p:par>
                          <p:cTn id="49" fill="hold" nodeType="afterGroup">
                            <p:stCondLst>
                              <p:cond delay="2000"/>
                            </p:stCondLst>
                            <p:childTnLst>
                              <p:par>
                                <p:cTn id="50" presetID="2" presetClass="entr" presetSubtype="1" fill="hold" grpId="0" nodeType="afterEffect">
                                  <p:stCondLst>
                                    <p:cond delay="0"/>
                                  </p:stCondLst>
                                  <p:childTnLst>
                                    <p:set>
                                      <p:cBhvr>
                                        <p:cTn id="51" dur="1" fill="hold">
                                          <p:stCondLst>
                                            <p:cond delay="0"/>
                                          </p:stCondLst>
                                        </p:cTn>
                                        <p:tgtEl>
                                          <p:spTgt spid="27651"/>
                                        </p:tgtEl>
                                        <p:attrNameLst>
                                          <p:attrName>style.visibility</p:attrName>
                                        </p:attrNameLst>
                                      </p:cBhvr>
                                      <p:to>
                                        <p:strVal val="visible"/>
                                      </p:to>
                                    </p:set>
                                    <p:anim calcmode="lin" valueType="num">
                                      <p:cBhvr>
                                        <p:cTn id="52" dur="1000" fill="hold"/>
                                        <p:tgtEl>
                                          <p:spTgt spid="27651"/>
                                        </p:tgtEl>
                                        <p:attrNameLst>
                                          <p:attrName>ppt_x</p:attrName>
                                        </p:attrNameLst>
                                      </p:cBhvr>
                                      <p:tavLst>
                                        <p:tav tm="0">
                                          <p:val>
                                            <p:strVal val="#ppt_x"/>
                                          </p:val>
                                        </p:tav>
                                        <p:tav tm="100000">
                                          <p:val>
                                            <p:strVal val="#ppt_x"/>
                                          </p:val>
                                        </p:tav>
                                      </p:tavLst>
                                    </p:anim>
                                    <p:anim calcmode="lin" valueType="num">
                                      <p:cBhvr>
                                        <p:cTn id="53" dur="1000" fill="hold"/>
                                        <p:tgtEl>
                                          <p:spTgt spid="27651"/>
                                        </p:tgtEl>
                                        <p:attrNameLst>
                                          <p:attrName>ppt_y</p:attrName>
                                        </p:attrNameLst>
                                      </p:cBhvr>
                                      <p:tavLst>
                                        <p:tav tm="0">
                                          <p:val>
                                            <p:strVal val="0-#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7661"/>
                                        </p:tgtEl>
                                        <p:attrNameLst>
                                          <p:attrName>style.visibility</p:attrName>
                                        </p:attrNameLst>
                                      </p:cBhvr>
                                      <p:to>
                                        <p:strVal val="visible"/>
                                      </p:to>
                                    </p:set>
                                    <p:animEffect>
                                      <p:cBhvr>
                                        <p:cTn id="58" dur="500"/>
                                        <p:tgtEl>
                                          <p:spTgt spid="27661"/>
                                        </p:tgtEl>
                                      </p:cBhvr>
                                    </p:animEffect>
                                  </p:childTnLst>
                                </p:cTn>
                              </p:par>
                            </p:childTnLst>
                          </p:cTn>
                        </p:par>
                        <p:par>
                          <p:cTn id="59" fill="hold" nodeType="afterGroup">
                            <p:stCondLst>
                              <p:cond delay="500"/>
                            </p:stCondLst>
                            <p:childTnLst>
                              <p:par>
                                <p:cTn id="60" presetID="17" presetClass="entr" presetSubtype="1" fill="hold" grpId="0" nodeType="afterEffect">
                                  <p:stCondLst>
                                    <p:cond delay="0"/>
                                  </p:stCondLst>
                                  <p:iterate type="lt">
                                    <p:tmPct val="40000"/>
                                  </p:iterate>
                                  <p:childTnLst>
                                    <p:set>
                                      <p:cBhvr>
                                        <p:cTn id="61" dur="1" fill="hold">
                                          <p:stCondLst>
                                            <p:cond delay="0"/>
                                          </p:stCondLst>
                                        </p:cTn>
                                        <p:tgtEl>
                                          <p:spTgt spid="27663"/>
                                        </p:tgtEl>
                                        <p:attrNameLst>
                                          <p:attrName>style.visibility</p:attrName>
                                        </p:attrNameLst>
                                      </p:cBhvr>
                                      <p:to>
                                        <p:strVal val="visible"/>
                                      </p:to>
                                    </p:set>
                                    <p:anim calcmode="lin" valueType="num">
                                      <p:cBhvr>
                                        <p:cTn id="62" dur="250" fill="hold"/>
                                        <p:tgtEl>
                                          <p:spTgt spid="27663"/>
                                        </p:tgtEl>
                                        <p:attrNameLst>
                                          <p:attrName>ppt_x</p:attrName>
                                        </p:attrNameLst>
                                      </p:cBhvr>
                                      <p:tavLst>
                                        <p:tav tm="0">
                                          <p:val>
                                            <p:strVal val="#ppt_x"/>
                                          </p:val>
                                        </p:tav>
                                        <p:tav tm="100000">
                                          <p:val>
                                            <p:strVal val="#ppt_x"/>
                                          </p:val>
                                        </p:tav>
                                      </p:tavLst>
                                    </p:anim>
                                    <p:anim calcmode="lin" valueType="num">
                                      <p:cBhvr>
                                        <p:cTn id="63" dur="250" fill="hold"/>
                                        <p:tgtEl>
                                          <p:spTgt spid="27663"/>
                                        </p:tgtEl>
                                        <p:attrNameLst>
                                          <p:attrName>ppt_y</p:attrName>
                                        </p:attrNameLst>
                                      </p:cBhvr>
                                      <p:tavLst>
                                        <p:tav tm="0">
                                          <p:val>
                                            <p:strVal val="#ppt_y-#ppt_h/2"/>
                                          </p:val>
                                        </p:tav>
                                        <p:tav tm="100000">
                                          <p:val>
                                            <p:strVal val="#ppt_y"/>
                                          </p:val>
                                        </p:tav>
                                      </p:tavLst>
                                    </p:anim>
                                    <p:anim calcmode="lin" valueType="num">
                                      <p:cBhvr>
                                        <p:cTn id="64" dur="250" fill="hold"/>
                                        <p:tgtEl>
                                          <p:spTgt spid="27663"/>
                                        </p:tgtEl>
                                        <p:attrNameLst>
                                          <p:attrName>ppt_w</p:attrName>
                                        </p:attrNameLst>
                                      </p:cBhvr>
                                      <p:tavLst>
                                        <p:tav tm="0">
                                          <p:val>
                                            <p:strVal val="#ppt_w"/>
                                          </p:val>
                                        </p:tav>
                                        <p:tav tm="100000">
                                          <p:val>
                                            <p:strVal val="#ppt_w"/>
                                          </p:val>
                                        </p:tav>
                                      </p:tavLst>
                                    </p:anim>
                                    <p:anim calcmode="lin" valueType="num">
                                      <p:cBhvr>
                                        <p:cTn id="65" dur="250" fill="hold"/>
                                        <p:tgtEl>
                                          <p:spTgt spid="27663"/>
                                        </p:tgtEl>
                                        <p:attrNameLst>
                                          <p:attrName>ppt_h</p:attrName>
                                        </p:attrNameLst>
                                      </p:cBhvr>
                                      <p:tavLst>
                                        <p:tav tm="0">
                                          <p:val>
                                            <p:fltVal val="0"/>
                                          </p:val>
                                        </p:tav>
                                        <p:tav tm="100000">
                                          <p:val>
                                            <p:strVal val="#ppt_h"/>
                                          </p:val>
                                        </p:tav>
                                      </p:tavLst>
                                    </p:anim>
                                  </p:childTnLst>
                                </p:cTn>
                              </p:par>
                            </p:childTnLst>
                          </p:cTn>
                        </p:par>
                        <p:par>
                          <p:cTn id="66" fill="hold" nodeType="afterGroup">
                            <p:stCondLst>
                              <p:cond delay="1250"/>
                            </p:stCondLst>
                            <p:childTnLst>
                              <p:par>
                                <p:cTn id="67" presetID="18" presetClass="entr" presetSubtype="6" fill="hold" grpId="0" nodeType="afterEffect">
                                  <p:stCondLst>
                                    <p:cond delay="0"/>
                                  </p:stCondLst>
                                  <p:childTnLst>
                                    <p:set>
                                      <p:cBhvr>
                                        <p:cTn id="68" dur="1" fill="hold">
                                          <p:stCondLst>
                                            <p:cond delay="0"/>
                                          </p:stCondLst>
                                        </p:cTn>
                                        <p:tgtEl>
                                          <p:spTgt spid="27662"/>
                                        </p:tgtEl>
                                        <p:attrNameLst>
                                          <p:attrName>style.visibility</p:attrName>
                                        </p:attrNameLst>
                                      </p:cBhvr>
                                      <p:to>
                                        <p:strVal val="visible"/>
                                      </p:to>
                                    </p:set>
                                    <p:animEffect>
                                      <p:cBhvr>
                                        <p:cTn id="69" dur="750"/>
                                        <p:tgtEl>
                                          <p:spTgt spid="27662"/>
                                        </p:tgtEl>
                                      </p:cBhvr>
                                    </p:animEffect>
                                  </p:childTnLst>
                                </p:cTn>
                              </p:par>
                            </p:childTnLst>
                          </p:cTn>
                        </p:par>
                        <p:par>
                          <p:cTn id="70" fill="hold" nodeType="afterGroup">
                            <p:stCondLst>
                              <p:cond delay="2000"/>
                            </p:stCondLst>
                            <p:childTnLst>
                              <p:par>
                                <p:cTn id="71" presetID="2" presetClass="entr" presetSubtype="1" fill="hold" grpId="0" nodeType="afterEffect">
                                  <p:stCondLst>
                                    <p:cond delay="0"/>
                                  </p:stCondLst>
                                  <p:childTnLst>
                                    <p:set>
                                      <p:cBhvr>
                                        <p:cTn id="72" dur="1" fill="hold">
                                          <p:stCondLst>
                                            <p:cond delay="0"/>
                                          </p:stCondLst>
                                        </p:cTn>
                                        <p:tgtEl>
                                          <p:spTgt spid="27652"/>
                                        </p:tgtEl>
                                        <p:attrNameLst>
                                          <p:attrName>style.visibility</p:attrName>
                                        </p:attrNameLst>
                                      </p:cBhvr>
                                      <p:to>
                                        <p:strVal val="visible"/>
                                      </p:to>
                                    </p:set>
                                    <p:anim calcmode="lin" valueType="num">
                                      <p:cBhvr>
                                        <p:cTn id="73" dur="1000" fill="hold"/>
                                        <p:tgtEl>
                                          <p:spTgt spid="27652"/>
                                        </p:tgtEl>
                                        <p:attrNameLst>
                                          <p:attrName>ppt_x</p:attrName>
                                        </p:attrNameLst>
                                      </p:cBhvr>
                                      <p:tavLst>
                                        <p:tav tm="0">
                                          <p:val>
                                            <p:strVal val="#ppt_x"/>
                                          </p:val>
                                        </p:tav>
                                        <p:tav tm="100000">
                                          <p:val>
                                            <p:strVal val="#ppt_x"/>
                                          </p:val>
                                        </p:tav>
                                      </p:tavLst>
                                    </p:anim>
                                    <p:anim calcmode="lin" valueType="num">
                                      <p:cBhvr>
                                        <p:cTn id="74" dur="1000" fill="hold"/>
                                        <p:tgtEl>
                                          <p:spTgt spid="27652"/>
                                        </p:tgtEl>
                                        <p:attrNameLst>
                                          <p:attrName>ppt_y</p:attrName>
                                        </p:attrNameLst>
                                      </p:cBhvr>
                                      <p:tavLst>
                                        <p:tav tm="0">
                                          <p:val>
                                            <p:strVal val="0-#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27664"/>
                                        </p:tgtEl>
                                        <p:attrNameLst>
                                          <p:attrName>style.visibility</p:attrName>
                                        </p:attrNameLst>
                                      </p:cBhvr>
                                      <p:to>
                                        <p:strVal val="visible"/>
                                      </p:to>
                                    </p:set>
                                    <p:animEffect>
                                      <p:cBhvr>
                                        <p:cTn id="79" dur="500"/>
                                        <p:tgtEl>
                                          <p:spTgt spid="27664"/>
                                        </p:tgtEl>
                                      </p:cBhvr>
                                    </p:animEffect>
                                  </p:childTnLst>
                                </p:cTn>
                              </p:par>
                            </p:childTnLst>
                          </p:cTn>
                        </p:par>
                        <p:par>
                          <p:cTn id="80" fill="hold" nodeType="afterGroup">
                            <p:stCondLst>
                              <p:cond delay="500"/>
                            </p:stCondLst>
                            <p:childTnLst>
                              <p:par>
                                <p:cTn id="81" presetID="17" presetClass="entr" presetSubtype="1" fill="hold" grpId="0" nodeType="afterEffect">
                                  <p:stCondLst>
                                    <p:cond delay="0"/>
                                  </p:stCondLst>
                                  <p:iterate type="lt">
                                    <p:tmPct val="40000"/>
                                  </p:iterate>
                                  <p:childTnLst>
                                    <p:set>
                                      <p:cBhvr>
                                        <p:cTn id="82" dur="1" fill="hold">
                                          <p:stCondLst>
                                            <p:cond delay="0"/>
                                          </p:stCondLst>
                                        </p:cTn>
                                        <p:tgtEl>
                                          <p:spTgt spid="27666"/>
                                        </p:tgtEl>
                                        <p:attrNameLst>
                                          <p:attrName>style.visibility</p:attrName>
                                        </p:attrNameLst>
                                      </p:cBhvr>
                                      <p:to>
                                        <p:strVal val="visible"/>
                                      </p:to>
                                    </p:set>
                                    <p:anim calcmode="lin" valueType="num">
                                      <p:cBhvr>
                                        <p:cTn id="83" dur="250" fill="hold"/>
                                        <p:tgtEl>
                                          <p:spTgt spid="27666"/>
                                        </p:tgtEl>
                                        <p:attrNameLst>
                                          <p:attrName>ppt_x</p:attrName>
                                        </p:attrNameLst>
                                      </p:cBhvr>
                                      <p:tavLst>
                                        <p:tav tm="0">
                                          <p:val>
                                            <p:strVal val="#ppt_x"/>
                                          </p:val>
                                        </p:tav>
                                        <p:tav tm="100000">
                                          <p:val>
                                            <p:strVal val="#ppt_x"/>
                                          </p:val>
                                        </p:tav>
                                      </p:tavLst>
                                    </p:anim>
                                    <p:anim calcmode="lin" valueType="num">
                                      <p:cBhvr>
                                        <p:cTn id="84" dur="250" fill="hold"/>
                                        <p:tgtEl>
                                          <p:spTgt spid="27666"/>
                                        </p:tgtEl>
                                        <p:attrNameLst>
                                          <p:attrName>ppt_y</p:attrName>
                                        </p:attrNameLst>
                                      </p:cBhvr>
                                      <p:tavLst>
                                        <p:tav tm="0">
                                          <p:val>
                                            <p:strVal val="#ppt_y-#ppt_h/2"/>
                                          </p:val>
                                        </p:tav>
                                        <p:tav tm="100000">
                                          <p:val>
                                            <p:strVal val="#ppt_y"/>
                                          </p:val>
                                        </p:tav>
                                      </p:tavLst>
                                    </p:anim>
                                    <p:anim calcmode="lin" valueType="num">
                                      <p:cBhvr>
                                        <p:cTn id="85" dur="250" fill="hold"/>
                                        <p:tgtEl>
                                          <p:spTgt spid="27666"/>
                                        </p:tgtEl>
                                        <p:attrNameLst>
                                          <p:attrName>ppt_w</p:attrName>
                                        </p:attrNameLst>
                                      </p:cBhvr>
                                      <p:tavLst>
                                        <p:tav tm="0">
                                          <p:val>
                                            <p:strVal val="#ppt_w"/>
                                          </p:val>
                                        </p:tav>
                                        <p:tav tm="100000">
                                          <p:val>
                                            <p:strVal val="#ppt_w"/>
                                          </p:val>
                                        </p:tav>
                                      </p:tavLst>
                                    </p:anim>
                                    <p:anim calcmode="lin" valueType="num">
                                      <p:cBhvr>
                                        <p:cTn id="86" dur="250" fill="hold"/>
                                        <p:tgtEl>
                                          <p:spTgt spid="27666"/>
                                        </p:tgtEl>
                                        <p:attrNameLst>
                                          <p:attrName>ppt_h</p:attrName>
                                        </p:attrNameLst>
                                      </p:cBhvr>
                                      <p:tavLst>
                                        <p:tav tm="0">
                                          <p:val>
                                            <p:fltVal val="0"/>
                                          </p:val>
                                        </p:tav>
                                        <p:tav tm="100000">
                                          <p:val>
                                            <p:strVal val="#ppt_h"/>
                                          </p:val>
                                        </p:tav>
                                      </p:tavLst>
                                    </p:anim>
                                  </p:childTnLst>
                                </p:cTn>
                              </p:par>
                            </p:childTnLst>
                          </p:cTn>
                        </p:par>
                        <p:par>
                          <p:cTn id="87" fill="hold" nodeType="afterGroup">
                            <p:stCondLst>
                              <p:cond delay="1250"/>
                            </p:stCondLst>
                            <p:childTnLst>
                              <p:par>
                                <p:cTn id="88" presetID="18" presetClass="entr" presetSubtype="6" fill="hold" grpId="0" nodeType="afterEffect">
                                  <p:stCondLst>
                                    <p:cond delay="0"/>
                                  </p:stCondLst>
                                  <p:childTnLst>
                                    <p:set>
                                      <p:cBhvr>
                                        <p:cTn id="89" dur="1" fill="hold">
                                          <p:stCondLst>
                                            <p:cond delay="0"/>
                                          </p:stCondLst>
                                        </p:cTn>
                                        <p:tgtEl>
                                          <p:spTgt spid="27665"/>
                                        </p:tgtEl>
                                        <p:attrNameLst>
                                          <p:attrName>style.visibility</p:attrName>
                                        </p:attrNameLst>
                                      </p:cBhvr>
                                      <p:to>
                                        <p:strVal val="visible"/>
                                      </p:to>
                                    </p:set>
                                    <p:animEffect>
                                      <p:cBhvr>
                                        <p:cTn id="90" dur="750"/>
                                        <p:tgtEl>
                                          <p:spTgt spid="27665"/>
                                        </p:tgtEl>
                                      </p:cBhvr>
                                    </p:animEffect>
                                  </p:childTnLst>
                                </p:cTn>
                              </p:par>
                            </p:childTnLst>
                          </p:cTn>
                        </p:par>
                        <p:par>
                          <p:cTn id="91" fill="hold" nodeType="afterGroup">
                            <p:stCondLst>
                              <p:cond delay="2000"/>
                            </p:stCondLst>
                            <p:childTnLst>
                              <p:par>
                                <p:cTn id="92" presetID="2" presetClass="entr" presetSubtype="1" fill="hold" grpId="0" nodeType="afterEffect">
                                  <p:stCondLst>
                                    <p:cond delay="0"/>
                                  </p:stCondLst>
                                  <p:childTnLst>
                                    <p:set>
                                      <p:cBhvr>
                                        <p:cTn id="93" dur="1" fill="hold">
                                          <p:stCondLst>
                                            <p:cond delay="0"/>
                                          </p:stCondLst>
                                        </p:cTn>
                                        <p:tgtEl>
                                          <p:spTgt spid="27653"/>
                                        </p:tgtEl>
                                        <p:attrNameLst>
                                          <p:attrName>style.visibility</p:attrName>
                                        </p:attrNameLst>
                                      </p:cBhvr>
                                      <p:to>
                                        <p:strVal val="visible"/>
                                      </p:to>
                                    </p:set>
                                    <p:anim calcmode="lin" valueType="num">
                                      <p:cBhvr>
                                        <p:cTn id="94" dur="1000" fill="hold"/>
                                        <p:tgtEl>
                                          <p:spTgt spid="27653"/>
                                        </p:tgtEl>
                                        <p:attrNameLst>
                                          <p:attrName>ppt_x</p:attrName>
                                        </p:attrNameLst>
                                      </p:cBhvr>
                                      <p:tavLst>
                                        <p:tav tm="0">
                                          <p:val>
                                            <p:strVal val="#ppt_x"/>
                                          </p:val>
                                        </p:tav>
                                        <p:tav tm="100000">
                                          <p:val>
                                            <p:strVal val="#ppt_x"/>
                                          </p:val>
                                        </p:tav>
                                      </p:tavLst>
                                    </p:anim>
                                    <p:anim calcmode="lin" valueType="num">
                                      <p:cBhvr>
                                        <p:cTn id="95" dur="1000" fill="hold"/>
                                        <p:tgtEl>
                                          <p:spTgt spid="27653"/>
                                        </p:tgtEl>
                                        <p:attrNameLst>
                                          <p:attrName>ppt_y</p:attrName>
                                        </p:attrNameLst>
                                      </p:cBhvr>
                                      <p:tavLst>
                                        <p:tav tm="0">
                                          <p:val>
                                            <p:strVal val="0-#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7658"/>
                                        </p:tgtEl>
                                        <p:attrNameLst>
                                          <p:attrName>style.visibility</p:attrName>
                                        </p:attrNameLst>
                                      </p:cBhvr>
                                      <p:to>
                                        <p:strVal val="visible"/>
                                      </p:to>
                                    </p:set>
                                    <p:animEffect>
                                      <p:cBhvr>
                                        <p:cTn id="100" dur="500"/>
                                        <p:tgtEl>
                                          <p:spTgt spid="27658"/>
                                        </p:tgtEl>
                                      </p:cBhvr>
                                    </p:animEffect>
                                  </p:childTnLst>
                                </p:cTn>
                              </p:par>
                            </p:childTnLst>
                          </p:cTn>
                        </p:par>
                        <p:par>
                          <p:cTn id="101" fill="hold" nodeType="afterGroup">
                            <p:stCondLst>
                              <p:cond delay="500"/>
                            </p:stCondLst>
                            <p:childTnLst>
                              <p:par>
                                <p:cTn id="102" presetID="17" presetClass="entr" presetSubtype="1" fill="hold" grpId="0" nodeType="afterEffect">
                                  <p:stCondLst>
                                    <p:cond delay="0"/>
                                  </p:stCondLst>
                                  <p:iterate type="lt">
                                    <p:tmPct val="40000"/>
                                  </p:iterate>
                                  <p:childTnLst>
                                    <p:set>
                                      <p:cBhvr>
                                        <p:cTn id="103" dur="1" fill="hold">
                                          <p:stCondLst>
                                            <p:cond delay="0"/>
                                          </p:stCondLst>
                                        </p:cTn>
                                        <p:tgtEl>
                                          <p:spTgt spid="27660"/>
                                        </p:tgtEl>
                                        <p:attrNameLst>
                                          <p:attrName>style.visibility</p:attrName>
                                        </p:attrNameLst>
                                      </p:cBhvr>
                                      <p:to>
                                        <p:strVal val="visible"/>
                                      </p:to>
                                    </p:set>
                                    <p:anim calcmode="lin" valueType="num">
                                      <p:cBhvr>
                                        <p:cTn id="104" dur="250" fill="hold"/>
                                        <p:tgtEl>
                                          <p:spTgt spid="27660"/>
                                        </p:tgtEl>
                                        <p:attrNameLst>
                                          <p:attrName>ppt_x</p:attrName>
                                        </p:attrNameLst>
                                      </p:cBhvr>
                                      <p:tavLst>
                                        <p:tav tm="0">
                                          <p:val>
                                            <p:strVal val="#ppt_x"/>
                                          </p:val>
                                        </p:tav>
                                        <p:tav tm="100000">
                                          <p:val>
                                            <p:strVal val="#ppt_x"/>
                                          </p:val>
                                        </p:tav>
                                      </p:tavLst>
                                    </p:anim>
                                    <p:anim calcmode="lin" valueType="num">
                                      <p:cBhvr>
                                        <p:cTn id="105" dur="250" fill="hold"/>
                                        <p:tgtEl>
                                          <p:spTgt spid="27660"/>
                                        </p:tgtEl>
                                        <p:attrNameLst>
                                          <p:attrName>ppt_y</p:attrName>
                                        </p:attrNameLst>
                                      </p:cBhvr>
                                      <p:tavLst>
                                        <p:tav tm="0">
                                          <p:val>
                                            <p:strVal val="#ppt_y-#ppt_h/2"/>
                                          </p:val>
                                        </p:tav>
                                        <p:tav tm="100000">
                                          <p:val>
                                            <p:strVal val="#ppt_y"/>
                                          </p:val>
                                        </p:tav>
                                      </p:tavLst>
                                    </p:anim>
                                    <p:anim calcmode="lin" valueType="num">
                                      <p:cBhvr>
                                        <p:cTn id="106" dur="250" fill="hold"/>
                                        <p:tgtEl>
                                          <p:spTgt spid="27660"/>
                                        </p:tgtEl>
                                        <p:attrNameLst>
                                          <p:attrName>ppt_w</p:attrName>
                                        </p:attrNameLst>
                                      </p:cBhvr>
                                      <p:tavLst>
                                        <p:tav tm="0">
                                          <p:val>
                                            <p:strVal val="#ppt_w"/>
                                          </p:val>
                                        </p:tav>
                                        <p:tav tm="100000">
                                          <p:val>
                                            <p:strVal val="#ppt_w"/>
                                          </p:val>
                                        </p:tav>
                                      </p:tavLst>
                                    </p:anim>
                                    <p:anim calcmode="lin" valueType="num">
                                      <p:cBhvr>
                                        <p:cTn id="107" dur="250" fill="hold"/>
                                        <p:tgtEl>
                                          <p:spTgt spid="27660"/>
                                        </p:tgtEl>
                                        <p:attrNameLst>
                                          <p:attrName>ppt_h</p:attrName>
                                        </p:attrNameLst>
                                      </p:cBhvr>
                                      <p:tavLst>
                                        <p:tav tm="0">
                                          <p:val>
                                            <p:fltVal val="0"/>
                                          </p:val>
                                        </p:tav>
                                        <p:tav tm="100000">
                                          <p:val>
                                            <p:strVal val="#ppt_h"/>
                                          </p:val>
                                        </p:tav>
                                      </p:tavLst>
                                    </p:anim>
                                  </p:childTnLst>
                                </p:cTn>
                              </p:par>
                            </p:childTnLst>
                          </p:cTn>
                        </p:par>
                        <p:par>
                          <p:cTn id="108" fill="hold" nodeType="afterGroup">
                            <p:stCondLst>
                              <p:cond delay="1250"/>
                            </p:stCondLst>
                            <p:childTnLst>
                              <p:par>
                                <p:cTn id="109" presetID="18" presetClass="entr" presetSubtype="6" fill="hold" grpId="0" nodeType="afterEffect">
                                  <p:stCondLst>
                                    <p:cond delay="0"/>
                                  </p:stCondLst>
                                  <p:childTnLst>
                                    <p:set>
                                      <p:cBhvr>
                                        <p:cTn id="110" dur="1" fill="hold">
                                          <p:stCondLst>
                                            <p:cond delay="0"/>
                                          </p:stCondLst>
                                        </p:cTn>
                                        <p:tgtEl>
                                          <p:spTgt spid="27659"/>
                                        </p:tgtEl>
                                        <p:attrNameLst>
                                          <p:attrName>style.visibility</p:attrName>
                                        </p:attrNameLst>
                                      </p:cBhvr>
                                      <p:to>
                                        <p:strVal val="visible"/>
                                      </p:to>
                                    </p:set>
                                    <p:animEffect>
                                      <p:cBhvr>
                                        <p:cTn id="111" dur="750"/>
                                        <p:tgtEl>
                                          <p:spTgt spid="27659"/>
                                        </p:tgtEl>
                                      </p:cBhvr>
                                    </p:animEffect>
                                  </p:childTnLst>
                                </p:cTn>
                              </p:par>
                            </p:childTnLst>
                          </p:cTn>
                        </p:par>
                        <p:par>
                          <p:cTn id="112" fill="hold" nodeType="afterGroup">
                            <p:stCondLst>
                              <p:cond delay="2000"/>
                            </p:stCondLst>
                            <p:childTnLst>
                              <p:par>
                                <p:cTn id="113" presetID="2" presetClass="entr" presetSubtype="1" fill="hold" grpId="0" nodeType="afterEffect">
                                  <p:stCondLst>
                                    <p:cond delay="0"/>
                                  </p:stCondLst>
                                  <p:childTnLst>
                                    <p:set>
                                      <p:cBhvr>
                                        <p:cTn id="114" dur="1" fill="hold">
                                          <p:stCondLst>
                                            <p:cond delay="0"/>
                                          </p:stCondLst>
                                        </p:cTn>
                                        <p:tgtEl>
                                          <p:spTgt spid="27654"/>
                                        </p:tgtEl>
                                        <p:attrNameLst>
                                          <p:attrName>style.visibility</p:attrName>
                                        </p:attrNameLst>
                                      </p:cBhvr>
                                      <p:to>
                                        <p:strVal val="visible"/>
                                      </p:to>
                                    </p:set>
                                    <p:anim calcmode="lin" valueType="num">
                                      <p:cBhvr>
                                        <p:cTn id="115" dur="1000" fill="hold"/>
                                        <p:tgtEl>
                                          <p:spTgt spid="27654"/>
                                        </p:tgtEl>
                                        <p:attrNameLst>
                                          <p:attrName>ppt_x</p:attrName>
                                        </p:attrNameLst>
                                      </p:cBhvr>
                                      <p:tavLst>
                                        <p:tav tm="0">
                                          <p:val>
                                            <p:strVal val="#ppt_x"/>
                                          </p:val>
                                        </p:tav>
                                        <p:tav tm="100000">
                                          <p:val>
                                            <p:strVal val="#ppt_x"/>
                                          </p:val>
                                        </p:tav>
                                      </p:tavLst>
                                    </p:anim>
                                    <p:anim calcmode="lin" valueType="num">
                                      <p:cBhvr>
                                        <p:cTn id="116" dur="1000" fill="hold"/>
                                        <p:tgtEl>
                                          <p:spTgt spid="27654"/>
                                        </p:tgtEl>
                                        <p:attrNameLst>
                                          <p:attrName>ppt_y</p:attrName>
                                        </p:attrNameLst>
                                      </p:cBhvr>
                                      <p:tavLst>
                                        <p:tav tm="0">
                                          <p:val>
                                            <p:strVal val="0-#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2" fill="hold" grpId="0" nodeType="clickEffect">
                                  <p:stCondLst>
                                    <p:cond delay="0"/>
                                  </p:stCondLst>
                                  <p:childTnLst>
                                    <p:set>
                                      <p:cBhvr>
                                        <p:cTn id="120" dur="1" fill="hold">
                                          <p:stCondLst>
                                            <p:cond delay="0"/>
                                          </p:stCondLst>
                                        </p:cTn>
                                        <p:tgtEl>
                                          <p:spTgt spid="27657"/>
                                        </p:tgtEl>
                                        <p:attrNameLst>
                                          <p:attrName>style.visibility</p:attrName>
                                        </p:attrNameLst>
                                      </p:cBhvr>
                                      <p:to>
                                        <p:strVal val="visible"/>
                                      </p:to>
                                    </p:set>
                                    <p:animEffect>
                                      <p:cBhvr>
                                        <p:cTn id="121" dur="500"/>
                                        <p:tgtEl>
                                          <p:spTgt spid="27657"/>
                                        </p:tgtEl>
                                      </p:cBhvr>
                                    </p:animEffect>
                                  </p:childTnLst>
                                </p:cTn>
                              </p:par>
                            </p:childTnLst>
                          </p:cTn>
                        </p:par>
                        <p:par>
                          <p:cTn id="122" fill="hold" nodeType="afterGroup">
                            <p:stCondLst>
                              <p:cond delay="500"/>
                            </p:stCondLst>
                            <p:childTnLst>
                              <p:par>
                                <p:cTn id="123" presetID="17" presetClass="entr" presetSubtype="1" fill="hold" grpId="0" nodeType="afterEffect">
                                  <p:stCondLst>
                                    <p:cond delay="0"/>
                                  </p:stCondLst>
                                  <p:iterate type="lt">
                                    <p:tmPct val="40000"/>
                                  </p:iterate>
                                  <p:childTnLst>
                                    <p:set>
                                      <p:cBhvr>
                                        <p:cTn id="124" dur="1" fill="hold">
                                          <p:stCondLst>
                                            <p:cond delay="0"/>
                                          </p:stCondLst>
                                        </p:cTn>
                                        <p:tgtEl>
                                          <p:spTgt spid="27656"/>
                                        </p:tgtEl>
                                        <p:attrNameLst>
                                          <p:attrName>style.visibility</p:attrName>
                                        </p:attrNameLst>
                                      </p:cBhvr>
                                      <p:to>
                                        <p:strVal val="visible"/>
                                      </p:to>
                                    </p:set>
                                    <p:anim calcmode="lin" valueType="num">
                                      <p:cBhvr>
                                        <p:cTn id="125" dur="250" fill="hold"/>
                                        <p:tgtEl>
                                          <p:spTgt spid="27656"/>
                                        </p:tgtEl>
                                        <p:attrNameLst>
                                          <p:attrName>ppt_x</p:attrName>
                                        </p:attrNameLst>
                                      </p:cBhvr>
                                      <p:tavLst>
                                        <p:tav tm="0">
                                          <p:val>
                                            <p:strVal val="#ppt_x"/>
                                          </p:val>
                                        </p:tav>
                                        <p:tav tm="100000">
                                          <p:val>
                                            <p:strVal val="#ppt_x"/>
                                          </p:val>
                                        </p:tav>
                                      </p:tavLst>
                                    </p:anim>
                                    <p:anim calcmode="lin" valueType="num">
                                      <p:cBhvr>
                                        <p:cTn id="126" dur="250" fill="hold"/>
                                        <p:tgtEl>
                                          <p:spTgt spid="27656"/>
                                        </p:tgtEl>
                                        <p:attrNameLst>
                                          <p:attrName>ppt_y</p:attrName>
                                        </p:attrNameLst>
                                      </p:cBhvr>
                                      <p:tavLst>
                                        <p:tav tm="0">
                                          <p:val>
                                            <p:strVal val="#ppt_y-#ppt_h/2"/>
                                          </p:val>
                                        </p:tav>
                                        <p:tav tm="100000">
                                          <p:val>
                                            <p:strVal val="#ppt_y"/>
                                          </p:val>
                                        </p:tav>
                                      </p:tavLst>
                                    </p:anim>
                                    <p:anim calcmode="lin" valueType="num">
                                      <p:cBhvr>
                                        <p:cTn id="127" dur="250" fill="hold"/>
                                        <p:tgtEl>
                                          <p:spTgt spid="27656"/>
                                        </p:tgtEl>
                                        <p:attrNameLst>
                                          <p:attrName>ppt_w</p:attrName>
                                        </p:attrNameLst>
                                      </p:cBhvr>
                                      <p:tavLst>
                                        <p:tav tm="0">
                                          <p:val>
                                            <p:strVal val="#ppt_w"/>
                                          </p:val>
                                        </p:tav>
                                        <p:tav tm="100000">
                                          <p:val>
                                            <p:strVal val="#ppt_w"/>
                                          </p:val>
                                        </p:tav>
                                      </p:tavLst>
                                    </p:anim>
                                    <p:anim calcmode="lin" valueType="num">
                                      <p:cBhvr>
                                        <p:cTn id="128" dur="250" fill="hold"/>
                                        <p:tgtEl>
                                          <p:spTgt spid="27656"/>
                                        </p:tgtEl>
                                        <p:attrNameLst>
                                          <p:attrName>ppt_h</p:attrName>
                                        </p:attrNameLst>
                                      </p:cBhvr>
                                      <p:tavLst>
                                        <p:tav tm="0">
                                          <p:val>
                                            <p:fltVal val="0"/>
                                          </p:val>
                                        </p:tav>
                                        <p:tav tm="100000">
                                          <p:val>
                                            <p:strVal val="#ppt_h"/>
                                          </p:val>
                                        </p:tav>
                                      </p:tavLst>
                                    </p:anim>
                                  </p:childTnLst>
                                </p:cTn>
                              </p:par>
                            </p:childTnLst>
                          </p:cTn>
                        </p:par>
                        <p:par>
                          <p:cTn id="129" fill="hold" nodeType="afterGroup">
                            <p:stCondLst>
                              <p:cond delay="1250"/>
                            </p:stCondLst>
                            <p:childTnLst>
                              <p:par>
                                <p:cTn id="130" presetID="18" presetClass="entr" presetSubtype="6" fill="hold" grpId="0" nodeType="afterEffect">
                                  <p:stCondLst>
                                    <p:cond delay="0"/>
                                  </p:stCondLst>
                                  <p:childTnLst>
                                    <p:set>
                                      <p:cBhvr>
                                        <p:cTn id="131" dur="1" fill="hold">
                                          <p:stCondLst>
                                            <p:cond delay="0"/>
                                          </p:stCondLst>
                                        </p:cTn>
                                        <p:tgtEl>
                                          <p:spTgt spid="27655"/>
                                        </p:tgtEl>
                                        <p:attrNameLst>
                                          <p:attrName>style.visibility</p:attrName>
                                        </p:attrNameLst>
                                      </p:cBhvr>
                                      <p:to>
                                        <p:strVal val="visible"/>
                                      </p:to>
                                    </p:set>
                                    <p:animEffect>
                                      <p:cBhvr>
                                        <p:cTn id="132" dur="75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ldLvl="0" animBg="1" autoUpdateAnimBg="0"/>
      <p:bldP spid="27651" grpId="0" bldLvl="0" animBg="1" autoUpdateAnimBg="0"/>
      <p:bldP spid="27652" grpId="0" bldLvl="0" animBg="1" autoUpdateAnimBg="0"/>
      <p:bldP spid="27653" grpId="0" bldLvl="0" animBg="1" autoUpdateAnimBg="0"/>
      <p:bldP spid="27654" grpId="0" bldLvl="0" animBg="1" autoUpdateAnimBg="0"/>
      <p:bldP spid="27655" grpId="0" bldLvl="0" autoUpdateAnimBg="0"/>
      <p:bldP spid="27656" grpId="0" bldLvl="0" autoUpdateAnimBg="0"/>
      <p:bldP spid="27657" grpId="0" animBg="1"/>
      <p:bldP spid="27658" grpId="0" animBg="1"/>
      <p:bldP spid="27659" grpId="0" bldLvl="0" autoUpdateAnimBg="0"/>
      <p:bldP spid="27660" grpId="0" bldLvl="0" autoUpdateAnimBg="0"/>
      <p:bldP spid="27661" grpId="0" animBg="1"/>
      <p:bldP spid="27662" grpId="0" bldLvl="0" autoUpdateAnimBg="0"/>
      <p:bldP spid="27663" grpId="0" bldLvl="0" autoUpdateAnimBg="0"/>
      <p:bldP spid="27664" grpId="0" animBg="1"/>
      <p:bldP spid="27665" grpId="0" bldLvl="0" autoUpdateAnimBg="0"/>
      <p:bldP spid="27666" grpId="0" bldLvl="0" autoUpdateAnimBg="0"/>
      <p:bldP spid="27667" grpId="0" animBg="1"/>
      <p:bldP spid="27668" grpId="0" bldLvl="0" autoUpdateAnimBg="0"/>
      <p:bldP spid="27669" grpId="0" bldLvl="0" autoUpdateAnimBg="0"/>
      <p:bldP spid="27670" grpId="0" bldLvl="0" autoUpdateAnimBg="0"/>
      <p:bldP spid="27671" grpId="0" bldLvl="0" autoUpdateAnimBg="0"/>
      <p:bldP spid="27672"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1"/>
          <p:cNvGrpSpPr>
            <a:grpSpLocks noChangeAspect="1"/>
          </p:cNvGrpSpPr>
          <p:nvPr/>
        </p:nvGrpSpPr>
        <p:grpSpPr bwMode="auto">
          <a:xfrm>
            <a:off x="5087938" y="1203325"/>
            <a:ext cx="3357562" cy="2022475"/>
            <a:chOff x="0" y="0"/>
            <a:chExt cx="2514600" cy="1492832"/>
          </a:xfrm>
        </p:grpSpPr>
        <p:pic>
          <p:nvPicPr>
            <p:cNvPr id="27666"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69" y="86930"/>
              <a:ext cx="2047461" cy="115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2" descr="D:\Desain\IndoWebhouse\Indowebhouse\---- Graphicriver\1. Big Royal\Big Royal PowerPoint Template\Png Icon\asdasd.png"/>
            <p:cNvPicPr>
              <a:picLocks noChangeAspect="1" noChangeArrowheads="1"/>
            </p:cNvPicPr>
            <p:nvPr/>
          </p:nvPicPr>
          <p:blipFill>
            <a:blip r:embed="rId3">
              <a:extLst>
                <a:ext uri="{28A0092B-C50C-407E-A947-70E740481C1C}">
                  <a14:useLocalDpi xmlns:a14="http://schemas.microsoft.com/office/drawing/2010/main" val="0"/>
                </a:ext>
              </a:extLst>
            </a:blip>
            <a:srcRect t="21385"/>
            <a:stretch>
              <a:fillRect/>
            </a:stretch>
          </p:blipFill>
          <p:spPr bwMode="auto">
            <a:xfrm>
              <a:off x="0" y="0"/>
              <a:ext cx="2514600" cy="149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77" name="Group 15"/>
          <p:cNvGrpSpPr>
            <a:grpSpLocks noChangeAspect="1"/>
          </p:cNvGrpSpPr>
          <p:nvPr/>
        </p:nvGrpSpPr>
        <p:grpSpPr bwMode="auto">
          <a:xfrm>
            <a:off x="882650" y="1171575"/>
            <a:ext cx="3473450" cy="2009775"/>
            <a:chOff x="0" y="0"/>
            <a:chExt cx="2514600" cy="1492832"/>
          </a:xfrm>
        </p:grpSpPr>
        <p:pic>
          <p:nvPicPr>
            <p:cNvPr id="2766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33" y="108326"/>
              <a:ext cx="2030138" cy="115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2" descr="D:\Desain\IndoWebhouse\Indowebhouse\---- Graphicriver\1. Big Royal\Big Royal PowerPoint Template\Png Icon\asdasd.png"/>
            <p:cNvPicPr>
              <a:picLocks noChangeAspect="1" noChangeArrowheads="1"/>
            </p:cNvPicPr>
            <p:nvPr/>
          </p:nvPicPr>
          <p:blipFill>
            <a:blip r:embed="rId3">
              <a:extLst>
                <a:ext uri="{28A0092B-C50C-407E-A947-70E740481C1C}">
                  <a14:useLocalDpi xmlns:a14="http://schemas.microsoft.com/office/drawing/2010/main" val="0"/>
                </a:ext>
              </a:extLst>
            </a:blip>
            <a:srcRect t="21385"/>
            <a:stretch>
              <a:fillRect/>
            </a:stretch>
          </p:blipFill>
          <p:spPr bwMode="auto">
            <a:xfrm>
              <a:off x="0" y="0"/>
              <a:ext cx="2514600" cy="149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80" name="Text Placeholder 7"/>
          <p:cNvSpPr>
            <a:spLocks noChangeArrowheads="1"/>
          </p:cNvSpPr>
          <p:nvPr/>
        </p:nvSpPr>
        <p:spPr bwMode="auto">
          <a:xfrm>
            <a:off x="827088" y="3324225"/>
            <a:ext cx="34734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00038" indent="-300038">
              <a:defRPr>
                <a:solidFill>
                  <a:schemeClr val="tx1"/>
                </a:solidFill>
                <a:latin typeface="Arial" panose="020B0604020202020204" pitchFamily="34" charset="0"/>
                <a:ea typeface="宋体" panose="02010600030101010101" pitchFamily="2" charset="-122"/>
              </a:defRPr>
            </a:lvl1pPr>
            <a:lvl2pPr marL="650875" indent="-250825">
              <a:defRPr>
                <a:solidFill>
                  <a:schemeClr val="tx1"/>
                </a:solidFill>
                <a:latin typeface="Arial" panose="020B0604020202020204" pitchFamily="34" charset="0"/>
                <a:ea typeface="宋体" panose="02010600030101010101" pitchFamily="2" charset="-122"/>
              </a:defRPr>
            </a:lvl2pPr>
            <a:lvl3pPr marL="1000125" indent="-200025">
              <a:defRPr>
                <a:solidFill>
                  <a:schemeClr val="tx1"/>
                </a:solidFill>
                <a:latin typeface="Arial" panose="020B0604020202020204" pitchFamily="34" charset="0"/>
                <a:ea typeface="宋体" panose="02010600030101010101" pitchFamily="2" charset="-122"/>
              </a:defRPr>
            </a:lvl3pPr>
            <a:lvl4pPr marL="1400175" indent="-200025">
              <a:defRPr>
                <a:solidFill>
                  <a:schemeClr val="tx1"/>
                </a:solidFill>
                <a:latin typeface="Arial" panose="020B0604020202020204" pitchFamily="34" charset="0"/>
                <a:ea typeface="宋体" panose="02010600030101010101" pitchFamily="2" charset="-122"/>
              </a:defRPr>
            </a:lvl4pPr>
            <a:lvl5pPr marL="1800225" indent="-200025">
              <a:defRPr>
                <a:solidFill>
                  <a:schemeClr val="tx1"/>
                </a:solidFill>
                <a:latin typeface="Arial" panose="020B0604020202020204" pitchFamily="34" charset="0"/>
                <a:ea typeface="宋体" panose="02010600030101010101" pitchFamily="2" charset="-122"/>
              </a:defRPr>
            </a:lvl5pPr>
            <a:lvl6pPr marL="22574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146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718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290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spcBef>
                <a:spcPct val="20000"/>
              </a:spcBef>
              <a:buFont typeface="Arial" panose="020B0604020202020204" pitchFamily="34" charset="0"/>
              <a:buNone/>
            </a:pPr>
            <a:r>
              <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Click to add a title</a:t>
            </a:r>
            <a:endParaRPr lang="en-US" altLang="zh-CN"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spcBef>
                <a:spcPct val="20000"/>
              </a:spcBef>
              <a:buFont typeface="Arial" panose="020B0604020202020204" pitchFamily="34" charset="0"/>
              <a:buNone/>
            </a:pP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a:t>
            </a:r>
          </a:p>
        </p:txBody>
      </p:sp>
      <p:sp>
        <p:nvSpPr>
          <p:cNvPr id="28681" name="Text Placeholder 9"/>
          <p:cNvSpPr>
            <a:spLocks noChangeArrowheads="1"/>
          </p:cNvSpPr>
          <p:nvPr/>
        </p:nvSpPr>
        <p:spPr bwMode="auto">
          <a:xfrm>
            <a:off x="5087938" y="3346450"/>
            <a:ext cx="3608387"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00038" indent="-300038">
              <a:defRPr>
                <a:solidFill>
                  <a:schemeClr val="tx1"/>
                </a:solidFill>
                <a:latin typeface="Arial" panose="020B0604020202020204" pitchFamily="34" charset="0"/>
                <a:ea typeface="宋体" panose="02010600030101010101" pitchFamily="2" charset="-122"/>
              </a:defRPr>
            </a:lvl1pPr>
            <a:lvl2pPr marL="650875" indent="-250825">
              <a:defRPr>
                <a:solidFill>
                  <a:schemeClr val="tx1"/>
                </a:solidFill>
                <a:latin typeface="Arial" panose="020B0604020202020204" pitchFamily="34" charset="0"/>
                <a:ea typeface="宋体" panose="02010600030101010101" pitchFamily="2" charset="-122"/>
              </a:defRPr>
            </a:lvl2pPr>
            <a:lvl3pPr marL="1000125" indent="-200025">
              <a:defRPr>
                <a:solidFill>
                  <a:schemeClr val="tx1"/>
                </a:solidFill>
                <a:latin typeface="Arial" panose="020B0604020202020204" pitchFamily="34" charset="0"/>
                <a:ea typeface="宋体" panose="02010600030101010101" pitchFamily="2" charset="-122"/>
              </a:defRPr>
            </a:lvl3pPr>
            <a:lvl4pPr marL="1400175" indent="-200025">
              <a:defRPr>
                <a:solidFill>
                  <a:schemeClr val="tx1"/>
                </a:solidFill>
                <a:latin typeface="Arial" panose="020B0604020202020204" pitchFamily="34" charset="0"/>
                <a:ea typeface="宋体" panose="02010600030101010101" pitchFamily="2" charset="-122"/>
              </a:defRPr>
            </a:lvl4pPr>
            <a:lvl5pPr marL="1800225" indent="-200025">
              <a:defRPr>
                <a:solidFill>
                  <a:schemeClr val="tx1"/>
                </a:solidFill>
                <a:latin typeface="Arial" panose="020B0604020202020204" pitchFamily="34" charset="0"/>
                <a:ea typeface="宋体" panose="02010600030101010101" pitchFamily="2" charset="-122"/>
              </a:defRPr>
            </a:lvl5pPr>
            <a:lvl6pPr marL="22574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146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718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290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spcBef>
                <a:spcPct val="20000"/>
              </a:spcBef>
              <a:buFont typeface="Arial" panose="020B0604020202020204" pitchFamily="34" charset="0"/>
              <a:buNone/>
            </a:pPr>
            <a:r>
              <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Click to add a title</a:t>
            </a:r>
            <a:endParaRPr lang="en-US" altLang="zh-CN"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spcBef>
                <a:spcPct val="20000"/>
              </a:spcBef>
              <a:buFont typeface="Arial" panose="020B0604020202020204" pitchFamily="34" charset="0"/>
              <a:buNone/>
            </a:pP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a:t>
            </a:r>
          </a:p>
        </p:txBody>
      </p:sp>
      <p:grpSp>
        <p:nvGrpSpPr>
          <p:cNvPr id="28682" name="Group 14"/>
          <p:cNvGrpSpPr>
            <a:grpSpLocks/>
          </p:cNvGrpSpPr>
          <p:nvPr/>
        </p:nvGrpSpPr>
        <p:grpSpPr bwMode="auto">
          <a:xfrm>
            <a:off x="1219200" y="1285875"/>
            <a:ext cx="1639888" cy="1679575"/>
            <a:chOff x="0" y="0"/>
            <a:chExt cx="1426465" cy="1426464"/>
          </a:xfrm>
        </p:grpSpPr>
        <p:sp>
          <p:nvSpPr>
            <p:cNvPr id="27662" name="Oval 23"/>
            <p:cNvSpPr>
              <a:spLocks noChangeArrowheads="1"/>
            </p:cNvSpPr>
            <p:nvPr/>
          </p:nvSpPr>
          <p:spPr bwMode="auto">
            <a:xfrm>
              <a:off x="1" y="0"/>
              <a:ext cx="1426464" cy="1426464"/>
            </a:xfrm>
            <a:prstGeom prst="ellipse">
              <a:avLst/>
            </a:prstGeom>
            <a:solidFill>
              <a:srgbClr val="F2F2F2"/>
            </a:solidFill>
            <a:ln w="57150">
              <a:solidFill>
                <a:srgbClr val="F2F2F2"/>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400">
                <a:solidFill>
                  <a:srgbClr val="262626"/>
                </a:solidFill>
                <a:latin typeface="微软雅黑" panose="020B0503020204020204" pitchFamily="34" charset="-122"/>
                <a:ea typeface="微软雅黑" panose="020B0503020204020204" pitchFamily="34" charset="-122"/>
                <a:sym typeface="Calibri" panose="020F0502020204030204" pitchFamily="34" charset="0"/>
              </a:endParaRPr>
            </a:p>
          </p:txBody>
        </p:sp>
        <p:pic>
          <p:nvPicPr>
            <p:cNvPr id="27663" name="Picture Placeholder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13114" cy="142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bevel/>
                  <a:headEnd/>
                  <a:tailEnd/>
                </a14:hiddenLine>
              </a:ext>
            </a:extLst>
          </p:spPr>
        </p:pic>
      </p:grpSp>
      <p:grpSp>
        <p:nvGrpSpPr>
          <p:cNvPr id="28685" name="Group 22"/>
          <p:cNvGrpSpPr>
            <a:grpSpLocks/>
          </p:cNvGrpSpPr>
          <p:nvPr/>
        </p:nvGrpSpPr>
        <p:grpSpPr bwMode="auto">
          <a:xfrm>
            <a:off x="5521325" y="1327150"/>
            <a:ext cx="1655763" cy="1689100"/>
            <a:chOff x="0" y="0"/>
            <a:chExt cx="1426464" cy="1426464"/>
          </a:xfrm>
        </p:grpSpPr>
        <p:sp>
          <p:nvSpPr>
            <p:cNvPr id="27660" name="Oval 47"/>
            <p:cNvSpPr>
              <a:spLocks noChangeArrowheads="1"/>
            </p:cNvSpPr>
            <p:nvPr/>
          </p:nvSpPr>
          <p:spPr bwMode="auto">
            <a:xfrm>
              <a:off x="0" y="0"/>
              <a:ext cx="1426464" cy="1426464"/>
            </a:xfrm>
            <a:prstGeom prst="ellipse">
              <a:avLst/>
            </a:prstGeom>
            <a:solidFill>
              <a:srgbClr val="F2F2F2"/>
            </a:solidFill>
            <a:ln w="57150">
              <a:solidFill>
                <a:srgbClr val="F2F2F2"/>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400">
                <a:solidFill>
                  <a:srgbClr val="262626"/>
                </a:solidFill>
                <a:latin typeface="微软雅黑" panose="020B0503020204020204" pitchFamily="34" charset="-122"/>
                <a:ea typeface="微软雅黑" panose="020B0503020204020204" pitchFamily="34" charset="-122"/>
                <a:sym typeface="Calibri" panose="020F0502020204030204" pitchFamily="34" charset="0"/>
              </a:endParaRPr>
            </a:p>
          </p:txBody>
        </p:sp>
        <p:pic>
          <p:nvPicPr>
            <p:cNvPr id="27661" name="Picture Placeholder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26464" cy="142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bevel/>
                  <a:headEnd/>
                  <a:tailEnd/>
                </a14:hiddenLine>
              </a:ext>
            </a:extLst>
          </p:spPr>
        </p:pic>
      </p:grpSp>
      <p:sp>
        <p:nvSpPr>
          <p:cNvPr id="28688" name="TextBox 108"/>
          <p:cNvSpPr>
            <a:spLocks noChangeArrowheads="1"/>
          </p:cNvSpPr>
          <p:nvPr/>
        </p:nvSpPr>
        <p:spPr bwMode="auto">
          <a:xfrm>
            <a:off x="539750" y="266700"/>
            <a:ext cx="157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Internal environmental analysis</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8689" name="组合 16"/>
          <p:cNvGrpSpPr>
            <a:grpSpLocks/>
          </p:cNvGrpSpPr>
          <p:nvPr/>
        </p:nvGrpSpPr>
        <p:grpSpPr bwMode="auto">
          <a:xfrm>
            <a:off x="107950" y="244475"/>
            <a:ext cx="358775" cy="360363"/>
            <a:chOff x="0" y="0"/>
            <a:chExt cx="302558" cy="314067"/>
          </a:xfrm>
        </p:grpSpPr>
        <p:sp>
          <p:nvSpPr>
            <p:cNvPr id="27658" name="矩形 17"/>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7659" name="矩形 18"/>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8689"/>
                                        </p:tgtEl>
                                        <p:attrNameLst>
                                          <p:attrName>style.visibility</p:attrName>
                                        </p:attrNameLst>
                                      </p:cBhvr>
                                      <p:to>
                                        <p:strVal val="visible"/>
                                      </p:to>
                                    </p:set>
                                    <p:anim calcmode="lin" valueType="num">
                                      <p:cBhvr>
                                        <p:cTn id="7" dur="350" fill="hold"/>
                                        <p:tgtEl>
                                          <p:spTgt spid="28689"/>
                                        </p:tgtEl>
                                        <p:attrNameLst>
                                          <p:attrName>ppt_w</p:attrName>
                                        </p:attrNameLst>
                                      </p:cBhvr>
                                      <p:tavLst>
                                        <p:tav tm="0">
                                          <p:val>
                                            <p:fltVal val="0"/>
                                          </p:val>
                                        </p:tav>
                                        <p:tav tm="100000">
                                          <p:val>
                                            <p:strVal val="#ppt_w"/>
                                          </p:val>
                                        </p:tav>
                                      </p:tavLst>
                                    </p:anim>
                                    <p:anim calcmode="lin" valueType="num">
                                      <p:cBhvr>
                                        <p:cTn id="8" dur="350" fill="hold"/>
                                        <p:tgtEl>
                                          <p:spTgt spid="28689"/>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8688"/>
                                        </p:tgtEl>
                                        <p:attrNameLst>
                                          <p:attrName>style.visibility</p:attrName>
                                        </p:attrNameLst>
                                      </p:cBhvr>
                                      <p:to>
                                        <p:strVal val="visible"/>
                                      </p:to>
                                    </p:set>
                                    <p:anim calcmode="lin" valueType="num">
                                      <p:cBhvr>
                                        <p:cTn id="12" dur="400" fill="hold"/>
                                        <p:tgtEl>
                                          <p:spTgt spid="28688"/>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8688"/>
                                        </p:tgtEl>
                                        <p:attrNameLst>
                                          <p:attrName>ppt_y</p:attrName>
                                        </p:attrNameLst>
                                      </p:cBhvr>
                                      <p:tavLst>
                                        <p:tav tm="0">
                                          <p:val>
                                            <p:strVal val="#ppt_y"/>
                                          </p:val>
                                        </p:tav>
                                        <p:tav tm="100000">
                                          <p:val>
                                            <p:strVal val="#ppt_y"/>
                                          </p:val>
                                        </p:tav>
                                      </p:tavLst>
                                    </p:anim>
                                    <p:anim calcmode="lin" valueType="num">
                                      <p:cBhvr>
                                        <p:cTn id="14" dur="400" fill="hold"/>
                                        <p:tgtEl>
                                          <p:spTgt spid="28688"/>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8688"/>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28688"/>
                                        </p:tgtEl>
                                      </p:cBhvr>
                                    </p:animEffect>
                                  </p:childTnLst>
                                </p:cTn>
                              </p:par>
                            </p:childTnLst>
                          </p:cTn>
                        </p:par>
                        <p:par>
                          <p:cTn id="17" fill="hold" nodeType="afterGroup">
                            <p:stCondLst>
                              <p:cond delay="950"/>
                            </p:stCondLst>
                            <p:childTnLst>
                              <p:par>
                                <p:cTn id="18" presetID="10" presetClass="entr" presetSubtype="0" fill="hold" nodeType="afterEffect">
                                  <p:stCondLst>
                                    <p:cond delay="0"/>
                                  </p:stCondLst>
                                  <p:childTnLst>
                                    <p:set>
                                      <p:cBhvr>
                                        <p:cTn id="19" dur="1" fill="hold">
                                          <p:stCondLst>
                                            <p:cond delay="0"/>
                                          </p:stCondLst>
                                        </p:cTn>
                                        <p:tgtEl>
                                          <p:spTgt spid="28677"/>
                                        </p:tgtEl>
                                        <p:attrNameLst>
                                          <p:attrName>style.visibility</p:attrName>
                                        </p:attrNameLst>
                                      </p:cBhvr>
                                      <p:to>
                                        <p:strVal val="visible"/>
                                      </p:to>
                                    </p:set>
                                    <p:animEffect>
                                      <p:cBhvr>
                                        <p:cTn id="20" dur="500"/>
                                        <p:tgtEl>
                                          <p:spTgt spid="28677"/>
                                        </p:tgtEl>
                                      </p:cBhvr>
                                    </p:animEffect>
                                  </p:childTnLst>
                                </p:cTn>
                              </p:par>
                              <p:par>
                                <p:cTn id="21" presetID="10" presetClass="entr" presetSubtype="0" fill="hold" nodeType="withEffect">
                                  <p:stCondLst>
                                    <p:cond delay="0"/>
                                  </p:stCondLst>
                                  <p:childTnLst>
                                    <p:set>
                                      <p:cBhvr>
                                        <p:cTn id="22" dur="1" fill="hold">
                                          <p:stCondLst>
                                            <p:cond delay="0"/>
                                          </p:stCondLst>
                                        </p:cTn>
                                        <p:tgtEl>
                                          <p:spTgt spid="28682"/>
                                        </p:tgtEl>
                                        <p:attrNameLst>
                                          <p:attrName>style.visibility</p:attrName>
                                        </p:attrNameLst>
                                      </p:cBhvr>
                                      <p:to>
                                        <p:strVal val="visible"/>
                                      </p:to>
                                    </p:set>
                                    <p:anim calcmode="lin" valueType="num">
                                      <p:cBhvr>
                                        <p:cTn id="23" dur="500" fill="hold"/>
                                        <p:tgtEl>
                                          <p:spTgt spid="28682"/>
                                        </p:tgtEl>
                                        <p:attrNameLst>
                                          <p:attrName>ppt_w</p:attrName>
                                        </p:attrNameLst>
                                      </p:cBhvr>
                                      <p:tavLst>
                                        <p:tav tm="0">
                                          <p:val>
                                            <p:fltVal val="0"/>
                                          </p:val>
                                        </p:tav>
                                        <p:tav tm="100000">
                                          <p:val>
                                            <p:strVal val="#ppt_w"/>
                                          </p:val>
                                        </p:tav>
                                      </p:tavLst>
                                    </p:anim>
                                    <p:anim calcmode="lin" valueType="num">
                                      <p:cBhvr>
                                        <p:cTn id="24" dur="500" fill="hold"/>
                                        <p:tgtEl>
                                          <p:spTgt spid="28682"/>
                                        </p:tgtEl>
                                        <p:attrNameLst>
                                          <p:attrName>ppt_h</p:attrName>
                                        </p:attrNameLst>
                                      </p:cBhvr>
                                      <p:tavLst>
                                        <p:tav tm="0">
                                          <p:val>
                                            <p:fltVal val="0"/>
                                          </p:val>
                                        </p:tav>
                                        <p:tav tm="100000">
                                          <p:val>
                                            <p:strVal val="#ppt_h"/>
                                          </p:val>
                                        </p:tav>
                                      </p:tavLst>
                                    </p:anim>
                                    <p:animEffect>
                                      <p:cBhvr>
                                        <p:cTn id="25" dur="500"/>
                                        <p:tgtEl>
                                          <p:spTgt spid="28682"/>
                                        </p:tgtEl>
                                      </p:cBhvr>
                                    </p:animEffect>
                                  </p:childTnLst>
                                </p:cTn>
                              </p:par>
                            </p:childTnLst>
                          </p:cTn>
                        </p:par>
                        <p:par>
                          <p:cTn id="26" fill="hold" nodeType="afterGroup">
                            <p:stCondLst>
                              <p:cond delay="1450"/>
                            </p:stCondLst>
                            <p:childTnLst>
                              <p:par>
                                <p:cTn id="27" presetID="18" presetClass="entr" presetSubtype="6" fill="hold" grpId="0" nodeType="afterEffect">
                                  <p:stCondLst>
                                    <p:cond delay="0"/>
                                  </p:stCondLst>
                                  <p:childTnLst>
                                    <p:set>
                                      <p:cBhvr>
                                        <p:cTn id="28" dur="1" fill="hold">
                                          <p:stCondLst>
                                            <p:cond delay="0"/>
                                          </p:stCondLst>
                                        </p:cTn>
                                        <p:tgtEl>
                                          <p:spTgt spid="28680"/>
                                        </p:tgtEl>
                                        <p:attrNameLst>
                                          <p:attrName>style.visibility</p:attrName>
                                        </p:attrNameLst>
                                      </p:cBhvr>
                                      <p:to>
                                        <p:strVal val="visible"/>
                                      </p:to>
                                    </p:set>
                                    <p:animEffect>
                                      <p:cBhvr>
                                        <p:cTn id="29" dur="750"/>
                                        <p:tgtEl>
                                          <p:spTgt spid="28680"/>
                                        </p:tgtEl>
                                      </p:cBhvr>
                                    </p:animEffect>
                                  </p:childTnLst>
                                </p:cTn>
                              </p:par>
                            </p:childTnLst>
                          </p:cTn>
                        </p:par>
                        <p:par>
                          <p:cTn id="30" fill="hold" nodeType="afterGroup">
                            <p:stCondLst>
                              <p:cond delay="2200"/>
                            </p:stCondLst>
                            <p:childTnLst>
                              <p:par>
                                <p:cTn id="31" presetID="10" presetClass="entr" presetSubtype="0" fill="hold" nodeType="afterEffect">
                                  <p:stCondLst>
                                    <p:cond delay="0"/>
                                  </p:stCondLst>
                                  <p:childTnLst>
                                    <p:set>
                                      <p:cBhvr>
                                        <p:cTn id="32" dur="1" fill="hold">
                                          <p:stCondLst>
                                            <p:cond delay="0"/>
                                          </p:stCondLst>
                                        </p:cTn>
                                        <p:tgtEl>
                                          <p:spTgt spid="28674"/>
                                        </p:tgtEl>
                                        <p:attrNameLst>
                                          <p:attrName>style.visibility</p:attrName>
                                        </p:attrNameLst>
                                      </p:cBhvr>
                                      <p:to>
                                        <p:strVal val="visible"/>
                                      </p:to>
                                    </p:set>
                                    <p:animEffect>
                                      <p:cBhvr>
                                        <p:cTn id="33" dur="500"/>
                                        <p:tgtEl>
                                          <p:spTgt spid="28674"/>
                                        </p:tgtEl>
                                      </p:cBhvr>
                                    </p:animEffect>
                                  </p:childTnLst>
                                </p:cTn>
                              </p:par>
                            </p:childTnLst>
                          </p:cTn>
                        </p:par>
                        <p:par>
                          <p:cTn id="34" fill="hold" nodeType="afterGroup">
                            <p:stCondLst>
                              <p:cond delay="2700"/>
                            </p:stCondLst>
                            <p:childTnLst>
                              <p:par>
                                <p:cTn id="35" presetID="10" presetClass="entr" presetSubtype="0" fill="hold" nodeType="afterEffect">
                                  <p:stCondLst>
                                    <p:cond delay="0"/>
                                  </p:stCondLst>
                                  <p:childTnLst>
                                    <p:set>
                                      <p:cBhvr>
                                        <p:cTn id="36" dur="1" fill="hold">
                                          <p:stCondLst>
                                            <p:cond delay="0"/>
                                          </p:stCondLst>
                                        </p:cTn>
                                        <p:tgtEl>
                                          <p:spTgt spid="28685"/>
                                        </p:tgtEl>
                                        <p:attrNameLst>
                                          <p:attrName>style.visibility</p:attrName>
                                        </p:attrNameLst>
                                      </p:cBhvr>
                                      <p:to>
                                        <p:strVal val="visible"/>
                                      </p:to>
                                    </p:set>
                                    <p:anim calcmode="lin" valueType="num">
                                      <p:cBhvr>
                                        <p:cTn id="37" dur="500" fill="hold"/>
                                        <p:tgtEl>
                                          <p:spTgt spid="28685"/>
                                        </p:tgtEl>
                                        <p:attrNameLst>
                                          <p:attrName>ppt_w</p:attrName>
                                        </p:attrNameLst>
                                      </p:cBhvr>
                                      <p:tavLst>
                                        <p:tav tm="0">
                                          <p:val>
                                            <p:fltVal val="0"/>
                                          </p:val>
                                        </p:tav>
                                        <p:tav tm="100000">
                                          <p:val>
                                            <p:strVal val="#ppt_w"/>
                                          </p:val>
                                        </p:tav>
                                      </p:tavLst>
                                    </p:anim>
                                    <p:anim calcmode="lin" valueType="num">
                                      <p:cBhvr>
                                        <p:cTn id="38" dur="500" fill="hold"/>
                                        <p:tgtEl>
                                          <p:spTgt spid="28685"/>
                                        </p:tgtEl>
                                        <p:attrNameLst>
                                          <p:attrName>ppt_h</p:attrName>
                                        </p:attrNameLst>
                                      </p:cBhvr>
                                      <p:tavLst>
                                        <p:tav tm="0">
                                          <p:val>
                                            <p:fltVal val="0"/>
                                          </p:val>
                                        </p:tav>
                                        <p:tav tm="100000">
                                          <p:val>
                                            <p:strVal val="#ppt_h"/>
                                          </p:val>
                                        </p:tav>
                                      </p:tavLst>
                                    </p:anim>
                                    <p:animEffect>
                                      <p:cBhvr>
                                        <p:cTn id="39" dur="500"/>
                                        <p:tgtEl>
                                          <p:spTgt spid="28685"/>
                                        </p:tgtEl>
                                      </p:cBhvr>
                                    </p:animEffect>
                                  </p:childTnLst>
                                </p:cTn>
                              </p:par>
                            </p:childTnLst>
                          </p:cTn>
                        </p:par>
                        <p:par>
                          <p:cTn id="40" fill="hold" nodeType="afterGroup">
                            <p:stCondLst>
                              <p:cond delay="3200"/>
                            </p:stCondLst>
                            <p:childTnLst>
                              <p:par>
                                <p:cTn id="41" presetID="18" presetClass="entr" presetSubtype="6" fill="hold" grpId="0" nodeType="afterEffect">
                                  <p:stCondLst>
                                    <p:cond delay="0"/>
                                  </p:stCondLst>
                                  <p:childTnLst>
                                    <p:set>
                                      <p:cBhvr>
                                        <p:cTn id="42" dur="1" fill="hold">
                                          <p:stCondLst>
                                            <p:cond delay="0"/>
                                          </p:stCondLst>
                                        </p:cTn>
                                        <p:tgtEl>
                                          <p:spTgt spid="28681"/>
                                        </p:tgtEl>
                                        <p:attrNameLst>
                                          <p:attrName>style.visibility</p:attrName>
                                        </p:attrNameLst>
                                      </p:cBhvr>
                                      <p:to>
                                        <p:strVal val="visible"/>
                                      </p:to>
                                    </p:set>
                                    <p:animEffect>
                                      <p:cBhvr>
                                        <p:cTn id="43" dur="750"/>
                                        <p:tgtEl>
                                          <p:spTgt spid="2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bldLvl="0" autoUpdateAnimBg="0"/>
      <p:bldP spid="28681" grpId="0" bldLvl="0" autoUpdateAnimBg="0"/>
      <p:bldP spid="28688"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698" name="椭圆 2"/>
          <p:cNvSpPr>
            <a:spLocks noChangeArrowheads="1"/>
          </p:cNvSpPr>
          <p:nvPr/>
        </p:nvSpPr>
        <p:spPr bwMode="auto">
          <a:xfrm>
            <a:off x="2959100" y="1528763"/>
            <a:ext cx="2744788" cy="2744787"/>
          </a:xfrm>
          <a:prstGeom prst="ellipse">
            <a:avLst/>
          </a:prstGeom>
          <a:ln w="15875" cap="rnd">
            <a:solidFill>
              <a:srgbClr val="414455"/>
            </a:solidFill>
            <a:prstDash val="sysDash"/>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9699" name="组合 31"/>
          <p:cNvGrpSpPr>
            <a:grpSpLocks/>
          </p:cNvGrpSpPr>
          <p:nvPr/>
        </p:nvGrpSpPr>
        <p:grpSpPr bwMode="auto">
          <a:xfrm>
            <a:off x="3089275" y="1658938"/>
            <a:ext cx="2484438" cy="2484437"/>
            <a:chOff x="0" y="0"/>
            <a:chExt cx="2484854" cy="2484854"/>
          </a:xfrm>
        </p:grpSpPr>
        <p:grpSp>
          <p:nvGrpSpPr>
            <p:cNvPr id="28696" name="组合 30"/>
            <p:cNvGrpSpPr>
              <a:grpSpLocks/>
            </p:cNvGrpSpPr>
            <p:nvPr/>
          </p:nvGrpSpPr>
          <p:grpSpPr bwMode="auto">
            <a:xfrm>
              <a:off x="360342" y="0"/>
              <a:ext cx="1764170" cy="537421"/>
              <a:chOff x="0" y="0"/>
              <a:chExt cx="1764170" cy="537421"/>
            </a:xfrm>
          </p:grpSpPr>
          <p:sp>
            <p:nvSpPr>
              <p:cNvPr id="28706" name="任意多边形 3"/>
              <p:cNvSpPr>
                <a:spLocks noChangeArrowheads="1"/>
              </p:cNvSpPr>
              <p:nvPr/>
            </p:nvSpPr>
            <p:spPr bwMode="auto">
              <a:xfrm>
                <a:off x="0" y="0"/>
                <a:ext cx="1764170" cy="536235"/>
              </a:xfrm>
              <a:custGeom>
                <a:avLst/>
                <a:gdLst>
                  <a:gd name="T0" fmla="*/ 596602 w 2608353"/>
                  <a:gd name="T1" fmla="*/ 0 h 792832"/>
                  <a:gd name="T2" fmla="*/ 1190798 w 2608353"/>
                  <a:gd name="T3" fmla="*/ 246125 h 792832"/>
                  <a:gd name="T4" fmla="*/ 1193203 w 2608353"/>
                  <a:gd name="T5" fmla="*/ 248770 h 792832"/>
                  <a:gd name="T6" fmla="*/ 1190377 w 2608353"/>
                  <a:gd name="T7" fmla="*/ 250631 h 792832"/>
                  <a:gd name="T8" fmla="*/ 596602 w 2608353"/>
                  <a:gd name="T9" fmla="*/ 362685 h 792832"/>
                  <a:gd name="T10" fmla="*/ 2826 w 2608353"/>
                  <a:gd name="T11" fmla="*/ 250631 h 792832"/>
                  <a:gd name="T12" fmla="*/ 0 w 2608353"/>
                  <a:gd name="T13" fmla="*/ 248770 h 792832"/>
                  <a:gd name="T14" fmla="*/ 2405 w 2608353"/>
                  <a:gd name="T15" fmla="*/ 246125 h 792832"/>
                  <a:gd name="T16" fmla="*/ 596602 w 2608353"/>
                  <a:gd name="T17" fmla="*/ 0 h 7928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8353"/>
                  <a:gd name="T28" fmla="*/ 0 h 792832"/>
                  <a:gd name="T29" fmla="*/ 2608353 w 2608353"/>
                  <a:gd name="T30" fmla="*/ 792832 h 7928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8353" h="792832">
                    <a:moveTo>
                      <a:pt x="1304176" y="0"/>
                    </a:moveTo>
                    <a:cubicBezTo>
                      <a:pt x="1811435" y="0"/>
                      <a:pt x="2270672" y="205608"/>
                      <a:pt x="2603094" y="538030"/>
                    </a:cubicBezTo>
                    <a:lnTo>
                      <a:pt x="2608353" y="543815"/>
                    </a:lnTo>
                    <a:lnTo>
                      <a:pt x="2602175" y="547882"/>
                    </a:lnTo>
                    <a:cubicBezTo>
                      <a:pt x="2352203" y="693785"/>
                      <a:pt x="1864670" y="792832"/>
                      <a:pt x="1304176" y="792832"/>
                    </a:cubicBezTo>
                    <a:cubicBezTo>
                      <a:pt x="743683" y="792832"/>
                      <a:pt x="256150" y="693785"/>
                      <a:pt x="6177" y="547882"/>
                    </a:cubicBezTo>
                    <a:lnTo>
                      <a:pt x="0" y="543815"/>
                    </a:lnTo>
                    <a:lnTo>
                      <a:pt x="5258" y="538030"/>
                    </a:lnTo>
                    <a:cubicBezTo>
                      <a:pt x="337680" y="205608"/>
                      <a:pt x="796917" y="0"/>
                      <a:pt x="1304176" y="0"/>
                    </a:cubicBezTo>
                    <a:close/>
                  </a:path>
                </a:pathLst>
              </a:custGeom>
              <a:solidFill>
                <a:srgbClr val="777B95"/>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28707" name="文本框 1153"/>
              <p:cNvSpPr>
                <a:spLocks noChangeArrowheads="1"/>
              </p:cNvSpPr>
              <p:nvPr/>
            </p:nvSpPr>
            <p:spPr bwMode="auto">
              <a:xfrm>
                <a:off x="474982" y="37284"/>
                <a:ext cx="839536"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en-US" altLang="zh-CN" sz="1000">
                    <a:solidFill>
                      <a:schemeClr val="bg1"/>
                    </a:solidFill>
                    <a:latin typeface="Calibri" panose="020F0502020204030204" pitchFamily="34" charset="0"/>
                    <a:sym typeface="Calibri" panose="020F0502020204030204" pitchFamily="34" charset="0"/>
                  </a:rPr>
                  <a:t>Application</a:t>
                </a:r>
                <a:endParaRPr lang="zh-CN" altLang="en-US"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8697" name="组合 29"/>
            <p:cNvGrpSpPr>
              <a:grpSpLocks/>
            </p:cNvGrpSpPr>
            <p:nvPr/>
          </p:nvGrpSpPr>
          <p:grpSpPr bwMode="auto">
            <a:xfrm>
              <a:off x="33239" y="367812"/>
              <a:ext cx="2418375" cy="874615"/>
              <a:chOff x="0" y="0"/>
              <a:chExt cx="2418375" cy="874615"/>
            </a:xfrm>
          </p:grpSpPr>
          <p:sp>
            <p:nvSpPr>
              <p:cNvPr id="28704" name="任意多边形 4"/>
              <p:cNvSpPr>
                <a:spLocks noChangeArrowheads="1"/>
              </p:cNvSpPr>
              <p:nvPr/>
            </p:nvSpPr>
            <p:spPr bwMode="auto">
              <a:xfrm>
                <a:off x="0" y="0"/>
                <a:ext cx="2418375" cy="874615"/>
              </a:xfrm>
              <a:custGeom>
                <a:avLst/>
                <a:gdLst>
                  <a:gd name="T0" fmla="*/ 1414440 w 3575607"/>
                  <a:gd name="T1" fmla="*/ 0 h 1293132"/>
                  <a:gd name="T2" fmla="*/ 1466270 w 3575607"/>
                  <a:gd name="T3" fmla="*/ 57028 h 1293132"/>
                  <a:gd name="T4" fmla="*/ 1629051 w 3575607"/>
                  <a:gd name="T5" fmla="*/ 371497 h 1293132"/>
                  <a:gd name="T6" fmla="*/ 1635677 w 3575607"/>
                  <a:gd name="T7" fmla="*/ 401056 h 1293132"/>
                  <a:gd name="T8" fmla="*/ 1593099 w 3575607"/>
                  <a:gd name="T9" fmla="*/ 426725 h 1293132"/>
                  <a:gd name="T10" fmla="*/ 817838 w 3575607"/>
                  <a:gd name="T11" fmla="*/ 591549 h 1293132"/>
                  <a:gd name="T12" fmla="*/ 42578 w 3575607"/>
                  <a:gd name="T13" fmla="*/ 426725 h 1293132"/>
                  <a:gd name="T14" fmla="*/ 0 w 3575607"/>
                  <a:gd name="T15" fmla="*/ 401056 h 1293132"/>
                  <a:gd name="T16" fmla="*/ 6626 w 3575607"/>
                  <a:gd name="T17" fmla="*/ 371497 h 1293132"/>
                  <a:gd name="T18" fmla="*/ 169407 w 3575607"/>
                  <a:gd name="T19" fmla="*/ 57028 h 1293132"/>
                  <a:gd name="T20" fmla="*/ 221237 w 3575607"/>
                  <a:gd name="T21" fmla="*/ 1 h 1293132"/>
                  <a:gd name="T22" fmla="*/ 224063 w 3575607"/>
                  <a:gd name="T23" fmla="*/ 1861 h 1293132"/>
                  <a:gd name="T24" fmla="*/ 817838 w 3575607"/>
                  <a:gd name="T25" fmla="*/ 113914 h 1293132"/>
                  <a:gd name="T26" fmla="*/ 1411614 w 3575607"/>
                  <a:gd name="T27" fmla="*/ 1861 h 1293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75607"/>
                  <a:gd name="T43" fmla="*/ 0 h 1293132"/>
                  <a:gd name="T44" fmla="*/ 3575607 w 3575607"/>
                  <a:gd name="T45" fmla="*/ 1293132 h 12931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75607" h="1293132">
                    <a:moveTo>
                      <a:pt x="3091980" y="0"/>
                    </a:moveTo>
                    <a:lnTo>
                      <a:pt x="3205281" y="124664"/>
                    </a:lnTo>
                    <a:cubicBezTo>
                      <a:pt x="3369063" y="323122"/>
                      <a:pt x="3491973" y="556562"/>
                      <a:pt x="3561124" y="812095"/>
                    </a:cubicBezTo>
                    <a:lnTo>
                      <a:pt x="3575607" y="876712"/>
                    </a:lnTo>
                    <a:lnTo>
                      <a:pt x="3482532" y="932824"/>
                    </a:lnTo>
                    <a:cubicBezTo>
                      <a:pt x="3079708" y="1152873"/>
                      <a:pt x="2470089" y="1293132"/>
                      <a:pt x="1787803" y="1293132"/>
                    </a:cubicBezTo>
                    <a:cubicBezTo>
                      <a:pt x="1105518" y="1293132"/>
                      <a:pt x="495898" y="1152873"/>
                      <a:pt x="93075" y="932824"/>
                    </a:cubicBezTo>
                    <a:lnTo>
                      <a:pt x="0" y="876712"/>
                    </a:lnTo>
                    <a:lnTo>
                      <a:pt x="14483" y="812095"/>
                    </a:lnTo>
                    <a:cubicBezTo>
                      <a:pt x="83633" y="556562"/>
                      <a:pt x="206543" y="323122"/>
                      <a:pt x="370325" y="124664"/>
                    </a:cubicBezTo>
                    <a:lnTo>
                      <a:pt x="483627" y="1"/>
                    </a:lnTo>
                    <a:lnTo>
                      <a:pt x="489804" y="4067"/>
                    </a:lnTo>
                    <a:cubicBezTo>
                      <a:pt x="739777" y="149970"/>
                      <a:pt x="1227310" y="249017"/>
                      <a:pt x="1787803" y="249017"/>
                    </a:cubicBezTo>
                    <a:cubicBezTo>
                      <a:pt x="2348296" y="249017"/>
                      <a:pt x="2835829" y="149970"/>
                      <a:pt x="3085802" y="4067"/>
                    </a:cubicBezTo>
                    <a:lnTo>
                      <a:pt x="3091980" y="0"/>
                    </a:lnTo>
                    <a:close/>
                  </a:path>
                </a:pathLst>
              </a:custGeom>
              <a:solidFill>
                <a:srgbClr val="686C86"/>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28705" name="文本框 39"/>
              <p:cNvSpPr>
                <a:spLocks noChangeArrowheads="1"/>
              </p:cNvSpPr>
              <p:nvPr/>
            </p:nvSpPr>
            <p:spPr bwMode="auto">
              <a:xfrm>
                <a:off x="802085" y="317868"/>
                <a:ext cx="839536"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en-US" altLang="zh-CN" sz="1000">
                    <a:solidFill>
                      <a:schemeClr val="bg1"/>
                    </a:solidFill>
                    <a:latin typeface="Calibri" panose="020F0502020204030204" pitchFamily="34" charset="0"/>
                    <a:sym typeface="Calibri" panose="020F0502020204030204" pitchFamily="34" charset="0"/>
                  </a:rPr>
                  <a:t>Application</a:t>
                </a:r>
                <a:endParaRPr lang="zh-CN" altLang="en-US"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8698" name="组合 28"/>
            <p:cNvGrpSpPr>
              <a:grpSpLocks/>
            </p:cNvGrpSpPr>
            <p:nvPr/>
          </p:nvGrpSpPr>
          <p:grpSpPr bwMode="auto">
            <a:xfrm>
              <a:off x="0" y="960779"/>
              <a:ext cx="2484854" cy="955737"/>
              <a:chOff x="0" y="0"/>
              <a:chExt cx="2484854" cy="955737"/>
            </a:xfrm>
          </p:grpSpPr>
          <p:sp>
            <p:nvSpPr>
              <p:cNvPr id="28702" name="任意多边形 5"/>
              <p:cNvSpPr>
                <a:spLocks noChangeArrowheads="1"/>
              </p:cNvSpPr>
              <p:nvPr/>
            </p:nvSpPr>
            <p:spPr bwMode="auto">
              <a:xfrm>
                <a:off x="0" y="0"/>
                <a:ext cx="2484854" cy="955737"/>
              </a:xfrm>
              <a:custGeom>
                <a:avLst/>
                <a:gdLst>
                  <a:gd name="T0" fmla="*/ 22481 w 3673896"/>
                  <a:gd name="T1" fmla="*/ 0 h 1413072"/>
                  <a:gd name="T2" fmla="*/ 65058 w 3673896"/>
                  <a:gd name="T3" fmla="*/ 25669 h 1413072"/>
                  <a:gd name="T4" fmla="*/ 840320 w 3673896"/>
                  <a:gd name="T5" fmla="*/ 190493 h 1413072"/>
                  <a:gd name="T6" fmla="*/ 1615582 w 3673896"/>
                  <a:gd name="T7" fmla="*/ 25669 h 1413072"/>
                  <a:gd name="T8" fmla="*/ 1658159 w 3673896"/>
                  <a:gd name="T9" fmla="*/ 0 h 1413072"/>
                  <a:gd name="T10" fmla="*/ 1667516 w 3673896"/>
                  <a:gd name="T11" fmla="*/ 41743 h 1413072"/>
                  <a:gd name="T12" fmla="*/ 1680641 w 3673896"/>
                  <a:gd name="T13" fmla="*/ 190494 h 1413072"/>
                  <a:gd name="T14" fmla="*/ 1642862 w 3673896"/>
                  <a:gd name="T15" fmla="*/ 440380 h 1413072"/>
                  <a:gd name="T16" fmla="*/ 1618619 w 3673896"/>
                  <a:gd name="T17" fmla="*/ 506615 h 1413072"/>
                  <a:gd name="T18" fmla="*/ 1540178 w 3673896"/>
                  <a:gd name="T19" fmla="*/ 536715 h 1413072"/>
                  <a:gd name="T20" fmla="*/ 840320 w 3673896"/>
                  <a:gd name="T21" fmla="*/ 646417 h 1413072"/>
                  <a:gd name="T22" fmla="*/ 140464 w 3673896"/>
                  <a:gd name="T23" fmla="*/ 536715 h 1413072"/>
                  <a:gd name="T24" fmla="*/ 62022 w 3673896"/>
                  <a:gd name="T25" fmla="*/ 506615 h 1413072"/>
                  <a:gd name="T26" fmla="*/ 37779 w 3673896"/>
                  <a:gd name="T27" fmla="*/ 440380 h 1413072"/>
                  <a:gd name="T28" fmla="*/ 0 w 3673896"/>
                  <a:gd name="T29" fmla="*/ 190494 h 1413072"/>
                  <a:gd name="T30" fmla="*/ 13125 w 3673896"/>
                  <a:gd name="T31" fmla="*/ 41743 h 14130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73896"/>
                  <a:gd name="T49" fmla="*/ 0 h 1413072"/>
                  <a:gd name="T50" fmla="*/ 3673896 w 3673896"/>
                  <a:gd name="T51" fmla="*/ 1413072 h 14130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73896" h="1413072">
                    <a:moveTo>
                      <a:pt x="49144" y="0"/>
                    </a:moveTo>
                    <a:lnTo>
                      <a:pt x="142219" y="56112"/>
                    </a:lnTo>
                    <a:cubicBezTo>
                      <a:pt x="545043" y="276161"/>
                      <a:pt x="1154663" y="416420"/>
                      <a:pt x="1836948" y="416420"/>
                    </a:cubicBezTo>
                    <a:cubicBezTo>
                      <a:pt x="2519233" y="416420"/>
                      <a:pt x="3128853" y="276161"/>
                      <a:pt x="3531677" y="56112"/>
                    </a:cubicBezTo>
                    <a:lnTo>
                      <a:pt x="3624752" y="0"/>
                    </a:lnTo>
                    <a:lnTo>
                      <a:pt x="3645205" y="91251"/>
                    </a:lnTo>
                    <a:cubicBezTo>
                      <a:pt x="3664057" y="196794"/>
                      <a:pt x="3673896" y="305458"/>
                      <a:pt x="3673896" y="416421"/>
                    </a:cubicBezTo>
                    <a:cubicBezTo>
                      <a:pt x="3673896" y="606643"/>
                      <a:pt x="3644982" y="790112"/>
                      <a:pt x="3591310" y="962673"/>
                    </a:cubicBezTo>
                    <a:lnTo>
                      <a:pt x="3538316" y="1107464"/>
                    </a:lnTo>
                    <a:lnTo>
                      <a:pt x="3366842" y="1173264"/>
                    </a:lnTo>
                    <a:cubicBezTo>
                      <a:pt x="2930125" y="1324667"/>
                      <a:pt x="2403655" y="1413072"/>
                      <a:pt x="1836948" y="1413072"/>
                    </a:cubicBezTo>
                    <a:cubicBezTo>
                      <a:pt x="1270241" y="1413072"/>
                      <a:pt x="743772" y="1324667"/>
                      <a:pt x="307055" y="1173264"/>
                    </a:cubicBezTo>
                    <a:lnTo>
                      <a:pt x="135580" y="1107464"/>
                    </a:lnTo>
                    <a:lnTo>
                      <a:pt x="82586" y="962673"/>
                    </a:lnTo>
                    <a:cubicBezTo>
                      <a:pt x="28914" y="790112"/>
                      <a:pt x="0" y="606643"/>
                      <a:pt x="0" y="416421"/>
                    </a:cubicBezTo>
                    <a:cubicBezTo>
                      <a:pt x="0" y="305458"/>
                      <a:pt x="9839" y="196794"/>
                      <a:pt x="28691" y="91251"/>
                    </a:cubicBezTo>
                    <a:lnTo>
                      <a:pt x="49144" y="0"/>
                    </a:lnTo>
                    <a:close/>
                  </a:path>
                </a:pathLst>
              </a:custGeom>
              <a:solidFill>
                <a:srgbClr val="505368"/>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28703" name="文本框 40"/>
              <p:cNvSpPr>
                <a:spLocks noChangeArrowheads="1"/>
              </p:cNvSpPr>
              <p:nvPr/>
            </p:nvSpPr>
            <p:spPr bwMode="auto">
              <a:xfrm>
                <a:off x="835324" y="373297"/>
                <a:ext cx="839536"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en-US" altLang="zh-CN" sz="1000">
                    <a:solidFill>
                      <a:schemeClr val="bg1"/>
                    </a:solidFill>
                    <a:latin typeface="Calibri" panose="020F0502020204030204" pitchFamily="34" charset="0"/>
                    <a:sym typeface="Calibri" panose="020F0502020204030204" pitchFamily="34" charset="0"/>
                  </a:rPr>
                  <a:t>Application</a:t>
                </a:r>
                <a:endParaRPr lang="zh-CN" altLang="en-US"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8699" name="组合 7"/>
            <p:cNvGrpSpPr>
              <a:grpSpLocks/>
            </p:cNvGrpSpPr>
            <p:nvPr/>
          </p:nvGrpSpPr>
          <p:grpSpPr bwMode="auto">
            <a:xfrm>
              <a:off x="91700" y="1709817"/>
              <a:ext cx="2301454" cy="775037"/>
              <a:chOff x="0" y="0"/>
              <a:chExt cx="2301454" cy="775037"/>
            </a:xfrm>
          </p:grpSpPr>
          <p:sp>
            <p:nvSpPr>
              <p:cNvPr id="28700" name="任意多边形 6"/>
              <p:cNvSpPr>
                <a:spLocks noChangeArrowheads="1"/>
              </p:cNvSpPr>
              <p:nvPr/>
            </p:nvSpPr>
            <p:spPr bwMode="auto">
              <a:xfrm>
                <a:off x="0" y="0"/>
                <a:ext cx="2301454" cy="775037"/>
              </a:xfrm>
              <a:custGeom>
                <a:avLst/>
                <a:gdLst>
                  <a:gd name="T0" fmla="*/ 1556598 w 3402736"/>
                  <a:gd name="T1" fmla="*/ 0 h 1145905"/>
                  <a:gd name="T2" fmla="*/ 1552583 w 3402736"/>
                  <a:gd name="T3" fmla="*/ 10970 h 1145905"/>
                  <a:gd name="T4" fmla="*/ 778299 w 3402736"/>
                  <a:gd name="T5" fmla="*/ 524199 h 1145905"/>
                  <a:gd name="T6" fmla="*/ 4015 w 3402736"/>
                  <a:gd name="T7" fmla="*/ 10970 h 1145905"/>
                  <a:gd name="T8" fmla="*/ 0 w 3402736"/>
                  <a:gd name="T9" fmla="*/ 0 h 1145905"/>
                  <a:gd name="T10" fmla="*/ 78442 w 3402736"/>
                  <a:gd name="T11" fmla="*/ 30100 h 1145905"/>
                  <a:gd name="T12" fmla="*/ 778299 w 3402736"/>
                  <a:gd name="T13" fmla="*/ 139802 h 1145905"/>
                  <a:gd name="T14" fmla="*/ 1478156 w 3402736"/>
                  <a:gd name="T15" fmla="*/ 30100 h 1145905"/>
                  <a:gd name="T16" fmla="*/ 0 60000 65536"/>
                  <a:gd name="T17" fmla="*/ 0 60000 65536"/>
                  <a:gd name="T18" fmla="*/ 0 60000 65536"/>
                  <a:gd name="T19" fmla="*/ 0 60000 65536"/>
                  <a:gd name="T20" fmla="*/ 0 60000 65536"/>
                  <a:gd name="T21" fmla="*/ 0 60000 65536"/>
                  <a:gd name="T22" fmla="*/ 0 60000 65536"/>
                  <a:gd name="T23" fmla="*/ 0 60000 65536"/>
                  <a:gd name="T24" fmla="*/ 0 w 3402736"/>
                  <a:gd name="T25" fmla="*/ 0 h 1145905"/>
                  <a:gd name="T26" fmla="*/ 3402736 w 3402736"/>
                  <a:gd name="T27" fmla="*/ 1145905 h 11459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02736" h="1145905">
                    <a:moveTo>
                      <a:pt x="3402736" y="0"/>
                    </a:moveTo>
                    <a:lnTo>
                      <a:pt x="3393959" y="23980"/>
                    </a:lnTo>
                    <a:cubicBezTo>
                      <a:pt x="3115096" y="683288"/>
                      <a:pt x="2462256" y="1145905"/>
                      <a:pt x="1701368" y="1145905"/>
                    </a:cubicBezTo>
                    <a:cubicBezTo>
                      <a:pt x="940480" y="1145905"/>
                      <a:pt x="287641" y="683288"/>
                      <a:pt x="8777" y="23980"/>
                    </a:cubicBezTo>
                    <a:lnTo>
                      <a:pt x="0" y="0"/>
                    </a:lnTo>
                    <a:lnTo>
                      <a:pt x="171474" y="65800"/>
                    </a:lnTo>
                    <a:cubicBezTo>
                      <a:pt x="608191" y="217203"/>
                      <a:pt x="1134661" y="305608"/>
                      <a:pt x="1701368" y="305608"/>
                    </a:cubicBezTo>
                    <a:cubicBezTo>
                      <a:pt x="2268075" y="305608"/>
                      <a:pt x="2794545" y="217203"/>
                      <a:pt x="3231262" y="65800"/>
                    </a:cubicBezTo>
                    <a:lnTo>
                      <a:pt x="3402736" y="0"/>
                    </a:lnTo>
                    <a:close/>
                  </a:path>
                </a:pathLst>
              </a:custGeom>
              <a:solidFill>
                <a:srgbClr val="414455"/>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28701" name="文本框 41"/>
              <p:cNvSpPr>
                <a:spLocks noChangeArrowheads="1"/>
              </p:cNvSpPr>
              <p:nvPr/>
            </p:nvSpPr>
            <p:spPr bwMode="auto">
              <a:xfrm>
                <a:off x="743624" y="272655"/>
                <a:ext cx="839536"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buFont typeface="Arial" panose="020B0604020202020204" pitchFamily="34" charset="0"/>
                  <a:buNone/>
                </a:pPr>
                <a:r>
                  <a:rPr lang="en-US" altLang="zh-CN" sz="900">
                    <a:solidFill>
                      <a:schemeClr val="bg1"/>
                    </a:solidFill>
                    <a:latin typeface="Calibri" panose="020F0502020204030204" pitchFamily="34" charset="0"/>
                    <a:sym typeface="Calibri" panose="020F0502020204030204" pitchFamily="34" charset="0"/>
                  </a:rPr>
                  <a:t>Application</a:t>
                </a:r>
                <a:endParaRPr lang="zh-CN" altLang="en-US"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29712" name="任意多边形 12"/>
          <p:cNvSpPr>
            <a:spLocks/>
          </p:cNvSpPr>
          <p:nvPr/>
        </p:nvSpPr>
        <p:spPr bwMode="auto">
          <a:xfrm>
            <a:off x="5057775" y="1581150"/>
            <a:ext cx="1108075" cy="101600"/>
          </a:xfrm>
          <a:custGeom>
            <a:avLst/>
            <a:gdLst>
              <a:gd name="T0" fmla="*/ 0 w 776287"/>
              <a:gd name="T1" fmla="*/ 77410 h 133350"/>
              <a:gd name="T2" fmla="*/ 261994 w 776287"/>
              <a:gd name="T3" fmla="*/ 0 h 133350"/>
              <a:gd name="T4" fmla="*/ 1581670 w 776287"/>
              <a:gd name="T5" fmla="*/ 0 h 133350"/>
              <a:gd name="T6" fmla="*/ 0 60000 65536"/>
              <a:gd name="T7" fmla="*/ 0 60000 65536"/>
              <a:gd name="T8" fmla="*/ 0 60000 65536"/>
              <a:gd name="T9" fmla="*/ 0 w 776287"/>
              <a:gd name="T10" fmla="*/ 0 h 133350"/>
              <a:gd name="T11" fmla="*/ 776287 w 776287"/>
              <a:gd name="T12" fmla="*/ 133350 h 133350"/>
            </a:gdLst>
            <a:ahLst/>
            <a:cxnLst>
              <a:cxn ang="T6">
                <a:pos x="T0" y="T1"/>
              </a:cxn>
              <a:cxn ang="T7">
                <a:pos x="T2" y="T3"/>
              </a:cxn>
              <a:cxn ang="T8">
                <a:pos x="T4" y="T5"/>
              </a:cxn>
            </a:cxnLst>
            <a:rect l="T9" t="T10" r="T11" b="T12"/>
            <a:pathLst>
              <a:path w="776287" h="133350">
                <a:moveTo>
                  <a:pt x="0" y="133350"/>
                </a:moveTo>
                <a:lnTo>
                  <a:pt x="128587" y="0"/>
                </a:lnTo>
                <a:lnTo>
                  <a:pt x="776287" y="0"/>
                </a:lnTo>
              </a:path>
            </a:pathLst>
          </a:custGeom>
          <a:gradFill rotWithShape="0">
            <a:gsLst>
              <a:gs pos="0">
                <a:srgbClr val="F4F8FB"/>
              </a:gs>
              <a:gs pos="62999">
                <a:srgbClr val="F2F2F2"/>
              </a:gs>
              <a:gs pos="100000">
                <a:srgbClr val="D8D8D8"/>
              </a:gs>
            </a:gsLst>
            <a:path path="rect">
              <a:fillToRect l="50000" t="50000" r="50000" b="50000"/>
            </a:path>
          </a:gradFill>
          <a:ln w="15875" cap="rnd" cmpd="sng">
            <a:solidFill>
              <a:srgbClr val="414455"/>
            </a:solidFill>
            <a:prstDash val="sysDash"/>
            <a:bevel/>
            <a:headEnd type="oval" w="sm" len="sm"/>
            <a:tailEnd type="oval" w="sm" len="sm"/>
          </a:ln>
        </p:spPr>
        <p:txBody>
          <a:bodyPr lIns="68580" tIns="34290" rIns="68580" bIns="34290" anchor="ctr"/>
          <a:lstStyle/>
          <a:p>
            <a:endParaRPr lang="zh-CN" altLang="en-US"/>
          </a:p>
        </p:txBody>
      </p:sp>
      <p:sp>
        <p:nvSpPr>
          <p:cNvPr id="29713" name="任意多边形 13"/>
          <p:cNvSpPr>
            <a:spLocks/>
          </p:cNvSpPr>
          <p:nvPr/>
        </p:nvSpPr>
        <p:spPr bwMode="auto">
          <a:xfrm>
            <a:off x="5735638" y="3081338"/>
            <a:ext cx="1663700" cy="1219200"/>
          </a:xfrm>
          <a:custGeom>
            <a:avLst/>
            <a:gdLst>
              <a:gd name="T0" fmla="*/ 0 w 1393825"/>
              <a:gd name="T1" fmla="*/ 0 h 1371600"/>
              <a:gd name="T2" fmla="*/ 321170 w 1393825"/>
              <a:gd name="T3" fmla="*/ 190657 h 1371600"/>
              <a:gd name="T4" fmla="*/ 321170 w 1393825"/>
              <a:gd name="T5" fmla="*/ 1083733 h 1371600"/>
              <a:gd name="T6" fmla="*/ 1985829 w 1393825"/>
              <a:gd name="T7" fmla="*/ 1083733 h 1371600"/>
              <a:gd name="T8" fmla="*/ 0 60000 65536"/>
              <a:gd name="T9" fmla="*/ 0 60000 65536"/>
              <a:gd name="T10" fmla="*/ 0 60000 65536"/>
              <a:gd name="T11" fmla="*/ 0 60000 65536"/>
              <a:gd name="T12" fmla="*/ 0 w 1393825"/>
              <a:gd name="T13" fmla="*/ 0 h 1371600"/>
              <a:gd name="T14" fmla="*/ 1393825 w 1393825"/>
              <a:gd name="T15" fmla="*/ 1371600 h 1371600"/>
            </a:gdLst>
            <a:ahLst/>
            <a:cxnLst>
              <a:cxn ang="T8">
                <a:pos x="T0" y="T1"/>
              </a:cxn>
              <a:cxn ang="T9">
                <a:pos x="T2" y="T3"/>
              </a:cxn>
              <a:cxn ang="T10">
                <a:pos x="T4" y="T5"/>
              </a:cxn>
              <a:cxn ang="T11">
                <a:pos x="T6" y="T7"/>
              </a:cxn>
            </a:cxnLst>
            <a:rect l="T12" t="T13" r="T14" b="T15"/>
            <a:pathLst>
              <a:path w="1393825" h="1371600">
                <a:moveTo>
                  <a:pt x="0" y="0"/>
                </a:moveTo>
                <a:lnTo>
                  <a:pt x="225425" y="241300"/>
                </a:lnTo>
                <a:lnTo>
                  <a:pt x="225425" y="1371600"/>
                </a:lnTo>
                <a:lnTo>
                  <a:pt x="1393825" y="1371600"/>
                </a:lnTo>
              </a:path>
            </a:pathLst>
          </a:custGeom>
          <a:gradFill rotWithShape="0">
            <a:gsLst>
              <a:gs pos="0">
                <a:srgbClr val="F4F8FB"/>
              </a:gs>
              <a:gs pos="62999">
                <a:srgbClr val="F2F2F2"/>
              </a:gs>
              <a:gs pos="100000">
                <a:srgbClr val="D8D8D8"/>
              </a:gs>
            </a:gsLst>
            <a:path path="rect">
              <a:fillToRect l="50000" t="50000" r="50000" b="50000"/>
            </a:path>
          </a:gradFill>
          <a:ln w="15875" cap="rnd" cmpd="sng">
            <a:solidFill>
              <a:srgbClr val="414455"/>
            </a:solidFill>
            <a:prstDash val="sysDash"/>
            <a:bevel/>
            <a:headEnd type="oval" w="sm" len="sm"/>
            <a:tailEnd type="oval" w="sm" len="sm"/>
          </a:ln>
        </p:spPr>
        <p:txBody>
          <a:bodyPr lIns="68580" tIns="34290" rIns="68580" bIns="34290" anchor="ctr"/>
          <a:lstStyle/>
          <a:p>
            <a:endParaRPr lang="zh-CN" altLang="en-US"/>
          </a:p>
        </p:txBody>
      </p:sp>
      <p:sp>
        <p:nvSpPr>
          <p:cNvPr id="29714" name="任意多边形 14"/>
          <p:cNvSpPr>
            <a:spLocks/>
          </p:cNvSpPr>
          <p:nvPr/>
        </p:nvSpPr>
        <p:spPr bwMode="auto">
          <a:xfrm>
            <a:off x="1547813" y="3841750"/>
            <a:ext cx="1655762" cy="431800"/>
          </a:xfrm>
          <a:custGeom>
            <a:avLst/>
            <a:gdLst>
              <a:gd name="T0" fmla="*/ 1416469 w 1935480"/>
              <a:gd name="T1" fmla="*/ 0 h 392430"/>
              <a:gd name="T2" fmla="*/ 1129271 w 1935480"/>
              <a:gd name="T3" fmla="*/ 475120 h 392430"/>
              <a:gd name="T4" fmla="*/ 0 w 1935480"/>
              <a:gd name="T5" fmla="*/ 475120 h 392430"/>
              <a:gd name="T6" fmla="*/ 0 60000 65536"/>
              <a:gd name="T7" fmla="*/ 0 60000 65536"/>
              <a:gd name="T8" fmla="*/ 0 60000 65536"/>
              <a:gd name="T9" fmla="*/ 0 w 1935480"/>
              <a:gd name="T10" fmla="*/ 0 h 392430"/>
              <a:gd name="T11" fmla="*/ 1935480 w 1935480"/>
              <a:gd name="T12" fmla="*/ 392430 h 392430"/>
            </a:gdLst>
            <a:ahLst/>
            <a:cxnLst>
              <a:cxn ang="T6">
                <a:pos x="T0" y="T1"/>
              </a:cxn>
              <a:cxn ang="T7">
                <a:pos x="T2" y="T3"/>
              </a:cxn>
              <a:cxn ang="T8">
                <a:pos x="T4" y="T5"/>
              </a:cxn>
            </a:cxnLst>
            <a:rect l="T9" t="T10" r="T11" b="T12"/>
            <a:pathLst>
              <a:path w="1935480" h="392430">
                <a:moveTo>
                  <a:pt x="1935480" y="0"/>
                </a:moveTo>
                <a:lnTo>
                  <a:pt x="1543050" y="392430"/>
                </a:lnTo>
                <a:lnTo>
                  <a:pt x="0" y="392430"/>
                </a:lnTo>
              </a:path>
            </a:pathLst>
          </a:custGeom>
          <a:gradFill rotWithShape="0">
            <a:gsLst>
              <a:gs pos="0">
                <a:srgbClr val="F4F8FB"/>
              </a:gs>
              <a:gs pos="62999">
                <a:srgbClr val="F2F2F2"/>
              </a:gs>
              <a:gs pos="100000">
                <a:srgbClr val="D8D8D8"/>
              </a:gs>
            </a:gsLst>
            <a:path path="rect">
              <a:fillToRect l="50000" t="50000" r="50000" b="50000"/>
            </a:path>
          </a:gradFill>
          <a:ln w="15875" cap="rnd" cmpd="sng">
            <a:solidFill>
              <a:srgbClr val="414455"/>
            </a:solidFill>
            <a:prstDash val="sysDash"/>
            <a:bevel/>
            <a:headEnd type="oval" w="sm" len="sm"/>
            <a:tailEnd type="oval" w="sm" len="sm"/>
          </a:ln>
        </p:spPr>
        <p:txBody>
          <a:bodyPr lIns="68580" tIns="34290" rIns="68580" bIns="34290" anchor="ctr"/>
          <a:lstStyle/>
          <a:p>
            <a:endParaRPr lang="zh-CN" altLang="en-US"/>
          </a:p>
        </p:txBody>
      </p:sp>
      <p:sp>
        <p:nvSpPr>
          <p:cNvPr id="29715" name="任意多边形 15"/>
          <p:cNvSpPr>
            <a:spLocks/>
          </p:cNvSpPr>
          <p:nvPr/>
        </p:nvSpPr>
        <p:spPr bwMode="auto">
          <a:xfrm>
            <a:off x="1547813" y="2463800"/>
            <a:ext cx="1382712" cy="190500"/>
          </a:xfrm>
          <a:custGeom>
            <a:avLst/>
            <a:gdLst>
              <a:gd name="T0" fmla="*/ 1176115 w 1625600"/>
              <a:gd name="T1" fmla="*/ 0 h 254000"/>
              <a:gd name="T2" fmla="*/ 1001536 w 1625600"/>
              <a:gd name="T3" fmla="*/ 142875 h 254000"/>
              <a:gd name="T4" fmla="*/ 0 w 1625600"/>
              <a:gd name="T5" fmla="*/ 142875 h 254000"/>
              <a:gd name="T6" fmla="*/ 0 60000 65536"/>
              <a:gd name="T7" fmla="*/ 0 60000 65536"/>
              <a:gd name="T8" fmla="*/ 0 60000 65536"/>
              <a:gd name="T9" fmla="*/ 0 w 1625600"/>
              <a:gd name="T10" fmla="*/ 0 h 254000"/>
              <a:gd name="T11" fmla="*/ 1625600 w 1625600"/>
              <a:gd name="T12" fmla="*/ 254000 h 254000"/>
            </a:gdLst>
            <a:ahLst/>
            <a:cxnLst>
              <a:cxn ang="T6">
                <a:pos x="T0" y="T1"/>
              </a:cxn>
              <a:cxn ang="T7">
                <a:pos x="T2" y="T3"/>
              </a:cxn>
              <a:cxn ang="T8">
                <a:pos x="T4" y="T5"/>
              </a:cxn>
            </a:cxnLst>
            <a:rect l="T9" t="T10" r="T11" b="T12"/>
            <a:pathLst>
              <a:path w="1625600" h="254000">
                <a:moveTo>
                  <a:pt x="1625600" y="0"/>
                </a:moveTo>
                <a:lnTo>
                  <a:pt x="1384300" y="254000"/>
                </a:lnTo>
                <a:lnTo>
                  <a:pt x="0" y="254000"/>
                </a:lnTo>
              </a:path>
            </a:pathLst>
          </a:custGeom>
          <a:gradFill rotWithShape="0">
            <a:gsLst>
              <a:gs pos="0">
                <a:srgbClr val="F4F8FB"/>
              </a:gs>
              <a:gs pos="62999">
                <a:srgbClr val="F2F2F2"/>
              </a:gs>
              <a:gs pos="100000">
                <a:srgbClr val="D8D8D8"/>
              </a:gs>
            </a:gsLst>
            <a:path path="rect">
              <a:fillToRect l="50000" t="50000" r="50000" b="50000"/>
            </a:path>
          </a:gradFill>
          <a:ln w="15875" cap="rnd" cmpd="sng">
            <a:solidFill>
              <a:srgbClr val="414455"/>
            </a:solidFill>
            <a:prstDash val="sysDash"/>
            <a:bevel/>
            <a:headEnd type="oval" w="sm" len="sm"/>
            <a:tailEnd type="oval" w="sm" len="sm"/>
          </a:ln>
        </p:spPr>
        <p:txBody>
          <a:bodyPr lIns="68580" tIns="34290" rIns="68580" bIns="34290" anchor="ctr"/>
          <a:lstStyle/>
          <a:p>
            <a:endParaRPr lang="zh-CN" altLang="en-US"/>
          </a:p>
        </p:txBody>
      </p:sp>
      <p:sp>
        <p:nvSpPr>
          <p:cNvPr id="29716" name="Freeform 24"/>
          <p:cNvSpPr>
            <a:spLocks noEditPoints="1" noChangeArrowheads="1"/>
          </p:cNvSpPr>
          <p:nvPr/>
        </p:nvSpPr>
        <p:spPr bwMode="auto">
          <a:xfrm flipH="1">
            <a:off x="2003425" y="2725738"/>
            <a:ext cx="463550" cy="492125"/>
          </a:xfrm>
          <a:custGeom>
            <a:avLst/>
            <a:gdLst>
              <a:gd name="T0" fmla="*/ 212927420 w 358"/>
              <a:gd name="T1" fmla="*/ 484625891 h 382"/>
              <a:gd name="T2" fmla="*/ 539862242 w 358"/>
              <a:gd name="T3" fmla="*/ 104559815 h 382"/>
              <a:gd name="T4" fmla="*/ 558304540 w 358"/>
              <a:gd name="T5" fmla="*/ 187543427 h 382"/>
              <a:gd name="T6" fmla="*/ 563334964 w 358"/>
              <a:gd name="T7" fmla="*/ 295423153 h 382"/>
              <a:gd name="T8" fmla="*/ 566687285 w 358"/>
              <a:gd name="T9" fmla="*/ 406621502 h 382"/>
              <a:gd name="T10" fmla="*/ 538185434 w 358"/>
              <a:gd name="T11" fmla="*/ 521139762 h 382"/>
              <a:gd name="T12" fmla="*/ 454356690 w 358"/>
              <a:gd name="T13" fmla="*/ 633997423 h 382"/>
              <a:gd name="T14" fmla="*/ 288373419 w 358"/>
              <a:gd name="T15" fmla="*/ 375086853 h 382"/>
              <a:gd name="T16" fmla="*/ 206220188 w 358"/>
              <a:gd name="T17" fmla="*/ 326956513 h 382"/>
              <a:gd name="T18" fmla="*/ 209573804 w 358"/>
              <a:gd name="T19" fmla="*/ 345212805 h 382"/>
              <a:gd name="T20" fmla="*/ 291727035 w 358"/>
              <a:gd name="T21" fmla="*/ 391683833 h 382"/>
              <a:gd name="T22" fmla="*/ 288373419 w 358"/>
              <a:gd name="T23" fmla="*/ 375086853 h 382"/>
              <a:gd name="T24" fmla="*/ 482858541 w 358"/>
              <a:gd name="T25" fmla="*/ 225716610 h 382"/>
              <a:gd name="T26" fmla="*/ 440943521 w 358"/>
              <a:gd name="T27" fmla="*/ 207460318 h 382"/>
              <a:gd name="T28" fmla="*/ 286696611 w 358"/>
              <a:gd name="T29" fmla="*/ 116177572 h 382"/>
              <a:gd name="T30" fmla="*/ 248135207 w 358"/>
              <a:gd name="T31" fmla="*/ 89622146 h 382"/>
              <a:gd name="T32" fmla="*/ 286696611 w 358"/>
              <a:gd name="T33" fmla="*/ 116177572 h 382"/>
              <a:gd name="T34" fmla="*/ 342024800 w 358"/>
              <a:gd name="T35" fmla="*/ 64727320 h 382"/>
              <a:gd name="T36" fmla="*/ 323582502 w 358"/>
              <a:gd name="T37" fmla="*/ 106219126 h 382"/>
              <a:gd name="T38" fmla="*/ 432560776 w 358"/>
              <a:gd name="T39" fmla="*/ 170946447 h 382"/>
              <a:gd name="T40" fmla="*/ 459385819 w 358"/>
              <a:gd name="T41" fmla="*/ 132774552 h 382"/>
              <a:gd name="T42" fmla="*/ 432560776 w 358"/>
              <a:gd name="T43" fmla="*/ 170946447 h 382"/>
              <a:gd name="T44" fmla="*/ 417470799 w 358"/>
              <a:gd name="T45" fmla="*/ 91282746 h 382"/>
              <a:gd name="T46" fmla="*/ 378909396 w 358"/>
              <a:gd name="T47" fmla="*/ 117836884 h 382"/>
              <a:gd name="T48" fmla="*/ 305138909 w 358"/>
              <a:gd name="T49" fmla="*/ 346873404 h 382"/>
              <a:gd name="T50" fmla="*/ 222986972 w 358"/>
              <a:gd name="T51" fmla="*/ 298741776 h 382"/>
              <a:gd name="T52" fmla="*/ 226339294 w 358"/>
              <a:gd name="T53" fmla="*/ 315338756 h 382"/>
              <a:gd name="T54" fmla="*/ 308492525 w 358"/>
              <a:gd name="T55" fmla="*/ 363469096 h 382"/>
              <a:gd name="T56" fmla="*/ 305138909 w 358"/>
              <a:gd name="T57" fmla="*/ 346873404 h 382"/>
              <a:gd name="T58" fmla="*/ 263225184 w 358"/>
              <a:gd name="T59" fmla="*/ 172607046 h 382"/>
              <a:gd name="T60" fmla="*/ 311846141 w 358"/>
              <a:gd name="T61" fmla="*/ 323637890 h 382"/>
              <a:gd name="T62" fmla="*/ 372203459 w 358"/>
              <a:gd name="T63" fmla="*/ 149371532 h 382"/>
              <a:gd name="T64" fmla="*/ 228016102 w 358"/>
              <a:gd name="T65" fmla="*/ 395003745 h 382"/>
              <a:gd name="T66" fmla="*/ 216279741 w 358"/>
              <a:gd name="T67" fmla="*/ 358491162 h 3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8"/>
              <a:gd name="T103" fmla="*/ 0 h 382"/>
              <a:gd name="T104" fmla="*/ 358 w 358"/>
              <a:gd name="T105" fmla="*/ 382 h 3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59595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17" name="Freeform 25"/>
          <p:cNvSpPr>
            <a:spLocks noEditPoints="1" noChangeArrowheads="1"/>
          </p:cNvSpPr>
          <p:nvPr/>
        </p:nvSpPr>
        <p:spPr bwMode="auto">
          <a:xfrm flipH="1">
            <a:off x="1958975" y="1141413"/>
            <a:ext cx="552450" cy="520700"/>
          </a:xfrm>
          <a:custGeom>
            <a:avLst/>
            <a:gdLst>
              <a:gd name="T0" fmla="*/ 194290494 w 376"/>
              <a:gd name="T1" fmla="*/ 111872762 h 355"/>
              <a:gd name="T2" fmla="*/ 79874573 w 376"/>
              <a:gd name="T3" fmla="*/ 567966359 h 355"/>
              <a:gd name="T4" fmla="*/ 254736752 w 376"/>
              <a:gd name="T5" fmla="*/ 666930161 h 355"/>
              <a:gd name="T6" fmla="*/ 289278101 w 376"/>
              <a:gd name="T7" fmla="*/ 666930161 h 355"/>
              <a:gd name="T8" fmla="*/ 464140280 w 376"/>
              <a:gd name="T9" fmla="*/ 567966359 h 355"/>
              <a:gd name="T10" fmla="*/ 520268318 w 376"/>
              <a:gd name="T11" fmla="*/ 666930161 h 355"/>
              <a:gd name="T12" fmla="*/ 550491447 w 376"/>
              <a:gd name="T13" fmla="*/ 617447527 h 355"/>
              <a:gd name="T14" fmla="*/ 772846695 w 376"/>
              <a:gd name="T15" fmla="*/ 617447527 h 355"/>
              <a:gd name="T16" fmla="*/ 800911449 w 376"/>
              <a:gd name="T17" fmla="*/ 666930161 h 355"/>
              <a:gd name="T18" fmla="*/ 800911449 w 376"/>
              <a:gd name="T19" fmla="*/ 694898352 h 355"/>
              <a:gd name="T20" fmla="*/ 772846695 w 376"/>
              <a:gd name="T21" fmla="*/ 763742225 h 355"/>
              <a:gd name="T22" fmla="*/ 539696633 w 376"/>
              <a:gd name="T23" fmla="*/ 694898352 h 355"/>
              <a:gd name="T24" fmla="*/ 511633348 w 376"/>
              <a:gd name="T25" fmla="*/ 763742225 h 355"/>
              <a:gd name="T26" fmla="*/ 282801506 w 376"/>
              <a:gd name="T27" fmla="*/ 694898352 h 355"/>
              <a:gd name="T28" fmla="*/ 254736752 w 376"/>
              <a:gd name="T29" fmla="*/ 763742225 h 355"/>
              <a:gd name="T30" fmla="*/ 0 w 376"/>
              <a:gd name="T31" fmla="*/ 694898352 h 355"/>
              <a:gd name="T32" fmla="*/ 30223129 w 376"/>
              <a:gd name="T33" fmla="*/ 617447527 h 355"/>
              <a:gd name="T34" fmla="*/ 725353626 w 376"/>
              <a:gd name="T35" fmla="*/ 533544422 h 355"/>
              <a:gd name="T36" fmla="*/ 602302735 w 376"/>
              <a:gd name="T37" fmla="*/ 533544422 h 355"/>
              <a:gd name="T38" fmla="*/ 464140280 w 376"/>
              <a:gd name="T39" fmla="*/ 533544422 h 355"/>
              <a:gd name="T40" fmla="*/ 341089389 w 376"/>
              <a:gd name="T41" fmla="*/ 533544422 h 355"/>
              <a:gd name="T42" fmla="*/ 205085308 w 376"/>
              <a:gd name="T43" fmla="*/ 533544422 h 355"/>
              <a:gd name="T44" fmla="*/ 82034417 w 376"/>
              <a:gd name="T45" fmla="*/ 533544422 h 355"/>
              <a:gd name="T46" fmla="*/ 662748993 w 376"/>
              <a:gd name="T47" fmla="*/ 316254112 h 355"/>
              <a:gd name="T48" fmla="*/ 623889425 w 376"/>
              <a:gd name="T49" fmla="*/ 432428883 h 355"/>
              <a:gd name="T50" fmla="*/ 433917151 w 376"/>
              <a:gd name="T51" fmla="*/ 432428883 h 355"/>
              <a:gd name="T52" fmla="*/ 390740832 w 376"/>
              <a:gd name="T53" fmla="*/ 316254112 h 355"/>
              <a:gd name="T54" fmla="*/ 388582457 w 376"/>
              <a:gd name="T55" fmla="*/ 34421937 h 355"/>
              <a:gd name="T56" fmla="*/ 347564514 w 376"/>
              <a:gd name="T57" fmla="*/ 75299087 h 355"/>
              <a:gd name="T58" fmla="*/ 334612794 w 376"/>
              <a:gd name="T59" fmla="*/ 144142961 h 355"/>
              <a:gd name="T60" fmla="*/ 142480675 w 376"/>
              <a:gd name="T61" fmla="*/ 118326508 h 355"/>
              <a:gd name="T62" fmla="*/ 142480675 w 376"/>
              <a:gd name="T63" fmla="*/ 262469469 h 355"/>
              <a:gd name="T64" fmla="*/ 148955801 w 376"/>
              <a:gd name="T65" fmla="*/ 262469469 h 355"/>
              <a:gd name="T66" fmla="*/ 187815369 w 376"/>
              <a:gd name="T67" fmla="*/ 428125407 h 355"/>
              <a:gd name="T68" fmla="*/ 196450338 w 376"/>
              <a:gd name="T69" fmla="*/ 428125407 h 355"/>
              <a:gd name="T70" fmla="*/ 235308437 w 376"/>
              <a:gd name="T71" fmla="*/ 283982446 h 355"/>
              <a:gd name="T72" fmla="*/ 235308437 w 376"/>
              <a:gd name="T73" fmla="*/ 161353929 h 355"/>
              <a:gd name="T74" fmla="*/ 334612794 w 376"/>
              <a:gd name="T75" fmla="*/ 172111151 h 355"/>
              <a:gd name="T76" fmla="*/ 358359328 w 376"/>
              <a:gd name="T77" fmla="*/ 258165994 h 355"/>
              <a:gd name="T78" fmla="*/ 388582457 w 376"/>
              <a:gd name="T79" fmla="*/ 271074953 h 355"/>
              <a:gd name="T80" fmla="*/ 684335683 w 376"/>
              <a:gd name="T81" fmla="*/ 258165994 h 355"/>
              <a:gd name="T82" fmla="*/ 684335683 w 376"/>
              <a:gd name="T83" fmla="*/ 45179159 h 355"/>
              <a:gd name="T84" fmla="*/ 656272399 w 376"/>
              <a:gd name="T85" fmla="*/ 66693603 h 355"/>
              <a:gd name="T86" fmla="*/ 664907368 w 376"/>
              <a:gd name="T87" fmla="*/ 230197803 h 355"/>
              <a:gd name="T88" fmla="*/ 656272399 w 376"/>
              <a:gd name="T89" fmla="*/ 238803287 h 355"/>
              <a:gd name="T90" fmla="*/ 382105863 w 376"/>
              <a:gd name="T91" fmla="*/ 234501279 h 355"/>
              <a:gd name="T92" fmla="*/ 513791724 w 376"/>
              <a:gd name="T93" fmla="*/ 135537477 h 355"/>
              <a:gd name="T94" fmla="*/ 379947488 w 376"/>
              <a:gd name="T95" fmla="*/ 75299087 h 355"/>
              <a:gd name="T96" fmla="*/ 388582457 w 376"/>
              <a:gd name="T97" fmla="*/ 66693603 h 3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355"/>
              <a:gd name="T149" fmla="*/ 376 w 376"/>
              <a:gd name="T150" fmla="*/ 355 h 3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rgbClr val="59595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718" name="Freeform 73"/>
          <p:cNvSpPr>
            <a:spLocks noEditPoints="1" noChangeArrowheads="1"/>
          </p:cNvSpPr>
          <p:nvPr/>
        </p:nvSpPr>
        <p:spPr bwMode="auto">
          <a:xfrm>
            <a:off x="6329363" y="2665413"/>
            <a:ext cx="677862" cy="552450"/>
          </a:xfrm>
          <a:custGeom>
            <a:avLst/>
            <a:gdLst>
              <a:gd name="T0" fmla="*/ 318369186 w 126"/>
              <a:gd name="T1" fmla="*/ 0 h 103"/>
              <a:gd name="T2" fmla="*/ 2147483646 w 126"/>
              <a:gd name="T3" fmla="*/ 172611125 h 103"/>
              <a:gd name="T4" fmla="*/ 636743752 w 126"/>
              <a:gd name="T5" fmla="*/ 1841160306 h 103"/>
              <a:gd name="T6" fmla="*/ 2147483646 w 126"/>
              <a:gd name="T7" fmla="*/ 834274590 h 103"/>
              <a:gd name="T8" fmla="*/ 2147483646 w 126"/>
              <a:gd name="T9" fmla="*/ 1064420969 h 103"/>
              <a:gd name="T10" fmla="*/ 2147483646 w 126"/>
              <a:gd name="T11" fmla="*/ 776739336 h 103"/>
              <a:gd name="T12" fmla="*/ 2147483646 w 126"/>
              <a:gd name="T13" fmla="*/ 1093191278 h 103"/>
              <a:gd name="T14" fmla="*/ 2147483646 w 126"/>
              <a:gd name="T15" fmla="*/ 1150726532 h 103"/>
              <a:gd name="T16" fmla="*/ 2147483646 w 126"/>
              <a:gd name="T17" fmla="*/ 891809844 h 103"/>
              <a:gd name="T18" fmla="*/ 2147483646 w 126"/>
              <a:gd name="T19" fmla="*/ 719204083 h 103"/>
              <a:gd name="T20" fmla="*/ 2147483646 w 126"/>
              <a:gd name="T21" fmla="*/ 834274590 h 103"/>
              <a:gd name="T22" fmla="*/ 2147483646 w 126"/>
              <a:gd name="T23" fmla="*/ 1294567349 h 103"/>
              <a:gd name="T24" fmla="*/ 2147483646 w 126"/>
              <a:gd name="T25" fmla="*/ 1035650661 h 103"/>
              <a:gd name="T26" fmla="*/ 2147483646 w 126"/>
              <a:gd name="T27" fmla="*/ 719204083 h 103"/>
              <a:gd name="T28" fmla="*/ 2147483646 w 126"/>
              <a:gd name="T29" fmla="*/ 1064420969 h 103"/>
              <a:gd name="T30" fmla="*/ 2147483646 w 126"/>
              <a:gd name="T31" fmla="*/ 661668829 h 103"/>
              <a:gd name="T32" fmla="*/ 1331369387 w 126"/>
              <a:gd name="T33" fmla="*/ 546592957 h 103"/>
              <a:gd name="T34" fmla="*/ 1418200281 w 126"/>
              <a:gd name="T35" fmla="*/ 517828012 h 103"/>
              <a:gd name="T36" fmla="*/ 2026000401 w 126"/>
              <a:gd name="T37" fmla="*/ 546592957 h 103"/>
              <a:gd name="T38" fmla="*/ 1881287624 w 126"/>
              <a:gd name="T39" fmla="*/ 920580153 h 103"/>
              <a:gd name="T40" fmla="*/ 1823400361 w 126"/>
              <a:gd name="T41" fmla="*/ 978115407 h 103"/>
              <a:gd name="T42" fmla="*/ 1533969427 w 126"/>
              <a:gd name="T43" fmla="*/ 978115407 h 103"/>
              <a:gd name="T44" fmla="*/ 1707631215 w 126"/>
              <a:gd name="T45" fmla="*/ 1093191278 h 103"/>
              <a:gd name="T46" fmla="*/ 1794456730 w 126"/>
              <a:gd name="T47" fmla="*/ 1121956223 h 103"/>
              <a:gd name="T48" fmla="*/ 2112831296 w 126"/>
              <a:gd name="T49" fmla="*/ 863044899 h 103"/>
              <a:gd name="T50" fmla="*/ 1476087544 w 126"/>
              <a:gd name="T51" fmla="*/ 402752141 h 103"/>
              <a:gd name="T52" fmla="*/ 1968113139 w 126"/>
              <a:gd name="T53" fmla="*/ 776739336 h 103"/>
              <a:gd name="T54" fmla="*/ 1968113139 w 126"/>
              <a:gd name="T55" fmla="*/ 719204083 h 103"/>
              <a:gd name="T56" fmla="*/ 1562913058 w 126"/>
              <a:gd name="T57" fmla="*/ 604128211 h 103"/>
              <a:gd name="T58" fmla="*/ 1013000201 w 126"/>
              <a:gd name="T59" fmla="*/ 1150726532 h 103"/>
              <a:gd name="T60" fmla="*/ 1505031175 w 126"/>
              <a:gd name="T61" fmla="*/ 1121956223 h 103"/>
              <a:gd name="T62" fmla="*/ 1476087544 w 126"/>
              <a:gd name="T63" fmla="*/ 949350462 h 103"/>
              <a:gd name="T64" fmla="*/ 1476087544 w 126"/>
              <a:gd name="T65" fmla="*/ 863044899 h 103"/>
              <a:gd name="T66" fmla="*/ 1099831095 w 126"/>
              <a:gd name="T67" fmla="*/ 863044899 h 103"/>
              <a:gd name="T68" fmla="*/ 1128769347 w 126"/>
              <a:gd name="T69" fmla="*/ 978115407 h 103"/>
              <a:gd name="T70" fmla="*/ 1013000201 w 126"/>
              <a:gd name="T71" fmla="*/ 1150726532 h 103"/>
              <a:gd name="T72" fmla="*/ 636743752 w 126"/>
              <a:gd name="T73" fmla="*/ 1611013927 h 103"/>
              <a:gd name="T74" fmla="*/ 2147483646 w 126"/>
              <a:gd name="T75" fmla="*/ 2147483646 h 103"/>
              <a:gd name="T76" fmla="*/ 0 w 126"/>
              <a:gd name="T77" fmla="*/ 2147483646 h 103"/>
              <a:gd name="T78" fmla="*/ 2147483646 w 126"/>
              <a:gd name="T79" fmla="*/ 1927465868 h 103"/>
              <a:gd name="T80" fmla="*/ 1562913058 w 126"/>
              <a:gd name="T81" fmla="*/ 2071306685 h 103"/>
              <a:gd name="T82" fmla="*/ 1505031175 w 126"/>
              <a:gd name="T83" fmla="*/ 2147483646 h 103"/>
              <a:gd name="T84" fmla="*/ 694631015 w 126"/>
              <a:gd name="T85" fmla="*/ 2147483646 h 103"/>
              <a:gd name="T86" fmla="*/ 1678687584 w 126"/>
              <a:gd name="T87" fmla="*/ 2147483646 h 103"/>
              <a:gd name="T88" fmla="*/ 1678687584 w 126"/>
              <a:gd name="T89" fmla="*/ 2147483646 h 103"/>
              <a:gd name="T90" fmla="*/ 2147483646 w 126"/>
              <a:gd name="T91" fmla="*/ 2147483646 h 103"/>
              <a:gd name="T92" fmla="*/ 2147483646 w 126"/>
              <a:gd name="T93" fmla="*/ 2147483646 h 103"/>
              <a:gd name="T94" fmla="*/ 1099831095 w 126"/>
              <a:gd name="T95" fmla="*/ 2147483646 h 103"/>
              <a:gd name="T96" fmla="*/ 810400161 w 126"/>
              <a:gd name="T97" fmla="*/ 2147483646 h 103"/>
              <a:gd name="T98" fmla="*/ 810400161 w 126"/>
              <a:gd name="T99" fmla="*/ 2147483646 h 103"/>
              <a:gd name="T100" fmla="*/ 1881287624 w 126"/>
              <a:gd name="T101" fmla="*/ 2147483646 h 103"/>
              <a:gd name="T102" fmla="*/ 2147483646 w 126"/>
              <a:gd name="T103" fmla="*/ 2147483646 h 103"/>
              <a:gd name="T104" fmla="*/ 2147483646 w 126"/>
              <a:gd name="T105" fmla="*/ 2147483646 h 103"/>
              <a:gd name="T106" fmla="*/ 868287423 w 126"/>
              <a:gd name="T107" fmla="*/ 2071306685 h 103"/>
              <a:gd name="T108" fmla="*/ 868287423 w 126"/>
              <a:gd name="T109" fmla="*/ 2071306685 h 103"/>
              <a:gd name="T110" fmla="*/ 1997056770 w 126"/>
              <a:gd name="T111" fmla="*/ 2071306685 h 103"/>
              <a:gd name="T112" fmla="*/ 2147483646 w 126"/>
              <a:gd name="T113" fmla="*/ 2128841939 h 103"/>
              <a:gd name="T114" fmla="*/ 2147483646 w 126"/>
              <a:gd name="T115" fmla="*/ 2128841939 h 103"/>
              <a:gd name="T116" fmla="*/ 289430934 w 126"/>
              <a:gd name="T117" fmla="*/ 2147483646 h 103"/>
              <a:gd name="T118" fmla="*/ 289430934 w 126"/>
              <a:gd name="T119" fmla="*/ 2147483646 h 103"/>
              <a:gd name="T120" fmla="*/ 2147483646 w 126"/>
              <a:gd name="T121" fmla="*/ 2147483646 h 103"/>
              <a:gd name="T122" fmla="*/ 1418200281 w 126"/>
              <a:gd name="T123" fmla="*/ 2147483646 h 103"/>
              <a:gd name="T124" fmla="*/ 723569266 w 126"/>
              <a:gd name="T125" fmla="*/ 2147483646 h 1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103"/>
              <a:gd name="T191" fmla="*/ 126 w 126"/>
              <a:gd name="T192" fmla="*/ 103 h 1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103">
                <a:moveTo>
                  <a:pt x="11" y="64"/>
                </a:moveTo>
                <a:cubicBezTo>
                  <a:pt x="11" y="56"/>
                  <a:pt x="11" y="56"/>
                  <a:pt x="11" y="56"/>
                </a:cubicBezTo>
                <a:cubicBezTo>
                  <a:pt x="11" y="6"/>
                  <a:pt x="11" y="6"/>
                  <a:pt x="11" y="6"/>
                </a:cubicBezTo>
                <a:cubicBezTo>
                  <a:pt x="11" y="0"/>
                  <a:pt x="11" y="0"/>
                  <a:pt x="11" y="0"/>
                </a:cubicBezTo>
                <a:cubicBezTo>
                  <a:pt x="16" y="0"/>
                  <a:pt x="16" y="0"/>
                  <a:pt x="16" y="0"/>
                </a:cubicBezTo>
                <a:cubicBezTo>
                  <a:pt x="112" y="0"/>
                  <a:pt x="112" y="0"/>
                  <a:pt x="112" y="0"/>
                </a:cubicBezTo>
                <a:cubicBezTo>
                  <a:pt x="118" y="0"/>
                  <a:pt x="118" y="0"/>
                  <a:pt x="118" y="0"/>
                </a:cubicBezTo>
                <a:cubicBezTo>
                  <a:pt x="118" y="6"/>
                  <a:pt x="118" y="6"/>
                  <a:pt x="118" y="6"/>
                </a:cubicBezTo>
                <a:cubicBezTo>
                  <a:pt x="118" y="56"/>
                  <a:pt x="118" y="56"/>
                  <a:pt x="118" y="56"/>
                </a:cubicBezTo>
                <a:cubicBezTo>
                  <a:pt x="118" y="64"/>
                  <a:pt x="118" y="64"/>
                  <a:pt x="118" y="64"/>
                </a:cubicBezTo>
                <a:cubicBezTo>
                  <a:pt x="106" y="64"/>
                  <a:pt x="106" y="64"/>
                  <a:pt x="106" y="64"/>
                </a:cubicBezTo>
                <a:cubicBezTo>
                  <a:pt x="22" y="64"/>
                  <a:pt x="22" y="64"/>
                  <a:pt x="22" y="64"/>
                </a:cubicBezTo>
                <a:cubicBezTo>
                  <a:pt x="11" y="64"/>
                  <a:pt x="11" y="64"/>
                  <a:pt x="11" y="64"/>
                </a:cubicBezTo>
                <a:close/>
                <a:moveTo>
                  <a:pt x="90" y="27"/>
                </a:moveTo>
                <a:cubicBezTo>
                  <a:pt x="90" y="29"/>
                  <a:pt x="90" y="29"/>
                  <a:pt x="90" y="29"/>
                </a:cubicBezTo>
                <a:cubicBezTo>
                  <a:pt x="90" y="29"/>
                  <a:pt x="90" y="29"/>
                  <a:pt x="91" y="29"/>
                </a:cubicBezTo>
                <a:cubicBezTo>
                  <a:pt x="92" y="30"/>
                  <a:pt x="93" y="31"/>
                  <a:pt x="93" y="32"/>
                </a:cubicBezTo>
                <a:cubicBezTo>
                  <a:pt x="94" y="33"/>
                  <a:pt x="94" y="34"/>
                  <a:pt x="93" y="35"/>
                </a:cubicBezTo>
                <a:cubicBezTo>
                  <a:pt x="93" y="36"/>
                  <a:pt x="93" y="36"/>
                  <a:pt x="93" y="36"/>
                </a:cubicBezTo>
                <a:cubicBezTo>
                  <a:pt x="95" y="37"/>
                  <a:pt x="95" y="37"/>
                  <a:pt x="95" y="37"/>
                </a:cubicBezTo>
                <a:cubicBezTo>
                  <a:pt x="95" y="36"/>
                  <a:pt x="95" y="36"/>
                  <a:pt x="95" y="36"/>
                </a:cubicBezTo>
                <a:cubicBezTo>
                  <a:pt x="96" y="34"/>
                  <a:pt x="96" y="32"/>
                  <a:pt x="95" y="31"/>
                </a:cubicBezTo>
                <a:cubicBezTo>
                  <a:pt x="95" y="30"/>
                  <a:pt x="93" y="28"/>
                  <a:pt x="91" y="27"/>
                </a:cubicBezTo>
                <a:cubicBezTo>
                  <a:pt x="91" y="27"/>
                  <a:pt x="91" y="27"/>
                  <a:pt x="90" y="27"/>
                </a:cubicBezTo>
                <a:close/>
                <a:moveTo>
                  <a:pt x="92" y="45"/>
                </a:moveTo>
                <a:cubicBezTo>
                  <a:pt x="94" y="45"/>
                  <a:pt x="94" y="45"/>
                  <a:pt x="94" y="45"/>
                </a:cubicBezTo>
                <a:cubicBezTo>
                  <a:pt x="93" y="42"/>
                  <a:pt x="90" y="38"/>
                  <a:pt x="90" y="38"/>
                </a:cubicBezTo>
                <a:cubicBezTo>
                  <a:pt x="89" y="38"/>
                  <a:pt x="89" y="38"/>
                  <a:pt x="89" y="38"/>
                </a:cubicBezTo>
                <a:cubicBezTo>
                  <a:pt x="88" y="39"/>
                  <a:pt x="88" y="39"/>
                  <a:pt x="88" y="39"/>
                </a:cubicBezTo>
                <a:cubicBezTo>
                  <a:pt x="88" y="39"/>
                  <a:pt x="88" y="39"/>
                  <a:pt x="88" y="39"/>
                </a:cubicBezTo>
                <a:cubicBezTo>
                  <a:pt x="87" y="39"/>
                  <a:pt x="87" y="39"/>
                  <a:pt x="87" y="39"/>
                </a:cubicBezTo>
                <a:cubicBezTo>
                  <a:pt x="86" y="40"/>
                  <a:pt x="86" y="40"/>
                  <a:pt x="86" y="40"/>
                </a:cubicBezTo>
                <a:cubicBezTo>
                  <a:pt x="84" y="37"/>
                  <a:pt x="84" y="36"/>
                  <a:pt x="82" y="33"/>
                </a:cubicBezTo>
                <a:cubicBezTo>
                  <a:pt x="84" y="32"/>
                  <a:pt x="84" y="32"/>
                  <a:pt x="84" y="32"/>
                </a:cubicBezTo>
                <a:cubicBezTo>
                  <a:pt x="85" y="31"/>
                  <a:pt x="85" y="31"/>
                  <a:pt x="85" y="31"/>
                </a:cubicBezTo>
                <a:cubicBezTo>
                  <a:pt x="86" y="31"/>
                  <a:pt x="86" y="31"/>
                  <a:pt x="86" y="31"/>
                </a:cubicBezTo>
                <a:cubicBezTo>
                  <a:pt x="86" y="30"/>
                  <a:pt x="84" y="25"/>
                  <a:pt x="83" y="24"/>
                </a:cubicBezTo>
                <a:cubicBezTo>
                  <a:pt x="82" y="24"/>
                  <a:pt x="82" y="24"/>
                  <a:pt x="82" y="24"/>
                </a:cubicBezTo>
                <a:cubicBezTo>
                  <a:pt x="81" y="25"/>
                  <a:pt x="81" y="25"/>
                  <a:pt x="81" y="25"/>
                </a:cubicBezTo>
                <a:cubicBezTo>
                  <a:pt x="81" y="25"/>
                  <a:pt x="81" y="25"/>
                  <a:pt x="81" y="25"/>
                </a:cubicBezTo>
                <a:cubicBezTo>
                  <a:pt x="80" y="25"/>
                  <a:pt x="80" y="25"/>
                  <a:pt x="80" y="25"/>
                </a:cubicBezTo>
                <a:cubicBezTo>
                  <a:pt x="78" y="26"/>
                  <a:pt x="78" y="27"/>
                  <a:pt x="78" y="29"/>
                </a:cubicBezTo>
                <a:cubicBezTo>
                  <a:pt x="78" y="29"/>
                  <a:pt x="78" y="29"/>
                  <a:pt x="78" y="29"/>
                </a:cubicBezTo>
                <a:cubicBezTo>
                  <a:pt x="78" y="29"/>
                  <a:pt x="78" y="29"/>
                  <a:pt x="78" y="29"/>
                </a:cubicBezTo>
                <a:cubicBezTo>
                  <a:pt x="79" y="36"/>
                  <a:pt x="82" y="41"/>
                  <a:pt x="86" y="46"/>
                </a:cubicBezTo>
                <a:cubicBezTo>
                  <a:pt x="87" y="47"/>
                  <a:pt x="89" y="47"/>
                  <a:pt x="91" y="46"/>
                </a:cubicBezTo>
                <a:cubicBezTo>
                  <a:pt x="91" y="46"/>
                  <a:pt x="91" y="46"/>
                  <a:pt x="91" y="46"/>
                </a:cubicBezTo>
                <a:cubicBezTo>
                  <a:pt x="92" y="45"/>
                  <a:pt x="92" y="45"/>
                  <a:pt x="92" y="45"/>
                </a:cubicBezTo>
                <a:cubicBezTo>
                  <a:pt x="92" y="45"/>
                  <a:pt x="92" y="45"/>
                  <a:pt x="92" y="45"/>
                </a:cubicBezTo>
                <a:close/>
                <a:moveTo>
                  <a:pt x="90" y="32"/>
                </a:moveTo>
                <a:cubicBezTo>
                  <a:pt x="89" y="32"/>
                  <a:pt x="88" y="32"/>
                  <a:pt x="88" y="33"/>
                </a:cubicBezTo>
                <a:cubicBezTo>
                  <a:pt x="87" y="34"/>
                  <a:pt x="88" y="35"/>
                  <a:pt x="89" y="36"/>
                </a:cubicBezTo>
                <a:cubicBezTo>
                  <a:pt x="90" y="36"/>
                  <a:pt x="91" y="35"/>
                  <a:pt x="91" y="34"/>
                </a:cubicBezTo>
                <a:cubicBezTo>
                  <a:pt x="91" y="33"/>
                  <a:pt x="91" y="32"/>
                  <a:pt x="90" y="32"/>
                </a:cubicBezTo>
                <a:close/>
                <a:moveTo>
                  <a:pt x="92" y="23"/>
                </a:moveTo>
                <a:cubicBezTo>
                  <a:pt x="91" y="25"/>
                  <a:pt x="91" y="25"/>
                  <a:pt x="91" y="25"/>
                </a:cubicBezTo>
                <a:cubicBezTo>
                  <a:pt x="91" y="25"/>
                  <a:pt x="92" y="25"/>
                  <a:pt x="92" y="25"/>
                </a:cubicBezTo>
                <a:cubicBezTo>
                  <a:pt x="94" y="26"/>
                  <a:pt x="96" y="27"/>
                  <a:pt x="97" y="29"/>
                </a:cubicBezTo>
                <a:cubicBezTo>
                  <a:pt x="98" y="31"/>
                  <a:pt x="98" y="33"/>
                  <a:pt x="98" y="36"/>
                </a:cubicBezTo>
                <a:cubicBezTo>
                  <a:pt x="98" y="36"/>
                  <a:pt x="97" y="37"/>
                  <a:pt x="97" y="37"/>
                </a:cubicBezTo>
                <a:cubicBezTo>
                  <a:pt x="99" y="38"/>
                  <a:pt x="99" y="38"/>
                  <a:pt x="99" y="38"/>
                </a:cubicBezTo>
                <a:cubicBezTo>
                  <a:pt x="99" y="37"/>
                  <a:pt x="100" y="37"/>
                  <a:pt x="100" y="36"/>
                </a:cubicBezTo>
                <a:cubicBezTo>
                  <a:pt x="100" y="33"/>
                  <a:pt x="100" y="30"/>
                  <a:pt x="99" y="28"/>
                </a:cubicBezTo>
                <a:cubicBezTo>
                  <a:pt x="97" y="26"/>
                  <a:pt x="95" y="24"/>
                  <a:pt x="93" y="23"/>
                </a:cubicBezTo>
                <a:cubicBezTo>
                  <a:pt x="92" y="23"/>
                  <a:pt x="92" y="23"/>
                  <a:pt x="92" y="23"/>
                </a:cubicBezTo>
                <a:close/>
                <a:moveTo>
                  <a:pt x="51" y="14"/>
                </a:moveTo>
                <a:cubicBezTo>
                  <a:pt x="49" y="14"/>
                  <a:pt x="48" y="15"/>
                  <a:pt x="47" y="16"/>
                </a:cubicBezTo>
                <a:cubicBezTo>
                  <a:pt x="46" y="17"/>
                  <a:pt x="46" y="18"/>
                  <a:pt x="46" y="19"/>
                </a:cubicBezTo>
                <a:cubicBezTo>
                  <a:pt x="46" y="20"/>
                  <a:pt x="46" y="20"/>
                  <a:pt x="46" y="20"/>
                </a:cubicBezTo>
                <a:cubicBezTo>
                  <a:pt x="47" y="20"/>
                  <a:pt x="48" y="20"/>
                  <a:pt x="48" y="20"/>
                </a:cubicBezTo>
                <a:cubicBezTo>
                  <a:pt x="48" y="19"/>
                  <a:pt x="48" y="19"/>
                  <a:pt x="48" y="19"/>
                </a:cubicBezTo>
                <a:cubicBezTo>
                  <a:pt x="48" y="19"/>
                  <a:pt x="49" y="18"/>
                  <a:pt x="49" y="18"/>
                </a:cubicBezTo>
                <a:cubicBezTo>
                  <a:pt x="49" y="17"/>
                  <a:pt x="50" y="17"/>
                  <a:pt x="51" y="17"/>
                </a:cubicBezTo>
                <a:cubicBezTo>
                  <a:pt x="68" y="17"/>
                  <a:pt x="68" y="17"/>
                  <a:pt x="68" y="17"/>
                </a:cubicBezTo>
                <a:cubicBezTo>
                  <a:pt x="69" y="17"/>
                  <a:pt x="69" y="17"/>
                  <a:pt x="70" y="18"/>
                </a:cubicBezTo>
                <a:cubicBezTo>
                  <a:pt x="70" y="18"/>
                  <a:pt x="70" y="19"/>
                  <a:pt x="70" y="19"/>
                </a:cubicBezTo>
                <a:cubicBezTo>
                  <a:pt x="70" y="30"/>
                  <a:pt x="70" y="30"/>
                  <a:pt x="70" y="30"/>
                </a:cubicBezTo>
                <a:cubicBezTo>
                  <a:pt x="70" y="31"/>
                  <a:pt x="70" y="31"/>
                  <a:pt x="70" y="32"/>
                </a:cubicBezTo>
                <a:cubicBezTo>
                  <a:pt x="69" y="32"/>
                  <a:pt x="69" y="32"/>
                  <a:pt x="68" y="32"/>
                </a:cubicBezTo>
                <a:cubicBezTo>
                  <a:pt x="65" y="32"/>
                  <a:pt x="65" y="32"/>
                  <a:pt x="65" y="32"/>
                </a:cubicBezTo>
                <a:cubicBezTo>
                  <a:pt x="64" y="32"/>
                  <a:pt x="64" y="32"/>
                  <a:pt x="64" y="32"/>
                </a:cubicBezTo>
                <a:cubicBezTo>
                  <a:pt x="64" y="33"/>
                  <a:pt x="64" y="33"/>
                  <a:pt x="64" y="33"/>
                </a:cubicBezTo>
                <a:cubicBezTo>
                  <a:pt x="62" y="34"/>
                  <a:pt x="62" y="34"/>
                  <a:pt x="62" y="34"/>
                </a:cubicBezTo>
                <a:cubicBezTo>
                  <a:pt x="63" y="34"/>
                  <a:pt x="63" y="34"/>
                  <a:pt x="63" y="34"/>
                </a:cubicBezTo>
                <a:cubicBezTo>
                  <a:pt x="63" y="32"/>
                  <a:pt x="63" y="32"/>
                  <a:pt x="63" y="32"/>
                </a:cubicBezTo>
                <a:cubicBezTo>
                  <a:pt x="61" y="32"/>
                  <a:pt x="61" y="32"/>
                  <a:pt x="61" y="32"/>
                </a:cubicBezTo>
                <a:cubicBezTo>
                  <a:pt x="54" y="32"/>
                  <a:pt x="54" y="32"/>
                  <a:pt x="54" y="32"/>
                </a:cubicBezTo>
                <a:cubicBezTo>
                  <a:pt x="54" y="33"/>
                  <a:pt x="53" y="33"/>
                  <a:pt x="53" y="34"/>
                </a:cubicBezTo>
                <a:cubicBezTo>
                  <a:pt x="53" y="34"/>
                  <a:pt x="53" y="34"/>
                  <a:pt x="52" y="35"/>
                </a:cubicBezTo>
                <a:cubicBezTo>
                  <a:pt x="60" y="35"/>
                  <a:pt x="60" y="35"/>
                  <a:pt x="60" y="35"/>
                </a:cubicBezTo>
                <a:cubicBezTo>
                  <a:pt x="59" y="37"/>
                  <a:pt x="59" y="37"/>
                  <a:pt x="59" y="37"/>
                </a:cubicBezTo>
                <a:cubicBezTo>
                  <a:pt x="59" y="38"/>
                  <a:pt x="59" y="38"/>
                  <a:pt x="59" y="38"/>
                </a:cubicBezTo>
                <a:cubicBezTo>
                  <a:pt x="60" y="38"/>
                  <a:pt x="60" y="38"/>
                  <a:pt x="60" y="38"/>
                </a:cubicBezTo>
                <a:cubicBezTo>
                  <a:pt x="61" y="39"/>
                  <a:pt x="61" y="39"/>
                  <a:pt x="61" y="39"/>
                </a:cubicBezTo>
                <a:cubicBezTo>
                  <a:pt x="62" y="39"/>
                  <a:pt x="62" y="39"/>
                  <a:pt x="62" y="39"/>
                </a:cubicBezTo>
                <a:cubicBezTo>
                  <a:pt x="62" y="39"/>
                  <a:pt x="62" y="39"/>
                  <a:pt x="62" y="39"/>
                </a:cubicBezTo>
                <a:cubicBezTo>
                  <a:pt x="65" y="35"/>
                  <a:pt x="65" y="35"/>
                  <a:pt x="65" y="35"/>
                </a:cubicBezTo>
                <a:cubicBezTo>
                  <a:pt x="68" y="35"/>
                  <a:pt x="68" y="35"/>
                  <a:pt x="68" y="35"/>
                </a:cubicBezTo>
                <a:cubicBezTo>
                  <a:pt x="70" y="35"/>
                  <a:pt x="71" y="34"/>
                  <a:pt x="72" y="33"/>
                </a:cubicBezTo>
                <a:cubicBezTo>
                  <a:pt x="73" y="33"/>
                  <a:pt x="73" y="31"/>
                  <a:pt x="73" y="30"/>
                </a:cubicBezTo>
                <a:cubicBezTo>
                  <a:pt x="73" y="19"/>
                  <a:pt x="73" y="19"/>
                  <a:pt x="73" y="19"/>
                </a:cubicBezTo>
                <a:cubicBezTo>
                  <a:pt x="73" y="18"/>
                  <a:pt x="73" y="17"/>
                  <a:pt x="72" y="16"/>
                </a:cubicBezTo>
                <a:cubicBezTo>
                  <a:pt x="71" y="15"/>
                  <a:pt x="70" y="14"/>
                  <a:pt x="68" y="14"/>
                </a:cubicBezTo>
                <a:cubicBezTo>
                  <a:pt x="51" y="14"/>
                  <a:pt x="51" y="14"/>
                  <a:pt x="51" y="14"/>
                </a:cubicBezTo>
                <a:close/>
                <a:moveTo>
                  <a:pt x="55" y="27"/>
                </a:moveTo>
                <a:cubicBezTo>
                  <a:pt x="55" y="29"/>
                  <a:pt x="55" y="29"/>
                  <a:pt x="55" y="29"/>
                </a:cubicBezTo>
                <a:cubicBezTo>
                  <a:pt x="68" y="29"/>
                  <a:pt x="68" y="29"/>
                  <a:pt x="68" y="29"/>
                </a:cubicBezTo>
                <a:cubicBezTo>
                  <a:pt x="68" y="27"/>
                  <a:pt x="68" y="27"/>
                  <a:pt x="68" y="27"/>
                </a:cubicBezTo>
                <a:cubicBezTo>
                  <a:pt x="55" y="27"/>
                  <a:pt x="55" y="27"/>
                  <a:pt x="55" y="27"/>
                </a:cubicBezTo>
                <a:close/>
                <a:moveTo>
                  <a:pt x="55" y="23"/>
                </a:moveTo>
                <a:cubicBezTo>
                  <a:pt x="55" y="25"/>
                  <a:pt x="55" y="25"/>
                  <a:pt x="55" y="25"/>
                </a:cubicBezTo>
                <a:cubicBezTo>
                  <a:pt x="68" y="25"/>
                  <a:pt x="68" y="25"/>
                  <a:pt x="68" y="25"/>
                </a:cubicBezTo>
                <a:cubicBezTo>
                  <a:pt x="68" y="23"/>
                  <a:pt x="68" y="23"/>
                  <a:pt x="68" y="23"/>
                </a:cubicBezTo>
                <a:cubicBezTo>
                  <a:pt x="55" y="23"/>
                  <a:pt x="55" y="23"/>
                  <a:pt x="55" y="23"/>
                </a:cubicBezTo>
                <a:close/>
                <a:moveTo>
                  <a:pt x="54" y="20"/>
                </a:moveTo>
                <a:cubicBezTo>
                  <a:pt x="54" y="21"/>
                  <a:pt x="54" y="21"/>
                  <a:pt x="54" y="21"/>
                </a:cubicBezTo>
                <a:cubicBezTo>
                  <a:pt x="68" y="21"/>
                  <a:pt x="68" y="21"/>
                  <a:pt x="68" y="21"/>
                </a:cubicBezTo>
                <a:cubicBezTo>
                  <a:pt x="68" y="20"/>
                  <a:pt x="68" y="20"/>
                  <a:pt x="68" y="20"/>
                </a:cubicBezTo>
                <a:cubicBezTo>
                  <a:pt x="54" y="20"/>
                  <a:pt x="54" y="20"/>
                  <a:pt x="54" y="20"/>
                </a:cubicBezTo>
                <a:close/>
                <a:moveTo>
                  <a:pt x="35" y="40"/>
                </a:moveTo>
                <a:cubicBezTo>
                  <a:pt x="32" y="42"/>
                  <a:pt x="31" y="48"/>
                  <a:pt x="31" y="51"/>
                </a:cubicBezTo>
                <a:cubicBezTo>
                  <a:pt x="34" y="54"/>
                  <a:pt x="54" y="54"/>
                  <a:pt x="58" y="51"/>
                </a:cubicBezTo>
                <a:cubicBezTo>
                  <a:pt x="59" y="47"/>
                  <a:pt x="57" y="42"/>
                  <a:pt x="54" y="39"/>
                </a:cubicBezTo>
                <a:cubicBezTo>
                  <a:pt x="53" y="39"/>
                  <a:pt x="53" y="39"/>
                  <a:pt x="52" y="39"/>
                </a:cubicBezTo>
                <a:cubicBezTo>
                  <a:pt x="51" y="39"/>
                  <a:pt x="50" y="39"/>
                  <a:pt x="50" y="39"/>
                </a:cubicBezTo>
                <a:cubicBezTo>
                  <a:pt x="49" y="39"/>
                  <a:pt x="49" y="38"/>
                  <a:pt x="49" y="37"/>
                </a:cubicBezTo>
                <a:cubicBezTo>
                  <a:pt x="49" y="36"/>
                  <a:pt x="50" y="35"/>
                  <a:pt x="50" y="34"/>
                </a:cubicBezTo>
                <a:cubicBezTo>
                  <a:pt x="51" y="34"/>
                  <a:pt x="51" y="33"/>
                  <a:pt x="51" y="33"/>
                </a:cubicBezTo>
                <a:cubicBezTo>
                  <a:pt x="51" y="32"/>
                  <a:pt x="52" y="31"/>
                  <a:pt x="52" y="31"/>
                </a:cubicBezTo>
                <a:cubicBezTo>
                  <a:pt x="52" y="30"/>
                  <a:pt x="52" y="30"/>
                  <a:pt x="52" y="30"/>
                </a:cubicBezTo>
                <a:cubicBezTo>
                  <a:pt x="51" y="30"/>
                  <a:pt x="51" y="30"/>
                  <a:pt x="51" y="30"/>
                </a:cubicBezTo>
                <a:cubicBezTo>
                  <a:pt x="51" y="30"/>
                  <a:pt x="51" y="30"/>
                  <a:pt x="51" y="30"/>
                </a:cubicBezTo>
                <a:cubicBezTo>
                  <a:pt x="51" y="27"/>
                  <a:pt x="51" y="25"/>
                  <a:pt x="49" y="23"/>
                </a:cubicBezTo>
                <a:cubicBezTo>
                  <a:pt x="47" y="21"/>
                  <a:pt x="42" y="22"/>
                  <a:pt x="40" y="24"/>
                </a:cubicBezTo>
                <a:cubicBezTo>
                  <a:pt x="38" y="25"/>
                  <a:pt x="38" y="26"/>
                  <a:pt x="38" y="30"/>
                </a:cubicBezTo>
                <a:cubicBezTo>
                  <a:pt x="38" y="30"/>
                  <a:pt x="38" y="30"/>
                  <a:pt x="38" y="30"/>
                </a:cubicBezTo>
                <a:cubicBezTo>
                  <a:pt x="38" y="30"/>
                  <a:pt x="38" y="30"/>
                  <a:pt x="38" y="30"/>
                </a:cubicBezTo>
                <a:cubicBezTo>
                  <a:pt x="38" y="31"/>
                  <a:pt x="38" y="31"/>
                  <a:pt x="38" y="31"/>
                </a:cubicBezTo>
                <a:cubicBezTo>
                  <a:pt x="38" y="31"/>
                  <a:pt x="38" y="32"/>
                  <a:pt x="38" y="33"/>
                </a:cubicBezTo>
                <a:cubicBezTo>
                  <a:pt x="38" y="33"/>
                  <a:pt x="39" y="34"/>
                  <a:pt x="39" y="34"/>
                </a:cubicBezTo>
                <a:cubicBezTo>
                  <a:pt x="39" y="35"/>
                  <a:pt x="40" y="36"/>
                  <a:pt x="41" y="37"/>
                </a:cubicBezTo>
                <a:cubicBezTo>
                  <a:pt x="41" y="38"/>
                  <a:pt x="40" y="38"/>
                  <a:pt x="40" y="39"/>
                </a:cubicBezTo>
                <a:cubicBezTo>
                  <a:pt x="39" y="39"/>
                  <a:pt x="39" y="40"/>
                  <a:pt x="38" y="40"/>
                </a:cubicBezTo>
                <a:cubicBezTo>
                  <a:pt x="37" y="40"/>
                  <a:pt x="36" y="40"/>
                  <a:pt x="35" y="40"/>
                </a:cubicBezTo>
                <a:close/>
                <a:moveTo>
                  <a:pt x="106" y="56"/>
                </a:moveTo>
                <a:cubicBezTo>
                  <a:pt x="106" y="10"/>
                  <a:pt x="106" y="10"/>
                  <a:pt x="106" y="10"/>
                </a:cubicBezTo>
                <a:cubicBezTo>
                  <a:pt x="22" y="10"/>
                  <a:pt x="22" y="10"/>
                  <a:pt x="22" y="10"/>
                </a:cubicBezTo>
                <a:cubicBezTo>
                  <a:pt x="22" y="56"/>
                  <a:pt x="22" y="56"/>
                  <a:pt x="22" y="56"/>
                </a:cubicBezTo>
                <a:cubicBezTo>
                  <a:pt x="106" y="56"/>
                  <a:pt x="106" y="56"/>
                  <a:pt x="106" y="56"/>
                </a:cubicBezTo>
                <a:close/>
                <a:moveTo>
                  <a:pt x="118" y="67"/>
                </a:moveTo>
                <a:cubicBezTo>
                  <a:pt x="126" y="87"/>
                  <a:pt x="126" y="87"/>
                  <a:pt x="126" y="87"/>
                </a:cubicBezTo>
                <a:cubicBezTo>
                  <a:pt x="126" y="99"/>
                  <a:pt x="126" y="99"/>
                  <a:pt x="126" y="99"/>
                </a:cubicBezTo>
                <a:cubicBezTo>
                  <a:pt x="121" y="103"/>
                  <a:pt x="121" y="103"/>
                  <a:pt x="121" y="103"/>
                </a:cubicBezTo>
                <a:cubicBezTo>
                  <a:pt x="6" y="103"/>
                  <a:pt x="6" y="103"/>
                  <a:pt x="6" y="103"/>
                </a:cubicBezTo>
                <a:cubicBezTo>
                  <a:pt x="0" y="99"/>
                  <a:pt x="0" y="99"/>
                  <a:pt x="0" y="99"/>
                </a:cubicBezTo>
                <a:cubicBezTo>
                  <a:pt x="0" y="87"/>
                  <a:pt x="0" y="87"/>
                  <a:pt x="0" y="87"/>
                </a:cubicBezTo>
                <a:cubicBezTo>
                  <a:pt x="11" y="67"/>
                  <a:pt x="11" y="67"/>
                  <a:pt x="11" y="67"/>
                </a:cubicBezTo>
                <a:cubicBezTo>
                  <a:pt x="22" y="67"/>
                  <a:pt x="22" y="67"/>
                  <a:pt x="22" y="67"/>
                </a:cubicBezTo>
                <a:cubicBezTo>
                  <a:pt x="106" y="67"/>
                  <a:pt x="106" y="67"/>
                  <a:pt x="106" y="67"/>
                </a:cubicBezTo>
                <a:cubicBezTo>
                  <a:pt x="118" y="67"/>
                  <a:pt x="118" y="67"/>
                  <a:pt x="118" y="67"/>
                </a:cubicBezTo>
                <a:close/>
                <a:moveTo>
                  <a:pt x="45" y="72"/>
                </a:moveTo>
                <a:cubicBezTo>
                  <a:pt x="44" y="73"/>
                  <a:pt x="44" y="73"/>
                  <a:pt x="44" y="74"/>
                </a:cubicBezTo>
                <a:cubicBezTo>
                  <a:pt x="47" y="74"/>
                  <a:pt x="50" y="74"/>
                  <a:pt x="54" y="74"/>
                </a:cubicBezTo>
                <a:cubicBezTo>
                  <a:pt x="54" y="73"/>
                  <a:pt x="54" y="73"/>
                  <a:pt x="54" y="72"/>
                </a:cubicBezTo>
                <a:cubicBezTo>
                  <a:pt x="51" y="72"/>
                  <a:pt x="48" y="72"/>
                  <a:pt x="45" y="72"/>
                </a:cubicBezTo>
                <a:close/>
                <a:moveTo>
                  <a:pt x="42" y="82"/>
                </a:moveTo>
                <a:cubicBezTo>
                  <a:pt x="41" y="83"/>
                  <a:pt x="41" y="84"/>
                  <a:pt x="41" y="85"/>
                </a:cubicBezTo>
                <a:cubicBezTo>
                  <a:pt x="45" y="85"/>
                  <a:pt x="48" y="85"/>
                  <a:pt x="52" y="85"/>
                </a:cubicBezTo>
                <a:cubicBezTo>
                  <a:pt x="52" y="84"/>
                  <a:pt x="52" y="83"/>
                  <a:pt x="52" y="82"/>
                </a:cubicBezTo>
                <a:cubicBezTo>
                  <a:pt x="49" y="82"/>
                  <a:pt x="45" y="82"/>
                  <a:pt x="42" y="82"/>
                </a:cubicBezTo>
                <a:close/>
                <a:moveTo>
                  <a:pt x="25" y="82"/>
                </a:moveTo>
                <a:cubicBezTo>
                  <a:pt x="25" y="83"/>
                  <a:pt x="25" y="84"/>
                  <a:pt x="24" y="85"/>
                </a:cubicBezTo>
                <a:cubicBezTo>
                  <a:pt x="28" y="85"/>
                  <a:pt x="31" y="85"/>
                  <a:pt x="35" y="85"/>
                </a:cubicBezTo>
                <a:cubicBezTo>
                  <a:pt x="35" y="84"/>
                  <a:pt x="36" y="83"/>
                  <a:pt x="36" y="82"/>
                </a:cubicBezTo>
                <a:cubicBezTo>
                  <a:pt x="33" y="82"/>
                  <a:pt x="29" y="82"/>
                  <a:pt x="25" y="82"/>
                </a:cubicBezTo>
                <a:close/>
                <a:moveTo>
                  <a:pt x="58" y="82"/>
                </a:moveTo>
                <a:cubicBezTo>
                  <a:pt x="58" y="83"/>
                  <a:pt x="58" y="84"/>
                  <a:pt x="58" y="85"/>
                </a:cubicBezTo>
                <a:cubicBezTo>
                  <a:pt x="61" y="85"/>
                  <a:pt x="65" y="85"/>
                  <a:pt x="69" y="85"/>
                </a:cubicBezTo>
                <a:cubicBezTo>
                  <a:pt x="69" y="84"/>
                  <a:pt x="69" y="83"/>
                  <a:pt x="69" y="82"/>
                </a:cubicBezTo>
                <a:cubicBezTo>
                  <a:pt x="65" y="82"/>
                  <a:pt x="62" y="82"/>
                  <a:pt x="58" y="82"/>
                </a:cubicBezTo>
                <a:close/>
                <a:moveTo>
                  <a:pt x="75" y="82"/>
                </a:moveTo>
                <a:cubicBezTo>
                  <a:pt x="75" y="83"/>
                  <a:pt x="75" y="84"/>
                  <a:pt x="75" y="85"/>
                </a:cubicBezTo>
                <a:cubicBezTo>
                  <a:pt x="78" y="85"/>
                  <a:pt x="82" y="85"/>
                  <a:pt x="86" y="85"/>
                </a:cubicBezTo>
                <a:cubicBezTo>
                  <a:pt x="85" y="84"/>
                  <a:pt x="85" y="83"/>
                  <a:pt x="85" y="82"/>
                </a:cubicBezTo>
                <a:cubicBezTo>
                  <a:pt x="82" y="82"/>
                  <a:pt x="78" y="82"/>
                  <a:pt x="75" y="82"/>
                </a:cubicBezTo>
                <a:close/>
                <a:moveTo>
                  <a:pt x="91" y="82"/>
                </a:moveTo>
                <a:cubicBezTo>
                  <a:pt x="91" y="83"/>
                  <a:pt x="91" y="84"/>
                  <a:pt x="91" y="85"/>
                </a:cubicBezTo>
                <a:cubicBezTo>
                  <a:pt x="95" y="85"/>
                  <a:pt x="99" y="85"/>
                  <a:pt x="102" y="85"/>
                </a:cubicBezTo>
                <a:cubicBezTo>
                  <a:pt x="102" y="84"/>
                  <a:pt x="102" y="83"/>
                  <a:pt x="102" y="82"/>
                </a:cubicBezTo>
                <a:cubicBezTo>
                  <a:pt x="98" y="82"/>
                  <a:pt x="95" y="82"/>
                  <a:pt x="91" y="82"/>
                </a:cubicBezTo>
                <a:close/>
                <a:moveTo>
                  <a:pt x="39" y="76"/>
                </a:moveTo>
                <a:cubicBezTo>
                  <a:pt x="39" y="77"/>
                  <a:pt x="39" y="78"/>
                  <a:pt x="38" y="79"/>
                </a:cubicBezTo>
                <a:cubicBezTo>
                  <a:pt x="42" y="79"/>
                  <a:pt x="45" y="79"/>
                  <a:pt x="49" y="79"/>
                </a:cubicBezTo>
                <a:cubicBezTo>
                  <a:pt x="49" y="78"/>
                  <a:pt x="49" y="77"/>
                  <a:pt x="49" y="76"/>
                </a:cubicBezTo>
                <a:cubicBezTo>
                  <a:pt x="46" y="76"/>
                  <a:pt x="43" y="76"/>
                  <a:pt x="39" y="76"/>
                </a:cubicBezTo>
                <a:close/>
                <a:moveTo>
                  <a:pt x="28" y="76"/>
                </a:moveTo>
                <a:cubicBezTo>
                  <a:pt x="27" y="77"/>
                  <a:pt x="27" y="78"/>
                  <a:pt x="26" y="79"/>
                </a:cubicBezTo>
                <a:cubicBezTo>
                  <a:pt x="29" y="79"/>
                  <a:pt x="31" y="79"/>
                  <a:pt x="33" y="79"/>
                </a:cubicBezTo>
                <a:cubicBezTo>
                  <a:pt x="33" y="78"/>
                  <a:pt x="33" y="77"/>
                  <a:pt x="34" y="76"/>
                </a:cubicBezTo>
                <a:cubicBezTo>
                  <a:pt x="32" y="76"/>
                  <a:pt x="30" y="76"/>
                  <a:pt x="28" y="76"/>
                </a:cubicBezTo>
                <a:close/>
                <a:moveTo>
                  <a:pt x="55" y="76"/>
                </a:moveTo>
                <a:cubicBezTo>
                  <a:pt x="55" y="77"/>
                  <a:pt x="54" y="78"/>
                  <a:pt x="54" y="79"/>
                </a:cubicBezTo>
                <a:cubicBezTo>
                  <a:pt x="58" y="79"/>
                  <a:pt x="61" y="79"/>
                  <a:pt x="65" y="79"/>
                </a:cubicBezTo>
                <a:cubicBezTo>
                  <a:pt x="65" y="78"/>
                  <a:pt x="65" y="77"/>
                  <a:pt x="65" y="76"/>
                </a:cubicBezTo>
                <a:cubicBezTo>
                  <a:pt x="62" y="76"/>
                  <a:pt x="58" y="76"/>
                  <a:pt x="55" y="76"/>
                </a:cubicBezTo>
                <a:close/>
                <a:moveTo>
                  <a:pt x="70" y="76"/>
                </a:moveTo>
                <a:cubicBezTo>
                  <a:pt x="70" y="77"/>
                  <a:pt x="70" y="78"/>
                  <a:pt x="70" y="79"/>
                </a:cubicBezTo>
                <a:cubicBezTo>
                  <a:pt x="74" y="79"/>
                  <a:pt x="77" y="79"/>
                  <a:pt x="81" y="79"/>
                </a:cubicBezTo>
                <a:cubicBezTo>
                  <a:pt x="81" y="78"/>
                  <a:pt x="81" y="77"/>
                  <a:pt x="81" y="76"/>
                </a:cubicBezTo>
                <a:cubicBezTo>
                  <a:pt x="77" y="76"/>
                  <a:pt x="74" y="76"/>
                  <a:pt x="70" y="76"/>
                </a:cubicBezTo>
                <a:close/>
                <a:moveTo>
                  <a:pt x="87" y="76"/>
                </a:moveTo>
                <a:cubicBezTo>
                  <a:pt x="87" y="77"/>
                  <a:pt x="87" y="78"/>
                  <a:pt x="87" y="79"/>
                </a:cubicBezTo>
                <a:cubicBezTo>
                  <a:pt x="92" y="79"/>
                  <a:pt x="96" y="79"/>
                  <a:pt x="101" y="79"/>
                </a:cubicBezTo>
                <a:cubicBezTo>
                  <a:pt x="101" y="78"/>
                  <a:pt x="101" y="77"/>
                  <a:pt x="100" y="76"/>
                </a:cubicBezTo>
                <a:cubicBezTo>
                  <a:pt x="96" y="76"/>
                  <a:pt x="91" y="76"/>
                  <a:pt x="87" y="76"/>
                </a:cubicBezTo>
                <a:close/>
                <a:moveTo>
                  <a:pt x="30" y="72"/>
                </a:moveTo>
                <a:cubicBezTo>
                  <a:pt x="29" y="73"/>
                  <a:pt x="29" y="73"/>
                  <a:pt x="28" y="74"/>
                </a:cubicBezTo>
                <a:cubicBezTo>
                  <a:pt x="32" y="74"/>
                  <a:pt x="35" y="74"/>
                  <a:pt x="38" y="74"/>
                </a:cubicBezTo>
                <a:cubicBezTo>
                  <a:pt x="39" y="73"/>
                  <a:pt x="39" y="73"/>
                  <a:pt x="39" y="72"/>
                </a:cubicBezTo>
                <a:cubicBezTo>
                  <a:pt x="36" y="72"/>
                  <a:pt x="33" y="72"/>
                  <a:pt x="30" y="72"/>
                </a:cubicBezTo>
                <a:close/>
                <a:moveTo>
                  <a:pt x="59" y="72"/>
                </a:moveTo>
                <a:cubicBezTo>
                  <a:pt x="59" y="73"/>
                  <a:pt x="59" y="73"/>
                  <a:pt x="59" y="74"/>
                </a:cubicBezTo>
                <a:cubicBezTo>
                  <a:pt x="62" y="74"/>
                  <a:pt x="66" y="74"/>
                  <a:pt x="69" y="74"/>
                </a:cubicBezTo>
                <a:cubicBezTo>
                  <a:pt x="69" y="73"/>
                  <a:pt x="69" y="73"/>
                  <a:pt x="69" y="72"/>
                </a:cubicBezTo>
                <a:cubicBezTo>
                  <a:pt x="66" y="72"/>
                  <a:pt x="63" y="72"/>
                  <a:pt x="59" y="72"/>
                </a:cubicBezTo>
                <a:close/>
                <a:moveTo>
                  <a:pt x="74" y="72"/>
                </a:moveTo>
                <a:cubicBezTo>
                  <a:pt x="74" y="73"/>
                  <a:pt x="74" y="73"/>
                  <a:pt x="74" y="74"/>
                </a:cubicBezTo>
                <a:cubicBezTo>
                  <a:pt x="78" y="74"/>
                  <a:pt x="81" y="74"/>
                  <a:pt x="85" y="74"/>
                </a:cubicBezTo>
                <a:cubicBezTo>
                  <a:pt x="84" y="73"/>
                  <a:pt x="84" y="73"/>
                  <a:pt x="84" y="72"/>
                </a:cubicBezTo>
                <a:cubicBezTo>
                  <a:pt x="81" y="72"/>
                  <a:pt x="78" y="72"/>
                  <a:pt x="74" y="72"/>
                </a:cubicBezTo>
                <a:close/>
                <a:moveTo>
                  <a:pt x="89" y="72"/>
                </a:moveTo>
                <a:cubicBezTo>
                  <a:pt x="90" y="73"/>
                  <a:pt x="90" y="73"/>
                  <a:pt x="90" y="74"/>
                </a:cubicBezTo>
                <a:cubicBezTo>
                  <a:pt x="93" y="74"/>
                  <a:pt x="97" y="74"/>
                  <a:pt x="100" y="74"/>
                </a:cubicBezTo>
                <a:cubicBezTo>
                  <a:pt x="100" y="73"/>
                  <a:pt x="99" y="73"/>
                  <a:pt x="99" y="72"/>
                </a:cubicBezTo>
                <a:cubicBezTo>
                  <a:pt x="96" y="72"/>
                  <a:pt x="93" y="72"/>
                  <a:pt x="89" y="72"/>
                </a:cubicBezTo>
                <a:close/>
                <a:moveTo>
                  <a:pt x="10" y="91"/>
                </a:moveTo>
                <a:cubicBezTo>
                  <a:pt x="10" y="96"/>
                  <a:pt x="10" y="96"/>
                  <a:pt x="10" y="96"/>
                </a:cubicBezTo>
                <a:cubicBezTo>
                  <a:pt x="20" y="96"/>
                  <a:pt x="20" y="96"/>
                  <a:pt x="20" y="96"/>
                </a:cubicBezTo>
                <a:cubicBezTo>
                  <a:pt x="20" y="91"/>
                  <a:pt x="20" y="91"/>
                  <a:pt x="20" y="91"/>
                </a:cubicBezTo>
                <a:cubicBezTo>
                  <a:pt x="10" y="91"/>
                  <a:pt x="10" y="91"/>
                  <a:pt x="10" y="91"/>
                </a:cubicBezTo>
                <a:close/>
                <a:moveTo>
                  <a:pt x="106" y="91"/>
                </a:moveTo>
                <a:cubicBezTo>
                  <a:pt x="106" y="96"/>
                  <a:pt x="106" y="96"/>
                  <a:pt x="106" y="96"/>
                </a:cubicBezTo>
                <a:cubicBezTo>
                  <a:pt x="116" y="96"/>
                  <a:pt x="116" y="96"/>
                  <a:pt x="116" y="96"/>
                </a:cubicBezTo>
                <a:cubicBezTo>
                  <a:pt x="116" y="91"/>
                  <a:pt x="116" y="91"/>
                  <a:pt x="116" y="91"/>
                </a:cubicBezTo>
                <a:cubicBezTo>
                  <a:pt x="106" y="91"/>
                  <a:pt x="106" y="91"/>
                  <a:pt x="106" y="91"/>
                </a:cubicBezTo>
                <a:close/>
                <a:moveTo>
                  <a:pt x="39" y="91"/>
                </a:moveTo>
                <a:cubicBezTo>
                  <a:pt x="39" y="96"/>
                  <a:pt x="39" y="96"/>
                  <a:pt x="39" y="96"/>
                </a:cubicBezTo>
                <a:cubicBezTo>
                  <a:pt x="49" y="96"/>
                  <a:pt x="49" y="96"/>
                  <a:pt x="49" y="96"/>
                </a:cubicBezTo>
                <a:cubicBezTo>
                  <a:pt x="49" y="91"/>
                  <a:pt x="49" y="91"/>
                  <a:pt x="49" y="91"/>
                </a:cubicBezTo>
                <a:cubicBezTo>
                  <a:pt x="39" y="91"/>
                  <a:pt x="39" y="91"/>
                  <a:pt x="39" y="91"/>
                </a:cubicBezTo>
                <a:close/>
                <a:moveTo>
                  <a:pt x="25" y="91"/>
                </a:moveTo>
                <a:cubicBezTo>
                  <a:pt x="25" y="96"/>
                  <a:pt x="25" y="96"/>
                  <a:pt x="25" y="96"/>
                </a:cubicBezTo>
                <a:cubicBezTo>
                  <a:pt x="35" y="96"/>
                  <a:pt x="35" y="96"/>
                  <a:pt x="35" y="96"/>
                </a:cubicBezTo>
                <a:cubicBezTo>
                  <a:pt x="35" y="91"/>
                  <a:pt x="35" y="91"/>
                  <a:pt x="35" y="91"/>
                </a:cubicBezTo>
                <a:lnTo>
                  <a:pt x="25" y="91"/>
                </a:lnTo>
                <a:close/>
              </a:path>
            </a:pathLst>
          </a:custGeom>
          <a:solidFill>
            <a:srgbClr val="3F3F3F"/>
          </a:solidFill>
          <a:ln>
            <a:noFill/>
          </a:ln>
          <a:extLst>
            <a:ext uri="{91240B29-F687-4F45-9708-019B960494DF}">
              <a14:hiddenLine xmlns:a14="http://schemas.microsoft.com/office/drawing/2010/main" w="9525" cmpd="sng">
                <a:solidFill>
                  <a:srgbClr val="000000"/>
                </a:solidFill>
                <a:bevel/>
                <a:headEnd/>
                <a:tailEnd/>
              </a14:hiddenLine>
            </a:ext>
          </a:extLst>
        </p:spPr>
        <p:txBody>
          <a:bodyPr lIns="68580" tIns="34290" rIns="68580" bIns="34290"/>
          <a:lstStyle/>
          <a:p>
            <a:endParaRPr lang="zh-CN" altLang="en-US"/>
          </a:p>
        </p:txBody>
      </p:sp>
      <p:sp>
        <p:nvSpPr>
          <p:cNvPr id="29719" name="Freeform 48"/>
          <p:cNvSpPr>
            <a:spLocks noEditPoints="1" noChangeArrowheads="1"/>
          </p:cNvSpPr>
          <p:nvPr/>
        </p:nvSpPr>
        <p:spPr bwMode="auto">
          <a:xfrm>
            <a:off x="6397625" y="1266825"/>
            <a:ext cx="536575" cy="441325"/>
          </a:xfrm>
          <a:custGeom>
            <a:avLst/>
            <a:gdLst>
              <a:gd name="T0" fmla="*/ 491749756 w 139"/>
              <a:gd name="T1" fmla="*/ 1183951094 h 114"/>
              <a:gd name="T2" fmla="*/ 730174348 w 139"/>
              <a:gd name="T3" fmla="*/ 1303848257 h 114"/>
              <a:gd name="T4" fmla="*/ 0 w 139"/>
              <a:gd name="T5" fmla="*/ 1573610099 h 114"/>
              <a:gd name="T6" fmla="*/ 268229596 w 139"/>
              <a:gd name="T7" fmla="*/ 1273872999 h 114"/>
              <a:gd name="T8" fmla="*/ 208623448 w 139"/>
              <a:gd name="T9" fmla="*/ 1079047368 h 114"/>
              <a:gd name="T10" fmla="*/ 193719016 w 139"/>
              <a:gd name="T11" fmla="*/ 674402669 h 114"/>
              <a:gd name="T12" fmla="*/ 655667628 w 139"/>
              <a:gd name="T13" fmla="*/ 1079047368 h 114"/>
              <a:gd name="T14" fmla="*/ 1296434685 w 139"/>
              <a:gd name="T15" fmla="*/ 599470330 h 114"/>
              <a:gd name="T16" fmla="*/ 1460352557 w 139"/>
              <a:gd name="T17" fmla="*/ 584484636 h 114"/>
              <a:gd name="T18" fmla="*/ 1430547553 w 139"/>
              <a:gd name="T19" fmla="*/ 419630392 h 114"/>
              <a:gd name="T20" fmla="*/ 1385841976 w 139"/>
              <a:gd name="T21" fmla="*/ 314722794 h 114"/>
              <a:gd name="T22" fmla="*/ 1400746409 w 139"/>
              <a:gd name="T23" fmla="*/ 299733229 h 114"/>
              <a:gd name="T24" fmla="*/ 1445448124 w 139"/>
              <a:gd name="T25" fmla="*/ 74932339 h 114"/>
              <a:gd name="T26" fmla="*/ 1832890017 w 139"/>
              <a:gd name="T27" fmla="*/ 284747536 h 114"/>
              <a:gd name="T28" fmla="*/ 1847790589 w 139"/>
              <a:gd name="T29" fmla="*/ 299733229 h 114"/>
              <a:gd name="T30" fmla="*/ 1832890017 w 139"/>
              <a:gd name="T31" fmla="*/ 374669440 h 114"/>
              <a:gd name="T32" fmla="*/ 1758383297 w 139"/>
              <a:gd name="T33" fmla="*/ 509548425 h 114"/>
              <a:gd name="T34" fmla="*/ 1847790589 w 139"/>
              <a:gd name="T35" fmla="*/ 599470330 h 114"/>
              <a:gd name="T36" fmla="*/ 2071314609 w 139"/>
              <a:gd name="T37" fmla="*/ 989125463 h 114"/>
              <a:gd name="T38" fmla="*/ 1296434685 w 139"/>
              <a:gd name="T39" fmla="*/ 599470330 h 114"/>
              <a:gd name="T40" fmla="*/ 1579564853 w 139"/>
              <a:gd name="T41" fmla="*/ 659416975 h 114"/>
              <a:gd name="T42" fmla="*/ 1549759849 w 139"/>
              <a:gd name="T43" fmla="*/ 929178817 h 114"/>
              <a:gd name="T44" fmla="*/ 1624266569 w 139"/>
              <a:gd name="T45" fmla="*/ 989125463 h 114"/>
              <a:gd name="T46" fmla="*/ 1639171001 w 139"/>
              <a:gd name="T47" fmla="*/ 989125463 h 114"/>
              <a:gd name="T48" fmla="*/ 1713677721 w 139"/>
              <a:gd name="T49" fmla="*/ 929178817 h 114"/>
              <a:gd name="T50" fmla="*/ 1683872717 w 139"/>
              <a:gd name="T51" fmla="*/ 659416975 h 114"/>
              <a:gd name="T52" fmla="*/ 1639171001 w 139"/>
              <a:gd name="T53" fmla="*/ 614456023 h 114"/>
              <a:gd name="T54" fmla="*/ 1013304516 w 139"/>
              <a:gd name="T55" fmla="*/ 1708489084 h 114"/>
              <a:gd name="T56" fmla="*/ 1311335256 w 139"/>
              <a:gd name="T57" fmla="*/ 1243901611 h 114"/>
              <a:gd name="T58" fmla="*/ 1639171001 w 139"/>
              <a:gd name="T59" fmla="*/ 1273872999 h 114"/>
              <a:gd name="T60" fmla="*/ 1743478865 w 139"/>
              <a:gd name="T61" fmla="*/ 1198940659 h 114"/>
              <a:gd name="T62" fmla="*/ 1087811236 w 139"/>
              <a:gd name="T63" fmla="*/ 1588595793 h 114"/>
              <a:gd name="T64" fmla="*/ 1072910664 w 139"/>
              <a:gd name="T65" fmla="*/ 14985694 h 114"/>
              <a:gd name="T66" fmla="*/ 417243036 w 139"/>
              <a:gd name="T67" fmla="*/ 284747536 h 114"/>
              <a:gd name="T68" fmla="*/ 402342464 w 139"/>
              <a:gd name="T69" fmla="*/ 554509377 h 114"/>
              <a:gd name="T70" fmla="*/ 864291076 w 139"/>
              <a:gd name="T71" fmla="*/ 344694181 h 114"/>
              <a:gd name="T72" fmla="*/ 1236828537 w 139"/>
              <a:gd name="T73" fmla="*/ 434616086 h 1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9"/>
              <a:gd name="T112" fmla="*/ 0 h 114"/>
              <a:gd name="T113" fmla="*/ 139 w 139"/>
              <a:gd name="T114" fmla="*/ 114 h 1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9" h="114">
                <a:moveTo>
                  <a:pt x="39" y="72"/>
                </a:moveTo>
                <a:cubicBezTo>
                  <a:pt x="37" y="75"/>
                  <a:pt x="35" y="77"/>
                  <a:pt x="33" y="79"/>
                </a:cubicBezTo>
                <a:cubicBezTo>
                  <a:pt x="33" y="82"/>
                  <a:pt x="34" y="83"/>
                  <a:pt x="35" y="85"/>
                </a:cubicBezTo>
                <a:cubicBezTo>
                  <a:pt x="36" y="85"/>
                  <a:pt x="48" y="85"/>
                  <a:pt x="49" y="87"/>
                </a:cubicBezTo>
                <a:cubicBezTo>
                  <a:pt x="53" y="92"/>
                  <a:pt x="53" y="101"/>
                  <a:pt x="52" y="105"/>
                </a:cubicBezTo>
                <a:cubicBezTo>
                  <a:pt x="40" y="111"/>
                  <a:pt x="13" y="111"/>
                  <a:pt x="0" y="105"/>
                </a:cubicBezTo>
                <a:cubicBezTo>
                  <a:pt x="0" y="101"/>
                  <a:pt x="0" y="92"/>
                  <a:pt x="4" y="87"/>
                </a:cubicBezTo>
                <a:cubicBezTo>
                  <a:pt x="5" y="85"/>
                  <a:pt x="16" y="85"/>
                  <a:pt x="18" y="85"/>
                </a:cubicBezTo>
                <a:cubicBezTo>
                  <a:pt x="19" y="83"/>
                  <a:pt x="19" y="81"/>
                  <a:pt x="19" y="79"/>
                </a:cubicBezTo>
                <a:cubicBezTo>
                  <a:pt x="17" y="77"/>
                  <a:pt x="15" y="75"/>
                  <a:pt x="14" y="72"/>
                </a:cubicBezTo>
                <a:cubicBezTo>
                  <a:pt x="12" y="72"/>
                  <a:pt x="9" y="72"/>
                  <a:pt x="8" y="72"/>
                </a:cubicBezTo>
                <a:cubicBezTo>
                  <a:pt x="7" y="62"/>
                  <a:pt x="9" y="48"/>
                  <a:pt x="13" y="45"/>
                </a:cubicBezTo>
                <a:cubicBezTo>
                  <a:pt x="19" y="40"/>
                  <a:pt x="33" y="40"/>
                  <a:pt x="39" y="44"/>
                </a:cubicBezTo>
                <a:cubicBezTo>
                  <a:pt x="43" y="47"/>
                  <a:pt x="46" y="63"/>
                  <a:pt x="44" y="72"/>
                </a:cubicBezTo>
                <a:cubicBezTo>
                  <a:pt x="44" y="72"/>
                  <a:pt x="39" y="72"/>
                  <a:pt x="39" y="72"/>
                </a:cubicBezTo>
                <a:close/>
                <a:moveTo>
                  <a:pt x="87" y="40"/>
                </a:moveTo>
                <a:cubicBezTo>
                  <a:pt x="89" y="40"/>
                  <a:pt x="92" y="40"/>
                  <a:pt x="94" y="40"/>
                </a:cubicBezTo>
                <a:cubicBezTo>
                  <a:pt x="96" y="41"/>
                  <a:pt x="97" y="40"/>
                  <a:pt x="98" y="39"/>
                </a:cubicBezTo>
                <a:cubicBezTo>
                  <a:pt x="99" y="38"/>
                  <a:pt x="99" y="36"/>
                  <a:pt x="100" y="34"/>
                </a:cubicBezTo>
                <a:cubicBezTo>
                  <a:pt x="98" y="32"/>
                  <a:pt x="97" y="30"/>
                  <a:pt x="96" y="28"/>
                </a:cubicBezTo>
                <a:cubicBezTo>
                  <a:pt x="95" y="27"/>
                  <a:pt x="94" y="26"/>
                  <a:pt x="94" y="25"/>
                </a:cubicBezTo>
                <a:cubicBezTo>
                  <a:pt x="94" y="24"/>
                  <a:pt x="93" y="22"/>
                  <a:pt x="93" y="21"/>
                </a:cubicBezTo>
                <a:cubicBezTo>
                  <a:pt x="93" y="20"/>
                  <a:pt x="93" y="20"/>
                  <a:pt x="93" y="20"/>
                </a:cubicBezTo>
                <a:cubicBezTo>
                  <a:pt x="94" y="20"/>
                  <a:pt x="94" y="20"/>
                  <a:pt x="94" y="20"/>
                </a:cubicBezTo>
                <a:cubicBezTo>
                  <a:pt x="94" y="20"/>
                  <a:pt x="94" y="19"/>
                  <a:pt x="94" y="19"/>
                </a:cubicBezTo>
                <a:cubicBezTo>
                  <a:pt x="93" y="11"/>
                  <a:pt x="94" y="8"/>
                  <a:pt x="97" y="5"/>
                </a:cubicBezTo>
                <a:cubicBezTo>
                  <a:pt x="103" y="0"/>
                  <a:pt x="113" y="0"/>
                  <a:pt x="119" y="4"/>
                </a:cubicBezTo>
                <a:cubicBezTo>
                  <a:pt x="123" y="7"/>
                  <a:pt x="124" y="12"/>
                  <a:pt x="123" y="19"/>
                </a:cubicBezTo>
                <a:cubicBezTo>
                  <a:pt x="123" y="19"/>
                  <a:pt x="123" y="19"/>
                  <a:pt x="123" y="20"/>
                </a:cubicBezTo>
                <a:cubicBezTo>
                  <a:pt x="124" y="20"/>
                  <a:pt x="124" y="20"/>
                  <a:pt x="124" y="20"/>
                </a:cubicBezTo>
                <a:cubicBezTo>
                  <a:pt x="124" y="21"/>
                  <a:pt x="124" y="21"/>
                  <a:pt x="124" y="21"/>
                </a:cubicBezTo>
                <a:cubicBezTo>
                  <a:pt x="124" y="22"/>
                  <a:pt x="124" y="24"/>
                  <a:pt x="123" y="25"/>
                </a:cubicBezTo>
                <a:cubicBezTo>
                  <a:pt x="123" y="26"/>
                  <a:pt x="122" y="27"/>
                  <a:pt x="121" y="28"/>
                </a:cubicBezTo>
                <a:cubicBezTo>
                  <a:pt x="121" y="30"/>
                  <a:pt x="119" y="32"/>
                  <a:pt x="118" y="34"/>
                </a:cubicBezTo>
                <a:cubicBezTo>
                  <a:pt x="118" y="36"/>
                  <a:pt x="119" y="38"/>
                  <a:pt x="120" y="40"/>
                </a:cubicBezTo>
                <a:cubicBezTo>
                  <a:pt x="121" y="40"/>
                  <a:pt x="123" y="40"/>
                  <a:pt x="124" y="40"/>
                </a:cubicBezTo>
                <a:cubicBezTo>
                  <a:pt x="126" y="40"/>
                  <a:pt x="128" y="40"/>
                  <a:pt x="130" y="40"/>
                </a:cubicBezTo>
                <a:cubicBezTo>
                  <a:pt x="136" y="45"/>
                  <a:pt x="139" y="58"/>
                  <a:pt x="139" y="66"/>
                </a:cubicBezTo>
                <a:cubicBezTo>
                  <a:pt x="129" y="72"/>
                  <a:pt x="85" y="73"/>
                  <a:pt x="79" y="66"/>
                </a:cubicBezTo>
                <a:cubicBezTo>
                  <a:pt x="79" y="59"/>
                  <a:pt x="80" y="47"/>
                  <a:pt x="87" y="40"/>
                </a:cubicBezTo>
                <a:close/>
                <a:moveTo>
                  <a:pt x="108" y="41"/>
                </a:moveTo>
                <a:cubicBezTo>
                  <a:pt x="106" y="44"/>
                  <a:pt x="106" y="44"/>
                  <a:pt x="106" y="44"/>
                </a:cubicBezTo>
                <a:cubicBezTo>
                  <a:pt x="108" y="45"/>
                  <a:pt x="108" y="45"/>
                  <a:pt x="108" y="45"/>
                </a:cubicBezTo>
                <a:cubicBezTo>
                  <a:pt x="104" y="62"/>
                  <a:pt x="104" y="62"/>
                  <a:pt x="104" y="62"/>
                </a:cubicBezTo>
                <a:cubicBezTo>
                  <a:pt x="109" y="66"/>
                  <a:pt x="109" y="66"/>
                  <a:pt x="109" y="66"/>
                </a:cubicBezTo>
                <a:cubicBezTo>
                  <a:pt x="109" y="66"/>
                  <a:pt x="109" y="66"/>
                  <a:pt x="109" y="66"/>
                </a:cubicBezTo>
                <a:cubicBezTo>
                  <a:pt x="110" y="66"/>
                  <a:pt x="110" y="66"/>
                  <a:pt x="110" y="66"/>
                </a:cubicBezTo>
                <a:cubicBezTo>
                  <a:pt x="110" y="66"/>
                  <a:pt x="110" y="66"/>
                  <a:pt x="110" y="66"/>
                </a:cubicBezTo>
                <a:cubicBezTo>
                  <a:pt x="110" y="66"/>
                  <a:pt x="110" y="66"/>
                  <a:pt x="110" y="66"/>
                </a:cubicBezTo>
                <a:cubicBezTo>
                  <a:pt x="115" y="62"/>
                  <a:pt x="115" y="62"/>
                  <a:pt x="115" y="62"/>
                </a:cubicBezTo>
                <a:cubicBezTo>
                  <a:pt x="111" y="45"/>
                  <a:pt x="111" y="45"/>
                  <a:pt x="111" y="45"/>
                </a:cubicBezTo>
                <a:cubicBezTo>
                  <a:pt x="113" y="44"/>
                  <a:pt x="113" y="44"/>
                  <a:pt x="113" y="44"/>
                </a:cubicBezTo>
                <a:cubicBezTo>
                  <a:pt x="111" y="41"/>
                  <a:pt x="111" y="41"/>
                  <a:pt x="111" y="41"/>
                </a:cubicBezTo>
                <a:cubicBezTo>
                  <a:pt x="110" y="41"/>
                  <a:pt x="110" y="41"/>
                  <a:pt x="110" y="41"/>
                </a:cubicBezTo>
                <a:cubicBezTo>
                  <a:pt x="108" y="41"/>
                  <a:pt x="108" y="41"/>
                  <a:pt x="108" y="41"/>
                </a:cubicBezTo>
                <a:close/>
                <a:moveTo>
                  <a:pt x="68" y="114"/>
                </a:moveTo>
                <a:cubicBezTo>
                  <a:pt x="57" y="86"/>
                  <a:pt x="57" y="86"/>
                  <a:pt x="57" y="86"/>
                </a:cubicBezTo>
                <a:cubicBezTo>
                  <a:pt x="88" y="83"/>
                  <a:pt x="88" y="83"/>
                  <a:pt x="88" y="83"/>
                </a:cubicBezTo>
                <a:cubicBezTo>
                  <a:pt x="82" y="92"/>
                  <a:pt x="82" y="92"/>
                  <a:pt x="82" y="92"/>
                </a:cubicBezTo>
                <a:cubicBezTo>
                  <a:pt x="92" y="97"/>
                  <a:pt x="103" y="94"/>
                  <a:pt x="110" y="85"/>
                </a:cubicBezTo>
                <a:cubicBezTo>
                  <a:pt x="111" y="83"/>
                  <a:pt x="112" y="81"/>
                  <a:pt x="112" y="78"/>
                </a:cubicBezTo>
                <a:cubicBezTo>
                  <a:pt x="117" y="80"/>
                  <a:pt x="117" y="80"/>
                  <a:pt x="117" y="80"/>
                </a:cubicBezTo>
                <a:cubicBezTo>
                  <a:pt x="117" y="85"/>
                  <a:pt x="115" y="91"/>
                  <a:pt x="112" y="96"/>
                </a:cubicBezTo>
                <a:cubicBezTo>
                  <a:pt x="103" y="109"/>
                  <a:pt x="86" y="113"/>
                  <a:pt x="73" y="106"/>
                </a:cubicBezTo>
                <a:cubicBezTo>
                  <a:pt x="68" y="114"/>
                  <a:pt x="68" y="114"/>
                  <a:pt x="68" y="114"/>
                </a:cubicBezTo>
                <a:close/>
                <a:moveTo>
                  <a:pt x="72" y="1"/>
                </a:moveTo>
                <a:cubicBezTo>
                  <a:pt x="67" y="9"/>
                  <a:pt x="67" y="9"/>
                  <a:pt x="67" y="9"/>
                </a:cubicBezTo>
                <a:cubicBezTo>
                  <a:pt x="53" y="2"/>
                  <a:pt x="36" y="6"/>
                  <a:pt x="28" y="19"/>
                </a:cubicBezTo>
                <a:cubicBezTo>
                  <a:pt x="24" y="24"/>
                  <a:pt x="23" y="30"/>
                  <a:pt x="23" y="35"/>
                </a:cubicBezTo>
                <a:cubicBezTo>
                  <a:pt x="27" y="37"/>
                  <a:pt x="27" y="37"/>
                  <a:pt x="27" y="37"/>
                </a:cubicBezTo>
                <a:cubicBezTo>
                  <a:pt x="28" y="34"/>
                  <a:pt x="29" y="32"/>
                  <a:pt x="30" y="30"/>
                </a:cubicBezTo>
                <a:cubicBezTo>
                  <a:pt x="36" y="21"/>
                  <a:pt x="48" y="18"/>
                  <a:pt x="58" y="23"/>
                </a:cubicBezTo>
                <a:cubicBezTo>
                  <a:pt x="51" y="32"/>
                  <a:pt x="51" y="32"/>
                  <a:pt x="51" y="32"/>
                </a:cubicBezTo>
                <a:cubicBezTo>
                  <a:pt x="83" y="29"/>
                  <a:pt x="83" y="29"/>
                  <a:pt x="83" y="29"/>
                </a:cubicBezTo>
                <a:lnTo>
                  <a:pt x="72" y="1"/>
                </a:lnTo>
                <a:close/>
              </a:path>
            </a:pathLst>
          </a:custGeom>
          <a:solidFill>
            <a:srgbClr val="595959"/>
          </a:solidFill>
          <a:ln>
            <a:noFill/>
          </a:ln>
          <a:extLst>
            <a:ext uri="{91240B29-F687-4F45-9708-019B960494DF}">
              <a14:hiddenLine xmlns:a14="http://schemas.microsoft.com/office/drawing/2010/main" w="9525" cmpd="sng">
                <a:solidFill>
                  <a:srgbClr val="000000"/>
                </a:solidFill>
                <a:bevel/>
                <a:headEnd/>
                <a:tailEnd/>
              </a14:hiddenLine>
            </a:ext>
          </a:extLst>
        </p:spPr>
        <p:txBody>
          <a:bodyPr lIns="68580" tIns="34290" rIns="68580" bIns="34290"/>
          <a:lstStyle/>
          <a:p>
            <a:endParaRPr lang="zh-CN" altLang="en-US"/>
          </a:p>
        </p:txBody>
      </p:sp>
      <p:sp>
        <p:nvSpPr>
          <p:cNvPr id="29720" name="文本框 1167"/>
          <p:cNvSpPr>
            <a:spLocks noChangeArrowheads="1"/>
          </p:cNvSpPr>
          <p:nvPr/>
        </p:nvSpPr>
        <p:spPr bwMode="auto">
          <a:xfrm>
            <a:off x="1678494" y="1820863"/>
            <a:ext cx="154799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Add Title Two</a:t>
            </a:r>
          </a:p>
        </p:txBody>
      </p:sp>
      <p:sp>
        <p:nvSpPr>
          <p:cNvPr id="29721" name="文本框 60"/>
          <p:cNvSpPr>
            <a:spLocks noChangeArrowheads="1"/>
          </p:cNvSpPr>
          <p:nvPr/>
        </p:nvSpPr>
        <p:spPr bwMode="auto">
          <a:xfrm>
            <a:off x="670614" y="2087563"/>
            <a:ext cx="2598738" cy="27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0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a:t>
            </a:r>
            <a:endParaRPr lang="en-US" altLang="zh-CN" sz="10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2" name="文本框 61"/>
          <p:cNvSpPr>
            <a:spLocks noChangeArrowheads="1"/>
          </p:cNvSpPr>
          <p:nvPr/>
        </p:nvSpPr>
        <p:spPr bwMode="auto">
          <a:xfrm>
            <a:off x="1335205" y="3368675"/>
            <a:ext cx="1839796"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Add Title Three</a:t>
            </a:r>
          </a:p>
        </p:txBody>
      </p:sp>
      <p:sp>
        <p:nvSpPr>
          <p:cNvPr id="29723" name="文本框 62"/>
          <p:cNvSpPr>
            <a:spLocks noChangeArrowheads="1"/>
          </p:cNvSpPr>
          <p:nvPr/>
        </p:nvSpPr>
        <p:spPr bwMode="auto">
          <a:xfrm>
            <a:off x="737348" y="3627597"/>
            <a:ext cx="2598738" cy="27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0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a:t>
            </a:r>
            <a:endParaRPr lang="en-US" altLang="zh-CN" sz="10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4" name="文本框 63"/>
          <p:cNvSpPr>
            <a:spLocks noChangeArrowheads="1"/>
          </p:cNvSpPr>
          <p:nvPr/>
        </p:nvSpPr>
        <p:spPr bwMode="auto">
          <a:xfrm>
            <a:off x="6169025" y="3368675"/>
            <a:ext cx="13557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Add Title Four</a:t>
            </a:r>
          </a:p>
        </p:txBody>
      </p:sp>
      <p:sp>
        <p:nvSpPr>
          <p:cNvPr id="29725" name="文本框 64"/>
          <p:cNvSpPr>
            <a:spLocks noChangeArrowheads="1"/>
          </p:cNvSpPr>
          <p:nvPr/>
        </p:nvSpPr>
        <p:spPr bwMode="auto">
          <a:xfrm>
            <a:off x="6051433" y="3864471"/>
            <a:ext cx="2552700" cy="27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0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a:t>
            </a:r>
            <a:endParaRPr lang="en-US" altLang="zh-CN" sz="10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6" name="文本框 65"/>
          <p:cNvSpPr>
            <a:spLocks noChangeArrowheads="1"/>
          </p:cNvSpPr>
          <p:nvPr/>
        </p:nvSpPr>
        <p:spPr bwMode="auto">
          <a:xfrm>
            <a:off x="6165850" y="1803400"/>
            <a:ext cx="13589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Add title one</a:t>
            </a:r>
          </a:p>
        </p:txBody>
      </p:sp>
      <p:sp>
        <p:nvSpPr>
          <p:cNvPr id="29727" name="文本框 66"/>
          <p:cNvSpPr>
            <a:spLocks noChangeArrowheads="1"/>
          </p:cNvSpPr>
          <p:nvPr/>
        </p:nvSpPr>
        <p:spPr bwMode="auto">
          <a:xfrm>
            <a:off x="5978525" y="2070100"/>
            <a:ext cx="2698750" cy="27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0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a:t>
            </a:r>
            <a:endParaRPr lang="en-US" altLang="zh-CN" sz="10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8" name="TextBox 108"/>
          <p:cNvSpPr>
            <a:spLocks noChangeArrowheads="1"/>
          </p:cNvSpPr>
          <p:nvPr/>
        </p:nvSpPr>
        <p:spPr bwMode="auto">
          <a:xfrm>
            <a:off x="539750" y="266700"/>
            <a:ext cx="203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Competitor Trends Forecast</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9729" name="组合 33"/>
          <p:cNvGrpSpPr>
            <a:grpSpLocks/>
          </p:cNvGrpSpPr>
          <p:nvPr/>
        </p:nvGrpSpPr>
        <p:grpSpPr bwMode="auto">
          <a:xfrm>
            <a:off x="107950" y="244475"/>
            <a:ext cx="358775" cy="360363"/>
            <a:chOff x="0" y="0"/>
            <a:chExt cx="302558" cy="314067"/>
          </a:xfrm>
        </p:grpSpPr>
        <p:sp>
          <p:nvSpPr>
            <p:cNvPr id="28694" name="矩形 34"/>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8695" name="矩形 35"/>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9729"/>
                                        </p:tgtEl>
                                        <p:attrNameLst>
                                          <p:attrName>style.visibility</p:attrName>
                                        </p:attrNameLst>
                                      </p:cBhvr>
                                      <p:to>
                                        <p:strVal val="visible"/>
                                      </p:to>
                                    </p:set>
                                    <p:anim calcmode="lin" valueType="num">
                                      <p:cBhvr>
                                        <p:cTn id="7" dur="350" fill="hold"/>
                                        <p:tgtEl>
                                          <p:spTgt spid="29729"/>
                                        </p:tgtEl>
                                        <p:attrNameLst>
                                          <p:attrName>ppt_w</p:attrName>
                                        </p:attrNameLst>
                                      </p:cBhvr>
                                      <p:tavLst>
                                        <p:tav tm="0">
                                          <p:val>
                                            <p:fltVal val="0"/>
                                          </p:val>
                                        </p:tav>
                                        <p:tav tm="100000">
                                          <p:val>
                                            <p:strVal val="#ppt_w"/>
                                          </p:val>
                                        </p:tav>
                                      </p:tavLst>
                                    </p:anim>
                                    <p:anim calcmode="lin" valueType="num">
                                      <p:cBhvr>
                                        <p:cTn id="8" dur="350" fill="hold"/>
                                        <p:tgtEl>
                                          <p:spTgt spid="29729"/>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9728"/>
                                        </p:tgtEl>
                                        <p:attrNameLst>
                                          <p:attrName>style.visibility</p:attrName>
                                        </p:attrNameLst>
                                      </p:cBhvr>
                                      <p:to>
                                        <p:strVal val="visible"/>
                                      </p:to>
                                    </p:set>
                                    <p:anim calcmode="lin" valueType="num">
                                      <p:cBhvr>
                                        <p:cTn id="12" dur="400" fill="hold"/>
                                        <p:tgtEl>
                                          <p:spTgt spid="29728"/>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9728"/>
                                        </p:tgtEl>
                                        <p:attrNameLst>
                                          <p:attrName>ppt_y</p:attrName>
                                        </p:attrNameLst>
                                      </p:cBhvr>
                                      <p:tavLst>
                                        <p:tav tm="0">
                                          <p:val>
                                            <p:strVal val="#ppt_y"/>
                                          </p:val>
                                        </p:tav>
                                        <p:tav tm="100000">
                                          <p:val>
                                            <p:strVal val="#ppt_y"/>
                                          </p:val>
                                        </p:tav>
                                      </p:tavLst>
                                    </p:anim>
                                    <p:anim calcmode="lin" valueType="num">
                                      <p:cBhvr>
                                        <p:cTn id="14" dur="400" fill="hold"/>
                                        <p:tgtEl>
                                          <p:spTgt spid="29728"/>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9728"/>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297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9699"/>
                                        </p:tgtEl>
                                        <p:attrNameLst>
                                          <p:attrName>style.visibility</p:attrName>
                                        </p:attrNameLst>
                                      </p:cBhvr>
                                      <p:to>
                                        <p:strVal val="visible"/>
                                      </p:to>
                                    </p:set>
                                    <p:anim calcmode="lin" valueType="num">
                                      <p:cBhvr>
                                        <p:cTn id="21" dur="500" fill="hold"/>
                                        <p:tgtEl>
                                          <p:spTgt spid="29699"/>
                                        </p:tgtEl>
                                        <p:attrNameLst>
                                          <p:attrName>ppt_w</p:attrName>
                                        </p:attrNameLst>
                                      </p:cBhvr>
                                      <p:tavLst>
                                        <p:tav tm="0">
                                          <p:val>
                                            <p:fltVal val="0"/>
                                          </p:val>
                                        </p:tav>
                                        <p:tav tm="100000">
                                          <p:val>
                                            <p:strVal val="#ppt_w"/>
                                          </p:val>
                                        </p:tav>
                                      </p:tavLst>
                                    </p:anim>
                                    <p:anim calcmode="lin" valueType="num">
                                      <p:cBhvr>
                                        <p:cTn id="22" dur="500" fill="hold"/>
                                        <p:tgtEl>
                                          <p:spTgt spid="29699"/>
                                        </p:tgtEl>
                                        <p:attrNameLst>
                                          <p:attrName>ppt_h</p:attrName>
                                        </p:attrNameLst>
                                      </p:cBhvr>
                                      <p:tavLst>
                                        <p:tav tm="0">
                                          <p:val>
                                            <p:fltVal val="0"/>
                                          </p:val>
                                        </p:tav>
                                        <p:tav tm="100000">
                                          <p:val>
                                            <p:strVal val="#ppt_h"/>
                                          </p:val>
                                        </p:tav>
                                      </p:tavLst>
                                    </p:anim>
                                    <p:animEffect>
                                      <p:cBhvr>
                                        <p:cTn id="23" dur="500"/>
                                        <p:tgtEl>
                                          <p:spTgt spid="2969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9698"/>
                                        </p:tgtEl>
                                        <p:attrNameLst>
                                          <p:attrName>style.visibility</p:attrName>
                                        </p:attrNameLst>
                                      </p:cBhvr>
                                      <p:to>
                                        <p:strVal val="visible"/>
                                      </p:to>
                                    </p:set>
                                    <p:animEffect>
                                      <p:cBhvr>
                                        <p:cTn id="28" dur="1000"/>
                                        <p:tgtEl>
                                          <p:spTgt spid="2969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9712"/>
                                        </p:tgtEl>
                                        <p:attrNameLst>
                                          <p:attrName>style.visibility</p:attrName>
                                        </p:attrNameLst>
                                      </p:cBhvr>
                                      <p:to>
                                        <p:strVal val="visible"/>
                                      </p:to>
                                    </p:set>
                                    <p:animEffect>
                                      <p:cBhvr>
                                        <p:cTn id="33" dur="500"/>
                                        <p:tgtEl>
                                          <p:spTgt spid="297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9719"/>
                                        </p:tgtEl>
                                        <p:attrNameLst>
                                          <p:attrName>style.visibility</p:attrName>
                                        </p:attrNameLst>
                                      </p:cBhvr>
                                      <p:to>
                                        <p:strVal val="visible"/>
                                      </p:to>
                                    </p:set>
                                    <p:animEffect>
                                      <p:cBhvr>
                                        <p:cTn id="38" dur="500"/>
                                        <p:tgtEl>
                                          <p:spTgt spid="29719"/>
                                        </p:tgtEl>
                                      </p:cBhvr>
                                    </p:animEffect>
                                  </p:childTnLst>
                                </p:cTn>
                              </p:par>
                            </p:childTnLst>
                          </p:cTn>
                        </p:par>
                        <p:par>
                          <p:cTn id="39" fill="hold" nodeType="afterGroup">
                            <p:stCondLst>
                              <p:cond delay="500"/>
                            </p:stCondLst>
                            <p:childTnLst>
                              <p:par>
                                <p:cTn id="40" presetID="17" presetClass="entr" presetSubtype="1" fill="hold" grpId="0" nodeType="afterEffect">
                                  <p:stCondLst>
                                    <p:cond delay="0"/>
                                  </p:stCondLst>
                                  <p:iterate type="lt">
                                    <p:tmPct val="40000"/>
                                  </p:iterate>
                                  <p:childTnLst>
                                    <p:set>
                                      <p:cBhvr>
                                        <p:cTn id="41" dur="1" fill="hold">
                                          <p:stCondLst>
                                            <p:cond delay="0"/>
                                          </p:stCondLst>
                                        </p:cTn>
                                        <p:tgtEl>
                                          <p:spTgt spid="29726"/>
                                        </p:tgtEl>
                                        <p:attrNameLst>
                                          <p:attrName>style.visibility</p:attrName>
                                        </p:attrNameLst>
                                      </p:cBhvr>
                                      <p:to>
                                        <p:strVal val="visible"/>
                                      </p:to>
                                    </p:set>
                                    <p:anim calcmode="lin" valueType="num">
                                      <p:cBhvr>
                                        <p:cTn id="42" dur="250" fill="hold"/>
                                        <p:tgtEl>
                                          <p:spTgt spid="29726"/>
                                        </p:tgtEl>
                                        <p:attrNameLst>
                                          <p:attrName>ppt_x</p:attrName>
                                        </p:attrNameLst>
                                      </p:cBhvr>
                                      <p:tavLst>
                                        <p:tav tm="0">
                                          <p:val>
                                            <p:strVal val="#ppt_x"/>
                                          </p:val>
                                        </p:tav>
                                        <p:tav tm="100000">
                                          <p:val>
                                            <p:strVal val="#ppt_x"/>
                                          </p:val>
                                        </p:tav>
                                      </p:tavLst>
                                    </p:anim>
                                    <p:anim calcmode="lin" valueType="num">
                                      <p:cBhvr>
                                        <p:cTn id="43" dur="250" fill="hold"/>
                                        <p:tgtEl>
                                          <p:spTgt spid="29726"/>
                                        </p:tgtEl>
                                        <p:attrNameLst>
                                          <p:attrName>ppt_y</p:attrName>
                                        </p:attrNameLst>
                                      </p:cBhvr>
                                      <p:tavLst>
                                        <p:tav tm="0">
                                          <p:val>
                                            <p:strVal val="#ppt_y-#ppt_h/2"/>
                                          </p:val>
                                        </p:tav>
                                        <p:tav tm="100000">
                                          <p:val>
                                            <p:strVal val="#ppt_y"/>
                                          </p:val>
                                        </p:tav>
                                      </p:tavLst>
                                    </p:anim>
                                    <p:anim calcmode="lin" valueType="num">
                                      <p:cBhvr>
                                        <p:cTn id="44" dur="250" fill="hold"/>
                                        <p:tgtEl>
                                          <p:spTgt spid="29726"/>
                                        </p:tgtEl>
                                        <p:attrNameLst>
                                          <p:attrName>ppt_w</p:attrName>
                                        </p:attrNameLst>
                                      </p:cBhvr>
                                      <p:tavLst>
                                        <p:tav tm="0">
                                          <p:val>
                                            <p:strVal val="#ppt_w"/>
                                          </p:val>
                                        </p:tav>
                                        <p:tav tm="100000">
                                          <p:val>
                                            <p:strVal val="#ppt_w"/>
                                          </p:val>
                                        </p:tav>
                                      </p:tavLst>
                                    </p:anim>
                                    <p:anim calcmode="lin" valueType="num">
                                      <p:cBhvr>
                                        <p:cTn id="45" dur="250" fill="hold"/>
                                        <p:tgtEl>
                                          <p:spTgt spid="29726"/>
                                        </p:tgtEl>
                                        <p:attrNameLst>
                                          <p:attrName>ppt_h</p:attrName>
                                        </p:attrNameLst>
                                      </p:cBhvr>
                                      <p:tavLst>
                                        <p:tav tm="0">
                                          <p:val>
                                            <p:fltVal val="0"/>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9727"/>
                                        </p:tgtEl>
                                        <p:attrNameLst>
                                          <p:attrName>style.visibility</p:attrName>
                                        </p:attrNameLst>
                                      </p:cBhvr>
                                      <p:to>
                                        <p:strVal val="visible"/>
                                      </p:to>
                                    </p:set>
                                    <p:animEffect>
                                      <p:cBhvr>
                                        <p:cTn id="50" dur="500"/>
                                        <p:tgtEl>
                                          <p:spTgt spid="2972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29715"/>
                                        </p:tgtEl>
                                        <p:attrNameLst>
                                          <p:attrName>style.visibility</p:attrName>
                                        </p:attrNameLst>
                                      </p:cBhvr>
                                      <p:to>
                                        <p:strVal val="visible"/>
                                      </p:to>
                                    </p:set>
                                    <p:animEffect>
                                      <p:cBhvr>
                                        <p:cTn id="55" dur="500"/>
                                        <p:tgtEl>
                                          <p:spTgt spid="2971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9717"/>
                                        </p:tgtEl>
                                        <p:attrNameLst>
                                          <p:attrName>style.visibility</p:attrName>
                                        </p:attrNameLst>
                                      </p:cBhvr>
                                      <p:to>
                                        <p:strVal val="visible"/>
                                      </p:to>
                                    </p:set>
                                    <p:animEffect>
                                      <p:cBhvr>
                                        <p:cTn id="60" dur="500"/>
                                        <p:tgtEl>
                                          <p:spTgt spid="29717"/>
                                        </p:tgtEl>
                                      </p:cBhvr>
                                    </p:animEffect>
                                  </p:childTnLst>
                                </p:cTn>
                              </p:par>
                            </p:childTnLst>
                          </p:cTn>
                        </p:par>
                        <p:par>
                          <p:cTn id="61" fill="hold" nodeType="afterGroup">
                            <p:stCondLst>
                              <p:cond delay="500"/>
                            </p:stCondLst>
                            <p:childTnLst>
                              <p:par>
                                <p:cTn id="62" presetID="17" presetClass="entr" presetSubtype="1" fill="hold" grpId="0" nodeType="afterEffect">
                                  <p:stCondLst>
                                    <p:cond delay="0"/>
                                  </p:stCondLst>
                                  <p:iterate type="lt">
                                    <p:tmPct val="40000"/>
                                  </p:iterate>
                                  <p:childTnLst>
                                    <p:set>
                                      <p:cBhvr>
                                        <p:cTn id="63" dur="1" fill="hold">
                                          <p:stCondLst>
                                            <p:cond delay="0"/>
                                          </p:stCondLst>
                                        </p:cTn>
                                        <p:tgtEl>
                                          <p:spTgt spid="29720"/>
                                        </p:tgtEl>
                                        <p:attrNameLst>
                                          <p:attrName>style.visibility</p:attrName>
                                        </p:attrNameLst>
                                      </p:cBhvr>
                                      <p:to>
                                        <p:strVal val="visible"/>
                                      </p:to>
                                    </p:set>
                                    <p:anim calcmode="lin" valueType="num">
                                      <p:cBhvr>
                                        <p:cTn id="64" dur="250" fill="hold"/>
                                        <p:tgtEl>
                                          <p:spTgt spid="29720"/>
                                        </p:tgtEl>
                                        <p:attrNameLst>
                                          <p:attrName>ppt_x</p:attrName>
                                        </p:attrNameLst>
                                      </p:cBhvr>
                                      <p:tavLst>
                                        <p:tav tm="0">
                                          <p:val>
                                            <p:strVal val="#ppt_x"/>
                                          </p:val>
                                        </p:tav>
                                        <p:tav tm="100000">
                                          <p:val>
                                            <p:strVal val="#ppt_x"/>
                                          </p:val>
                                        </p:tav>
                                      </p:tavLst>
                                    </p:anim>
                                    <p:anim calcmode="lin" valueType="num">
                                      <p:cBhvr>
                                        <p:cTn id="65" dur="250" fill="hold"/>
                                        <p:tgtEl>
                                          <p:spTgt spid="29720"/>
                                        </p:tgtEl>
                                        <p:attrNameLst>
                                          <p:attrName>ppt_y</p:attrName>
                                        </p:attrNameLst>
                                      </p:cBhvr>
                                      <p:tavLst>
                                        <p:tav tm="0">
                                          <p:val>
                                            <p:strVal val="#ppt_y-#ppt_h/2"/>
                                          </p:val>
                                        </p:tav>
                                        <p:tav tm="100000">
                                          <p:val>
                                            <p:strVal val="#ppt_y"/>
                                          </p:val>
                                        </p:tav>
                                      </p:tavLst>
                                    </p:anim>
                                    <p:anim calcmode="lin" valueType="num">
                                      <p:cBhvr>
                                        <p:cTn id="66" dur="250" fill="hold"/>
                                        <p:tgtEl>
                                          <p:spTgt spid="29720"/>
                                        </p:tgtEl>
                                        <p:attrNameLst>
                                          <p:attrName>ppt_w</p:attrName>
                                        </p:attrNameLst>
                                      </p:cBhvr>
                                      <p:tavLst>
                                        <p:tav tm="0">
                                          <p:val>
                                            <p:strVal val="#ppt_w"/>
                                          </p:val>
                                        </p:tav>
                                        <p:tav tm="100000">
                                          <p:val>
                                            <p:strVal val="#ppt_w"/>
                                          </p:val>
                                        </p:tav>
                                      </p:tavLst>
                                    </p:anim>
                                    <p:anim calcmode="lin" valueType="num">
                                      <p:cBhvr>
                                        <p:cTn id="67" dur="250" fill="hold"/>
                                        <p:tgtEl>
                                          <p:spTgt spid="29720"/>
                                        </p:tgtEl>
                                        <p:attrNameLst>
                                          <p:attrName>ppt_h</p:attrName>
                                        </p:attrNameLst>
                                      </p:cBhvr>
                                      <p:tavLst>
                                        <p:tav tm="0">
                                          <p:val>
                                            <p:fltVal val="0"/>
                                          </p:val>
                                        </p:tav>
                                        <p:tav tm="100000">
                                          <p:val>
                                            <p:strVal val="#ppt_h"/>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29721"/>
                                        </p:tgtEl>
                                        <p:attrNameLst>
                                          <p:attrName>style.visibility</p:attrName>
                                        </p:attrNameLst>
                                      </p:cBhvr>
                                      <p:to>
                                        <p:strVal val="visible"/>
                                      </p:to>
                                    </p:set>
                                    <p:animEffect>
                                      <p:cBhvr>
                                        <p:cTn id="72" dur="500"/>
                                        <p:tgtEl>
                                          <p:spTgt spid="297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29714"/>
                                        </p:tgtEl>
                                        <p:attrNameLst>
                                          <p:attrName>style.visibility</p:attrName>
                                        </p:attrNameLst>
                                      </p:cBhvr>
                                      <p:to>
                                        <p:strVal val="visible"/>
                                      </p:to>
                                    </p:set>
                                    <p:animEffect>
                                      <p:cBhvr>
                                        <p:cTn id="77" dur="500"/>
                                        <p:tgtEl>
                                          <p:spTgt spid="2971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9716"/>
                                        </p:tgtEl>
                                        <p:attrNameLst>
                                          <p:attrName>style.visibility</p:attrName>
                                        </p:attrNameLst>
                                      </p:cBhvr>
                                      <p:to>
                                        <p:strVal val="visible"/>
                                      </p:to>
                                    </p:set>
                                    <p:animEffect>
                                      <p:cBhvr>
                                        <p:cTn id="82" dur="500"/>
                                        <p:tgtEl>
                                          <p:spTgt spid="29716"/>
                                        </p:tgtEl>
                                      </p:cBhvr>
                                    </p:animEffect>
                                  </p:childTnLst>
                                </p:cTn>
                              </p:par>
                            </p:childTnLst>
                          </p:cTn>
                        </p:par>
                        <p:par>
                          <p:cTn id="83" fill="hold" nodeType="afterGroup">
                            <p:stCondLst>
                              <p:cond delay="500"/>
                            </p:stCondLst>
                            <p:childTnLst>
                              <p:par>
                                <p:cTn id="84" presetID="17" presetClass="entr" presetSubtype="1" fill="hold" grpId="0" nodeType="afterEffect">
                                  <p:stCondLst>
                                    <p:cond delay="0"/>
                                  </p:stCondLst>
                                  <p:iterate type="lt">
                                    <p:tmPct val="40000"/>
                                  </p:iterate>
                                  <p:childTnLst>
                                    <p:set>
                                      <p:cBhvr>
                                        <p:cTn id="85" dur="1" fill="hold">
                                          <p:stCondLst>
                                            <p:cond delay="0"/>
                                          </p:stCondLst>
                                        </p:cTn>
                                        <p:tgtEl>
                                          <p:spTgt spid="29722"/>
                                        </p:tgtEl>
                                        <p:attrNameLst>
                                          <p:attrName>style.visibility</p:attrName>
                                        </p:attrNameLst>
                                      </p:cBhvr>
                                      <p:to>
                                        <p:strVal val="visible"/>
                                      </p:to>
                                    </p:set>
                                    <p:anim calcmode="lin" valueType="num">
                                      <p:cBhvr>
                                        <p:cTn id="86" dur="250" fill="hold"/>
                                        <p:tgtEl>
                                          <p:spTgt spid="29722"/>
                                        </p:tgtEl>
                                        <p:attrNameLst>
                                          <p:attrName>ppt_x</p:attrName>
                                        </p:attrNameLst>
                                      </p:cBhvr>
                                      <p:tavLst>
                                        <p:tav tm="0">
                                          <p:val>
                                            <p:strVal val="#ppt_x"/>
                                          </p:val>
                                        </p:tav>
                                        <p:tav tm="100000">
                                          <p:val>
                                            <p:strVal val="#ppt_x"/>
                                          </p:val>
                                        </p:tav>
                                      </p:tavLst>
                                    </p:anim>
                                    <p:anim calcmode="lin" valueType="num">
                                      <p:cBhvr>
                                        <p:cTn id="87" dur="250" fill="hold"/>
                                        <p:tgtEl>
                                          <p:spTgt spid="29722"/>
                                        </p:tgtEl>
                                        <p:attrNameLst>
                                          <p:attrName>ppt_y</p:attrName>
                                        </p:attrNameLst>
                                      </p:cBhvr>
                                      <p:tavLst>
                                        <p:tav tm="0">
                                          <p:val>
                                            <p:strVal val="#ppt_y-#ppt_h/2"/>
                                          </p:val>
                                        </p:tav>
                                        <p:tav tm="100000">
                                          <p:val>
                                            <p:strVal val="#ppt_y"/>
                                          </p:val>
                                        </p:tav>
                                      </p:tavLst>
                                    </p:anim>
                                    <p:anim calcmode="lin" valueType="num">
                                      <p:cBhvr>
                                        <p:cTn id="88" dur="250" fill="hold"/>
                                        <p:tgtEl>
                                          <p:spTgt spid="29722"/>
                                        </p:tgtEl>
                                        <p:attrNameLst>
                                          <p:attrName>ppt_w</p:attrName>
                                        </p:attrNameLst>
                                      </p:cBhvr>
                                      <p:tavLst>
                                        <p:tav tm="0">
                                          <p:val>
                                            <p:strVal val="#ppt_w"/>
                                          </p:val>
                                        </p:tav>
                                        <p:tav tm="100000">
                                          <p:val>
                                            <p:strVal val="#ppt_w"/>
                                          </p:val>
                                        </p:tav>
                                      </p:tavLst>
                                    </p:anim>
                                    <p:anim calcmode="lin" valueType="num">
                                      <p:cBhvr>
                                        <p:cTn id="89" dur="250" fill="hold"/>
                                        <p:tgtEl>
                                          <p:spTgt spid="29722"/>
                                        </p:tgtEl>
                                        <p:attrNameLst>
                                          <p:attrName>ppt_h</p:attrName>
                                        </p:attrNameLst>
                                      </p:cBhvr>
                                      <p:tavLst>
                                        <p:tav tm="0">
                                          <p:val>
                                            <p:fltVal val="0"/>
                                          </p:val>
                                        </p:tav>
                                        <p:tav tm="100000">
                                          <p:val>
                                            <p:strVal val="#ppt_h"/>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2" fill="hold" grpId="0" nodeType="clickEffect">
                                  <p:stCondLst>
                                    <p:cond delay="0"/>
                                  </p:stCondLst>
                                  <p:childTnLst>
                                    <p:set>
                                      <p:cBhvr>
                                        <p:cTn id="93" dur="1" fill="hold">
                                          <p:stCondLst>
                                            <p:cond delay="0"/>
                                          </p:stCondLst>
                                        </p:cTn>
                                        <p:tgtEl>
                                          <p:spTgt spid="29723"/>
                                        </p:tgtEl>
                                        <p:attrNameLst>
                                          <p:attrName>style.visibility</p:attrName>
                                        </p:attrNameLst>
                                      </p:cBhvr>
                                      <p:to>
                                        <p:strVal val="visible"/>
                                      </p:to>
                                    </p:set>
                                    <p:animEffect>
                                      <p:cBhvr>
                                        <p:cTn id="94" dur="500"/>
                                        <p:tgtEl>
                                          <p:spTgt spid="29723"/>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9713"/>
                                        </p:tgtEl>
                                        <p:attrNameLst>
                                          <p:attrName>style.visibility</p:attrName>
                                        </p:attrNameLst>
                                      </p:cBhvr>
                                      <p:to>
                                        <p:strVal val="visible"/>
                                      </p:to>
                                    </p:set>
                                    <p:animEffect>
                                      <p:cBhvr>
                                        <p:cTn id="99" dur="500"/>
                                        <p:tgtEl>
                                          <p:spTgt spid="29713"/>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29718"/>
                                        </p:tgtEl>
                                        <p:attrNameLst>
                                          <p:attrName>style.visibility</p:attrName>
                                        </p:attrNameLst>
                                      </p:cBhvr>
                                      <p:to>
                                        <p:strVal val="visible"/>
                                      </p:to>
                                    </p:set>
                                    <p:animEffect>
                                      <p:cBhvr>
                                        <p:cTn id="104" dur="500"/>
                                        <p:tgtEl>
                                          <p:spTgt spid="29718"/>
                                        </p:tgtEl>
                                      </p:cBhvr>
                                    </p:animEffect>
                                  </p:childTnLst>
                                </p:cTn>
                              </p:par>
                            </p:childTnLst>
                          </p:cTn>
                        </p:par>
                        <p:par>
                          <p:cTn id="105" fill="hold" nodeType="afterGroup">
                            <p:stCondLst>
                              <p:cond delay="500"/>
                            </p:stCondLst>
                            <p:childTnLst>
                              <p:par>
                                <p:cTn id="106" presetID="17" presetClass="entr" presetSubtype="1" fill="hold" grpId="0" nodeType="afterEffect">
                                  <p:stCondLst>
                                    <p:cond delay="0"/>
                                  </p:stCondLst>
                                  <p:iterate type="lt">
                                    <p:tmPct val="40000"/>
                                  </p:iterate>
                                  <p:childTnLst>
                                    <p:set>
                                      <p:cBhvr>
                                        <p:cTn id="107" dur="1" fill="hold">
                                          <p:stCondLst>
                                            <p:cond delay="0"/>
                                          </p:stCondLst>
                                        </p:cTn>
                                        <p:tgtEl>
                                          <p:spTgt spid="29724"/>
                                        </p:tgtEl>
                                        <p:attrNameLst>
                                          <p:attrName>style.visibility</p:attrName>
                                        </p:attrNameLst>
                                      </p:cBhvr>
                                      <p:to>
                                        <p:strVal val="visible"/>
                                      </p:to>
                                    </p:set>
                                    <p:anim calcmode="lin" valueType="num">
                                      <p:cBhvr>
                                        <p:cTn id="108" dur="250" fill="hold"/>
                                        <p:tgtEl>
                                          <p:spTgt spid="29724"/>
                                        </p:tgtEl>
                                        <p:attrNameLst>
                                          <p:attrName>ppt_x</p:attrName>
                                        </p:attrNameLst>
                                      </p:cBhvr>
                                      <p:tavLst>
                                        <p:tav tm="0">
                                          <p:val>
                                            <p:strVal val="#ppt_x"/>
                                          </p:val>
                                        </p:tav>
                                        <p:tav tm="100000">
                                          <p:val>
                                            <p:strVal val="#ppt_x"/>
                                          </p:val>
                                        </p:tav>
                                      </p:tavLst>
                                    </p:anim>
                                    <p:anim calcmode="lin" valueType="num">
                                      <p:cBhvr>
                                        <p:cTn id="109" dur="250" fill="hold"/>
                                        <p:tgtEl>
                                          <p:spTgt spid="29724"/>
                                        </p:tgtEl>
                                        <p:attrNameLst>
                                          <p:attrName>ppt_y</p:attrName>
                                        </p:attrNameLst>
                                      </p:cBhvr>
                                      <p:tavLst>
                                        <p:tav tm="0">
                                          <p:val>
                                            <p:strVal val="#ppt_y-#ppt_h/2"/>
                                          </p:val>
                                        </p:tav>
                                        <p:tav tm="100000">
                                          <p:val>
                                            <p:strVal val="#ppt_y"/>
                                          </p:val>
                                        </p:tav>
                                      </p:tavLst>
                                    </p:anim>
                                    <p:anim calcmode="lin" valueType="num">
                                      <p:cBhvr>
                                        <p:cTn id="110" dur="250" fill="hold"/>
                                        <p:tgtEl>
                                          <p:spTgt spid="29724"/>
                                        </p:tgtEl>
                                        <p:attrNameLst>
                                          <p:attrName>ppt_w</p:attrName>
                                        </p:attrNameLst>
                                      </p:cBhvr>
                                      <p:tavLst>
                                        <p:tav tm="0">
                                          <p:val>
                                            <p:strVal val="#ppt_w"/>
                                          </p:val>
                                        </p:tav>
                                        <p:tav tm="100000">
                                          <p:val>
                                            <p:strVal val="#ppt_w"/>
                                          </p:val>
                                        </p:tav>
                                      </p:tavLst>
                                    </p:anim>
                                    <p:anim calcmode="lin" valueType="num">
                                      <p:cBhvr>
                                        <p:cTn id="111" dur="250" fill="hold"/>
                                        <p:tgtEl>
                                          <p:spTgt spid="29724"/>
                                        </p:tgtEl>
                                        <p:attrNameLst>
                                          <p:attrName>ppt_h</p:attrName>
                                        </p:attrNameLst>
                                      </p:cBhvr>
                                      <p:tavLst>
                                        <p:tav tm="0">
                                          <p:val>
                                            <p:fltVal val="0"/>
                                          </p:val>
                                        </p:tav>
                                        <p:tav tm="100000">
                                          <p:val>
                                            <p:strVal val="#ppt_h"/>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29725"/>
                                        </p:tgtEl>
                                        <p:attrNameLst>
                                          <p:attrName>style.visibility</p:attrName>
                                        </p:attrNameLst>
                                      </p:cBhvr>
                                      <p:to>
                                        <p:strVal val="visible"/>
                                      </p:to>
                                    </p:set>
                                    <p:animEffect>
                                      <p:cBhvr>
                                        <p:cTn id="116" dur="500"/>
                                        <p:tgtEl>
                                          <p:spTgt spid="29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ldLvl="0" animBg="1" autoUpdateAnimBg="0"/>
      <p:bldP spid="29712" grpId="0" animBg="1"/>
      <p:bldP spid="29713" grpId="0" animBg="1"/>
      <p:bldP spid="29714" grpId="0" animBg="1"/>
      <p:bldP spid="29715" grpId="0" animBg="1"/>
      <p:bldP spid="29716" grpId="0" animBg="1"/>
      <p:bldP spid="29717" grpId="0" animBg="1"/>
      <p:bldP spid="29718" grpId="0" animBg="1"/>
      <p:bldP spid="29719" grpId="0" animBg="1"/>
      <p:bldP spid="29720" grpId="0" bldLvl="0" autoUpdateAnimBg="0"/>
      <p:bldP spid="29721" grpId="0" bldLvl="0" autoUpdateAnimBg="0"/>
      <p:bldP spid="29722" grpId="0" bldLvl="0" autoUpdateAnimBg="0"/>
      <p:bldP spid="29723" grpId="0" bldLvl="0" autoUpdateAnimBg="0"/>
      <p:bldP spid="29724" grpId="0" bldLvl="0" autoUpdateAnimBg="0"/>
      <p:bldP spid="29725" grpId="0" bldLvl="0" autoUpdateAnimBg="0"/>
      <p:bldP spid="29726" grpId="0" bldLvl="0" autoUpdateAnimBg="0"/>
      <p:bldP spid="29727" grpId="0" bldLvl="0" autoUpdateAnimBg="0"/>
      <p:bldP spid="29728"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直接连接符 12"/>
          <p:cNvSpPr>
            <a:spLocks noChangeShapeType="1"/>
          </p:cNvSpPr>
          <p:nvPr/>
        </p:nvSpPr>
        <p:spPr bwMode="auto">
          <a:xfrm>
            <a:off x="2132013" y="1709738"/>
            <a:ext cx="1890712" cy="1587"/>
          </a:xfrm>
          <a:prstGeom prst="line">
            <a:avLst/>
          </a:prstGeom>
          <a:noFill/>
          <a:ln w="9525">
            <a:solidFill>
              <a:srgbClr val="00000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23" name="菱形 13"/>
          <p:cNvSpPr>
            <a:spLocks noChangeArrowheads="1"/>
          </p:cNvSpPr>
          <p:nvPr/>
        </p:nvSpPr>
        <p:spPr bwMode="auto">
          <a:xfrm>
            <a:off x="3370263" y="1479550"/>
            <a:ext cx="941387" cy="939800"/>
          </a:xfrm>
          <a:prstGeom prst="diamond">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4" name="菱形 14"/>
          <p:cNvSpPr>
            <a:spLocks noChangeArrowheads="1"/>
          </p:cNvSpPr>
          <p:nvPr/>
        </p:nvSpPr>
        <p:spPr bwMode="auto">
          <a:xfrm>
            <a:off x="3605213" y="2430463"/>
            <a:ext cx="941387" cy="939800"/>
          </a:xfrm>
          <a:prstGeom prst="diamond">
            <a:avLst/>
          </a:prstGeom>
          <a:solidFill>
            <a:srgbClr val="E09320"/>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5" name="菱形 15"/>
          <p:cNvSpPr>
            <a:spLocks noChangeArrowheads="1"/>
          </p:cNvSpPr>
          <p:nvPr/>
        </p:nvSpPr>
        <p:spPr bwMode="auto">
          <a:xfrm>
            <a:off x="4075113" y="2409825"/>
            <a:ext cx="941387" cy="939800"/>
          </a:xfrm>
          <a:prstGeom prst="diamond">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菱形 16"/>
          <p:cNvSpPr>
            <a:spLocks noChangeArrowheads="1"/>
          </p:cNvSpPr>
          <p:nvPr/>
        </p:nvSpPr>
        <p:spPr bwMode="auto">
          <a:xfrm>
            <a:off x="4075113" y="1239838"/>
            <a:ext cx="941387" cy="939800"/>
          </a:xfrm>
          <a:prstGeom prst="diamond">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7" name="直接连接符 20"/>
          <p:cNvSpPr>
            <a:spLocks noChangeShapeType="1"/>
          </p:cNvSpPr>
          <p:nvPr/>
        </p:nvSpPr>
        <p:spPr bwMode="auto">
          <a:xfrm>
            <a:off x="4724400" y="1479550"/>
            <a:ext cx="1889125" cy="0"/>
          </a:xfrm>
          <a:prstGeom prst="line">
            <a:avLst/>
          </a:prstGeom>
          <a:noFill/>
          <a:ln w="9525">
            <a:solidFill>
              <a:srgbClr val="00B05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28" name="直接连接符 21"/>
          <p:cNvSpPr>
            <a:spLocks noChangeShapeType="1"/>
          </p:cNvSpPr>
          <p:nvPr/>
        </p:nvSpPr>
        <p:spPr bwMode="auto">
          <a:xfrm>
            <a:off x="4670425" y="3184525"/>
            <a:ext cx="1889125" cy="0"/>
          </a:xfrm>
          <a:prstGeom prst="line">
            <a:avLst/>
          </a:prstGeom>
          <a:noFill/>
          <a:ln w="9525">
            <a:solidFill>
              <a:srgbClr val="0E90BE"/>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29" name="直接连接符 22"/>
          <p:cNvSpPr>
            <a:spLocks noChangeShapeType="1"/>
          </p:cNvSpPr>
          <p:nvPr/>
        </p:nvSpPr>
        <p:spPr bwMode="auto">
          <a:xfrm>
            <a:off x="2085975" y="3184525"/>
            <a:ext cx="1890713" cy="0"/>
          </a:xfrm>
          <a:prstGeom prst="line">
            <a:avLst/>
          </a:prstGeom>
          <a:noFill/>
          <a:ln w="9525">
            <a:solidFill>
              <a:srgbClr val="E0932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30" name="流程图: 联系 23"/>
          <p:cNvSpPr>
            <a:spLocks noChangeArrowheads="1"/>
          </p:cNvSpPr>
          <p:nvPr/>
        </p:nvSpPr>
        <p:spPr bwMode="auto">
          <a:xfrm>
            <a:off x="6397625" y="1131888"/>
            <a:ext cx="377825" cy="377825"/>
          </a:xfrm>
          <a:prstGeom prst="flowChartConnector">
            <a:avLst/>
          </a:prstGeom>
          <a:solidFill>
            <a:srgbClr val="53C3B0"/>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B</a:t>
            </a:r>
            <a:endPar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31" name="流程图: 联系 24"/>
          <p:cNvSpPr>
            <a:spLocks noChangeArrowheads="1"/>
          </p:cNvSpPr>
          <p:nvPr/>
        </p:nvSpPr>
        <p:spPr bwMode="auto">
          <a:xfrm>
            <a:off x="6343650" y="2832100"/>
            <a:ext cx="377825" cy="377825"/>
          </a:xfrm>
          <a:prstGeom prst="flowChartConnector">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D</a:t>
            </a:r>
            <a:endPar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32" name="流程图: 联系 25"/>
          <p:cNvSpPr>
            <a:spLocks noChangeArrowheads="1"/>
          </p:cNvSpPr>
          <p:nvPr/>
        </p:nvSpPr>
        <p:spPr bwMode="auto">
          <a:xfrm>
            <a:off x="2008188" y="2832100"/>
            <a:ext cx="377825" cy="377825"/>
          </a:xfrm>
          <a:prstGeom prst="flowChartConnector">
            <a:avLst/>
          </a:prstGeom>
          <a:solidFill>
            <a:srgbClr val="E09320"/>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a:t>
            </a:r>
            <a:endPar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33" name="流程图: 联系 26"/>
          <p:cNvSpPr>
            <a:spLocks noChangeArrowheads="1"/>
          </p:cNvSpPr>
          <p:nvPr/>
        </p:nvSpPr>
        <p:spPr bwMode="auto">
          <a:xfrm>
            <a:off x="2008188" y="1347788"/>
            <a:ext cx="377825" cy="377825"/>
          </a:xfrm>
          <a:prstGeom prst="flowChartConnector">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a:t>
            </a:r>
            <a:endPar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34" name="文本框 20"/>
          <p:cNvSpPr>
            <a:spLocks noChangeArrowheads="1"/>
          </p:cNvSpPr>
          <p:nvPr/>
        </p:nvSpPr>
        <p:spPr bwMode="auto">
          <a:xfrm>
            <a:off x="5510189" y="1238250"/>
            <a:ext cx="7540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a title</a:t>
            </a:r>
          </a:p>
        </p:txBody>
      </p:sp>
      <p:sp>
        <p:nvSpPr>
          <p:cNvPr id="30735" name="文本框 21"/>
          <p:cNvSpPr>
            <a:spLocks noChangeArrowheads="1"/>
          </p:cNvSpPr>
          <p:nvPr/>
        </p:nvSpPr>
        <p:spPr bwMode="auto">
          <a:xfrm>
            <a:off x="5445125" y="2899255"/>
            <a:ext cx="7524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a title</a:t>
            </a:r>
          </a:p>
        </p:txBody>
      </p:sp>
      <p:sp>
        <p:nvSpPr>
          <p:cNvPr id="30736" name="文本框 22"/>
          <p:cNvSpPr>
            <a:spLocks noChangeArrowheads="1"/>
          </p:cNvSpPr>
          <p:nvPr/>
        </p:nvSpPr>
        <p:spPr bwMode="auto">
          <a:xfrm>
            <a:off x="2379663" y="2905125"/>
            <a:ext cx="7540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a title</a:t>
            </a:r>
          </a:p>
        </p:txBody>
      </p:sp>
      <p:sp>
        <p:nvSpPr>
          <p:cNvPr id="30737" name="文本框 23"/>
          <p:cNvSpPr>
            <a:spLocks noChangeArrowheads="1"/>
          </p:cNvSpPr>
          <p:nvPr/>
        </p:nvSpPr>
        <p:spPr bwMode="auto">
          <a:xfrm>
            <a:off x="2379663" y="1436688"/>
            <a:ext cx="7540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a title</a:t>
            </a:r>
          </a:p>
        </p:txBody>
      </p:sp>
      <p:sp>
        <p:nvSpPr>
          <p:cNvPr id="30738" name="矩形 31"/>
          <p:cNvSpPr>
            <a:spLocks noChangeArrowheads="1"/>
          </p:cNvSpPr>
          <p:nvPr/>
        </p:nvSpPr>
        <p:spPr bwMode="auto">
          <a:xfrm>
            <a:off x="5514975" y="1504950"/>
            <a:ext cx="17049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Your content is hit here, or by copying your text.</a:t>
            </a:r>
            <a:endParaRPr lang="zh-CN" altLang="en-US" sz="12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739" name="矩形 32"/>
          <p:cNvSpPr>
            <a:spLocks noChangeArrowheads="1"/>
          </p:cNvSpPr>
          <p:nvPr/>
        </p:nvSpPr>
        <p:spPr bwMode="auto">
          <a:xfrm>
            <a:off x="5394325" y="3184525"/>
            <a:ext cx="17065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Your content is hit here, or by copying your text.</a:t>
            </a:r>
            <a:endParaRPr lang="zh-CN" altLang="en-US" sz="12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740" name="矩形 33"/>
          <p:cNvSpPr>
            <a:spLocks noChangeArrowheads="1"/>
          </p:cNvSpPr>
          <p:nvPr/>
        </p:nvSpPr>
        <p:spPr bwMode="auto">
          <a:xfrm>
            <a:off x="1619250" y="3184525"/>
            <a:ext cx="17224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Your content is hit here, or by copying your text.</a:t>
            </a:r>
            <a:endParaRPr lang="zh-CN" altLang="en-US" sz="12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741" name="矩形 34"/>
          <p:cNvSpPr>
            <a:spLocks noChangeArrowheads="1"/>
          </p:cNvSpPr>
          <p:nvPr/>
        </p:nvSpPr>
        <p:spPr bwMode="auto">
          <a:xfrm>
            <a:off x="1619250" y="1727200"/>
            <a:ext cx="17224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Your content is hit here, or by copying your text.</a:t>
            </a:r>
            <a:endParaRPr lang="zh-CN" altLang="en-US" sz="12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0742" name="组合 35"/>
          <p:cNvGrpSpPr>
            <a:grpSpLocks/>
          </p:cNvGrpSpPr>
          <p:nvPr/>
        </p:nvGrpSpPr>
        <p:grpSpPr bwMode="auto">
          <a:xfrm>
            <a:off x="3211513" y="1239838"/>
            <a:ext cx="2160587" cy="2160587"/>
            <a:chOff x="0" y="0"/>
            <a:chExt cx="2880320" cy="2880320"/>
          </a:xfrm>
        </p:grpSpPr>
        <p:sp>
          <p:nvSpPr>
            <p:cNvPr id="29726" name="菱形 36"/>
            <p:cNvSpPr>
              <a:spLocks noChangeArrowheads="1"/>
            </p:cNvSpPr>
            <p:nvPr/>
          </p:nvSpPr>
          <p:spPr bwMode="auto">
            <a:xfrm>
              <a:off x="0" y="0"/>
              <a:ext cx="2880320" cy="2880320"/>
            </a:xfrm>
            <a:prstGeom prst="diamond">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7" name="文本框 31"/>
            <p:cNvSpPr>
              <a:spLocks noChangeArrowheads="1"/>
            </p:cNvSpPr>
            <p:nvPr/>
          </p:nvSpPr>
          <p:spPr bwMode="auto">
            <a:xfrm>
              <a:off x="757704" y="1142355"/>
              <a:ext cx="14489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Swot</a:t>
              </a:r>
              <a:endPar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0745" name="组合 38"/>
          <p:cNvGrpSpPr>
            <a:grpSpLocks/>
          </p:cNvGrpSpPr>
          <p:nvPr/>
        </p:nvGrpSpPr>
        <p:grpSpPr bwMode="auto">
          <a:xfrm>
            <a:off x="955675" y="3930650"/>
            <a:ext cx="7823200" cy="585945"/>
            <a:chOff x="0" y="0"/>
            <a:chExt cx="5292388" cy="781398"/>
          </a:xfrm>
        </p:grpSpPr>
        <p:sp>
          <p:nvSpPr>
            <p:cNvPr id="29724" name="矩形 39"/>
            <p:cNvSpPr>
              <a:spLocks noChangeArrowheads="1"/>
            </p:cNvSpPr>
            <p:nvPr/>
          </p:nvSpPr>
          <p:spPr bwMode="auto">
            <a:xfrm>
              <a:off x="0" y="369332"/>
              <a:ext cx="5292388" cy="41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2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en-US" altLang="zh-CN" sz="11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5" name="文本框 34"/>
            <p:cNvSpPr>
              <a:spLocks noChangeArrowheads="1"/>
            </p:cNvSpPr>
            <p:nvPr/>
          </p:nvSpPr>
          <p:spPr bwMode="auto">
            <a:xfrm>
              <a:off x="0" y="0"/>
              <a:ext cx="17851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Click to add a title</a:t>
              </a:r>
            </a:p>
          </p:txBody>
        </p:sp>
      </p:grpSp>
      <p:sp>
        <p:nvSpPr>
          <p:cNvPr id="30748" name="TextBox 108"/>
          <p:cNvSpPr>
            <a:spLocks noChangeArrowheads="1"/>
          </p:cNvSpPr>
          <p:nvPr/>
        </p:nvSpPr>
        <p:spPr bwMode="auto">
          <a:xfrm>
            <a:off x="539750" y="266700"/>
            <a:ext cx="1323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Swot</a:t>
            </a: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Analysis</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0749" name="组合 43"/>
          <p:cNvGrpSpPr>
            <a:grpSpLocks/>
          </p:cNvGrpSpPr>
          <p:nvPr/>
        </p:nvGrpSpPr>
        <p:grpSpPr bwMode="auto">
          <a:xfrm>
            <a:off x="107950" y="244475"/>
            <a:ext cx="358775" cy="360363"/>
            <a:chOff x="0" y="0"/>
            <a:chExt cx="302558" cy="314067"/>
          </a:xfrm>
        </p:grpSpPr>
        <p:sp>
          <p:nvSpPr>
            <p:cNvPr id="29722" name="矩形 44"/>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9723" name="矩形 45"/>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0749"/>
                                        </p:tgtEl>
                                        <p:attrNameLst>
                                          <p:attrName>style.visibility</p:attrName>
                                        </p:attrNameLst>
                                      </p:cBhvr>
                                      <p:to>
                                        <p:strVal val="visible"/>
                                      </p:to>
                                    </p:set>
                                    <p:anim calcmode="lin" valueType="num">
                                      <p:cBhvr>
                                        <p:cTn id="7" dur="350" fill="hold"/>
                                        <p:tgtEl>
                                          <p:spTgt spid="30749"/>
                                        </p:tgtEl>
                                        <p:attrNameLst>
                                          <p:attrName>ppt_w</p:attrName>
                                        </p:attrNameLst>
                                      </p:cBhvr>
                                      <p:tavLst>
                                        <p:tav tm="0">
                                          <p:val>
                                            <p:fltVal val="0"/>
                                          </p:val>
                                        </p:tav>
                                        <p:tav tm="100000">
                                          <p:val>
                                            <p:strVal val="#ppt_w"/>
                                          </p:val>
                                        </p:tav>
                                      </p:tavLst>
                                    </p:anim>
                                    <p:anim calcmode="lin" valueType="num">
                                      <p:cBhvr>
                                        <p:cTn id="8" dur="350" fill="hold"/>
                                        <p:tgtEl>
                                          <p:spTgt spid="30749"/>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0748"/>
                                        </p:tgtEl>
                                        <p:attrNameLst>
                                          <p:attrName>style.visibility</p:attrName>
                                        </p:attrNameLst>
                                      </p:cBhvr>
                                      <p:to>
                                        <p:strVal val="visible"/>
                                      </p:to>
                                    </p:set>
                                    <p:anim calcmode="lin" valueType="num">
                                      <p:cBhvr>
                                        <p:cTn id="12" dur="400" fill="hold"/>
                                        <p:tgtEl>
                                          <p:spTgt spid="30748"/>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30748"/>
                                        </p:tgtEl>
                                        <p:attrNameLst>
                                          <p:attrName>ppt_y</p:attrName>
                                        </p:attrNameLst>
                                      </p:cBhvr>
                                      <p:tavLst>
                                        <p:tav tm="0">
                                          <p:val>
                                            <p:strVal val="#ppt_y"/>
                                          </p:val>
                                        </p:tav>
                                        <p:tav tm="100000">
                                          <p:val>
                                            <p:strVal val="#ppt_y"/>
                                          </p:val>
                                        </p:tav>
                                      </p:tavLst>
                                    </p:anim>
                                    <p:anim calcmode="lin" valueType="num">
                                      <p:cBhvr>
                                        <p:cTn id="14" dur="400" fill="hold"/>
                                        <p:tgtEl>
                                          <p:spTgt spid="30748"/>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30748"/>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30748"/>
                                        </p:tgtEl>
                                      </p:cBhvr>
                                    </p:animEffect>
                                  </p:childTnLst>
                                </p:cTn>
                              </p:par>
                            </p:childTnLst>
                          </p:cTn>
                        </p:par>
                        <p:par>
                          <p:cTn id="17" fill="hold" nodeType="afterGroup">
                            <p:stCondLst>
                              <p:cond delay="950"/>
                            </p:stCondLst>
                            <p:childTnLst>
                              <p:par>
                                <p:cTn id="18" presetID="52" presetClass="entr" presetSubtype="0" fill="hold" nodeType="afterEffect">
                                  <p:stCondLst>
                                    <p:cond delay="0"/>
                                  </p:stCondLst>
                                  <p:childTnLst>
                                    <p:set>
                                      <p:cBhvr>
                                        <p:cTn id="19" dur="1" fill="hold">
                                          <p:stCondLst>
                                            <p:cond delay="0"/>
                                          </p:stCondLst>
                                        </p:cTn>
                                        <p:tgtEl>
                                          <p:spTgt spid="30742"/>
                                        </p:tgtEl>
                                        <p:attrNameLst>
                                          <p:attrName>style.visibility</p:attrName>
                                        </p:attrNameLst>
                                      </p:cBhvr>
                                      <p:to>
                                        <p:strVal val="visible"/>
                                      </p:to>
                                    </p:set>
                                    <p:animScale>
                                      <p:cBhvr>
                                        <p:cTn id="20" dur="1000" decel="50000" fill="hold">
                                          <p:stCondLst>
                                            <p:cond delay="0"/>
                                          </p:stCondLst>
                                        </p:cTn>
                                        <p:tgtEl>
                                          <p:spTgt spid="307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1" dur="1000" decel="50000" fill="hold">
                                          <p:stCondLst>
                                            <p:cond delay="0"/>
                                          </p:stCondLst>
                                        </p:cTn>
                                        <p:tgtEl>
                                          <p:spTgt spid="30742"/>
                                        </p:tgtEl>
                                        <p:attrNameLst>
                                          <p:attrName>ppt_x,ppt_y</p:attrName>
                                        </p:attrNameLst>
                                      </p:cBhvr>
                                      <p:rCtr x="0" y="0"/>
                                    </p:animMotion>
                                    <p:animEffect>
                                      <p:cBhvr>
                                        <p:cTn id="22" dur="1000"/>
                                        <p:tgtEl>
                                          <p:spTgt spid="30742"/>
                                        </p:tgtEl>
                                      </p:cBhvr>
                                    </p:animEffect>
                                  </p:childTnLst>
                                </p:cTn>
                              </p:par>
                            </p:childTnLst>
                          </p:cTn>
                        </p:par>
                        <p:par>
                          <p:cTn id="23" fill="hold" nodeType="afterGroup">
                            <p:stCondLst>
                              <p:cond delay="1950"/>
                            </p:stCondLst>
                            <p:childTnLst>
                              <p:par>
                                <p:cTn id="24" presetID="37" presetClass="entr" presetSubtype="0" fill="hold" grpId="0" nodeType="afterEffect">
                                  <p:stCondLst>
                                    <p:cond delay="0"/>
                                  </p:stCondLst>
                                  <p:childTnLst>
                                    <p:set>
                                      <p:cBhvr>
                                        <p:cTn id="25" dur="1" fill="hold">
                                          <p:stCondLst>
                                            <p:cond delay="0"/>
                                          </p:stCondLst>
                                        </p:cTn>
                                        <p:tgtEl>
                                          <p:spTgt spid="30726"/>
                                        </p:tgtEl>
                                        <p:attrNameLst>
                                          <p:attrName>style.visibility</p:attrName>
                                        </p:attrNameLst>
                                      </p:cBhvr>
                                      <p:to>
                                        <p:strVal val="visible"/>
                                      </p:to>
                                    </p:set>
                                    <p:animEffect>
                                      <p:cBhvr>
                                        <p:cTn id="26" dur="300"/>
                                        <p:tgtEl>
                                          <p:spTgt spid="30726"/>
                                        </p:tgtEl>
                                      </p:cBhvr>
                                    </p:animEffect>
                                    <p:anim calcmode="lin" valueType="num">
                                      <p:cBhvr>
                                        <p:cTn id="27" dur="300" fill="hold"/>
                                        <p:tgtEl>
                                          <p:spTgt spid="30726"/>
                                        </p:tgtEl>
                                        <p:attrNameLst>
                                          <p:attrName>ppt_x</p:attrName>
                                        </p:attrNameLst>
                                      </p:cBhvr>
                                      <p:tavLst>
                                        <p:tav tm="0">
                                          <p:val>
                                            <p:strVal val="#ppt_x"/>
                                          </p:val>
                                        </p:tav>
                                        <p:tav tm="100000">
                                          <p:val>
                                            <p:strVal val="#ppt_x"/>
                                          </p:val>
                                        </p:tav>
                                      </p:tavLst>
                                    </p:anim>
                                    <p:anim calcmode="lin" valueType="num">
                                      <p:cBhvr>
                                        <p:cTn id="28" dur="270" decel="100000" fill="hold"/>
                                        <p:tgtEl>
                                          <p:spTgt spid="30726"/>
                                        </p:tgtEl>
                                        <p:attrNameLst>
                                          <p:attrName>ppt_y</p:attrName>
                                        </p:attrNameLst>
                                      </p:cBhvr>
                                      <p:tavLst>
                                        <p:tav tm="0">
                                          <p:val>
                                            <p:strVal val="#ppt_y+1"/>
                                          </p:val>
                                        </p:tav>
                                        <p:tav tm="100000">
                                          <p:val>
                                            <p:strVal val="#ppt_y-.03"/>
                                          </p:val>
                                        </p:tav>
                                      </p:tavLst>
                                    </p:anim>
                                    <p:anim calcmode="lin" valueType="num">
                                      <p:cBhvr>
                                        <p:cTn id="29" dur="30" accel="100000" fill="hold">
                                          <p:stCondLst>
                                            <p:cond delay="270"/>
                                          </p:stCondLst>
                                        </p:cTn>
                                        <p:tgtEl>
                                          <p:spTgt spid="30726"/>
                                        </p:tgtEl>
                                        <p:attrNameLst>
                                          <p:attrName>ppt_y</p:attrName>
                                        </p:attrNameLst>
                                      </p:cBhvr>
                                      <p:tavLst>
                                        <p:tav tm="0">
                                          <p:val>
                                            <p:strVal val="#ppt_y-.03"/>
                                          </p:val>
                                        </p:tav>
                                        <p:tav tm="100000">
                                          <p:val>
                                            <p:strVal val="#ppt_y"/>
                                          </p:val>
                                        </p:tav>
                                      </p:tavLst>
                                    </p:anim>
                                  </p:childTnLst>
                                </p:cTn>
                              </p:par>
                            </p:childTnLst>
                          </p:cTn>
                        </p:par>
                        <p:par>
                          <p:cTn id="30" fill="hold" nodeType="afterGroup">
                            <p:stCondLst>
                              <p:cond delay="2250"/>
                            </p:stCondLst>
                            <p:childTnLst>
                              <p:par>
                                <p:cTn id="31" presetID="37" presetClass="entr" presetSubtype="0" fill="hold" grpId="0" nodeType="afterEffect">
                                  <p:stCondLst>
                                    <p:cond delay="0"/>
                                  </p:stCondLst>
                                  <p:childTnLst>
                                    <p:set>
                                      <p:cBhvr>
                                        <p:cTn id="32" dur="1" fill="hold">
                                          <p:stCondLst>
                                            <p:cond delay="0"/>
                                          </p:stCondLst>
                                        </p:cTn>
                                        <p:tgtEl>
                                          <p:spTgt spid="30723"/>
                                        </p:tgtEl>
                                        <p:attrNameLst>
                                          <p:attrName>style.visibility</p:attrName>
                                        </p:attrNameLst>
                                      </p:cBhvr>
                                      <p:to>
                                        <p:strVal val="visible"/>
                                      </p:to>
                                    </p:set>
                                    <p:animEffect>
                                      <p:cBhvr>
                                        <p:cTn id="33" dur="300"/>
                                        <p:tgtEl>
                                          <p:spTgt spid="30723"/>
                                        </p:tgtEl>
                                      </p:cBhvr>
                                    </p:animEffect>
                                    <p:anim calcmode="lin" valueType="num">
                                      <p:cBhvr>
                                        <p:cTn id="34" dur="300" fill="hold"/>
                                        <p:tgtEl>
                                          <p:spTgt spid="30723"/>
                                        </p:tgtEl>
                                        <p:attrNameLst>
                                          <p:attrName>ppt_x</p:attrName>
                                        </p:attrNameLst>
                                      </p:cBhvr>
                                      <p:tavLst>
                                        <p:tav tm="0">
                                          <p:val>
                                            <p:strVal val="#ppt_x"/>
                                          </p:val>
                                        </p:tav>
                                        <p:tav tm="100000">
                                          <p:val>
                                            <p:strVal val="#ppt_x"/>
                                          </p:val>
                                        </p:tav>
                                      </p:tavLst>
                                    </p:anim>
                                    <p:anim calcmode="lin" valueType="num">
                                      <p:cBhvr>
                                        <p:cTn id="35" dur="270" decel="100000" fill="hold"/>
                                        <p:tgtEl>
                                          <p:spTgt spid="30723"/>
                                        </p:tgtEl>
                                        <p:attrNameLst>
                                          <p:attrName>ppt_y</p:attrName>
                                        </p:attrNameLst>
                                      </p:cBhvr>
                                      <p:tavLst>
                                        <p:tav tm="0">
                                          <p:val>
                                            <p:strVal val="#ppt_y+1"/>
                                          </p:val>
                                        </p:tav>
                                        <p:tav tm="100000">
                                          <p:val>
                                            <p:strVal val="#ppt_y-.03"/>
                                          </p:val>
                                        </p:tav>
                                      </p:tavLst>
                                    </p:anim>
                                    <p:anim calcmode="lin" valueType="num">
                                      <p:cBhvr>
                                        <p:cTn id="36" dur="30" accel="100000" fill="hold">
                                          <p:stCondLst>
                                            <p:cond delay="270"/>
                                          </p:stCondLst>
                                        </p:cTn>
                                        <p:tgtEl>
                                          <p:spTgt spid="30723"/>
                                        </p:tgtEl>
                                        <p:attrNameLst>
                                          <p:attrName>ppt_y</p:attrName>
                                        </p:attrNameLst>
                                      </p:cBhvr>
                                      <p:tavLst>
                                        <p:tav tm="0">
                                          <p:val>
                                            <p:strVal val="#ppt_y-.03"/>
                                          </p:val>
                                        </p:tav>
                                        <p:tav tm="100000">
                                          <p:val>
                                            <p:strVal val="#ppt_y"/>
                                          </p:val>
                                        </p:tav>
                                      </p:tavLst>
                                    </p:anim>
                                  </p:childTnLst>
                                </p:cTn>
                              </p:par>
                            </p:childTnLst>
                          </p:cTn>
                        </p:par>
                        <p:par>
                          <p:cTn id="37" fill="hold" nodeType="afterGroup">
                            <p:stCondLst>
                              <p:cond delay="2550"/>
                            </p:stCondLst>
                            <p:childTnLst>
                              <p:par>
                                <p:cTn id="38" presetID="37" presetClass="entr" presetSubtype="0" fill="hold" grpId="0" nodeType="afterEffect">
                                  <p:stCondLst>
                                    <p:cond delay="0"/>
                                  </p:stCondLst>
                                  <p:childTnLst>
                                    <p:set>
                                      <p:cBhvr>
                                        <p:cTn id="39" dur="1" fill="hold">
                                          <p:stCondLst>
                                            <p:cond delay="0"/>
                                          </p:stCondLst>
                                        </p:cTn>
                                        <p:tgtEl>
                                          <p:spTgt spid="30724"/>
                                        </p:tgtEl>
                                        <p:attrNameLst>
                                          <p:attrName>style.visibility</p:attrName>
                                        </p:attrNameLst>
                                      </p:cBhvr>
                                      <p:to>
                                        <p:strVal val="visible"/>
                                      </p:to>
                                    </p:set>
                                    <p:animEffect>
                                      <p:cBhvr>
                                        <p:cTn id="40" dur="300"/>
                                        <p:tgtEl>
                                          <p:spTgt spid="30724"/>
                                        </p:tgtEl>
                                      </p:cBhvr>
                                    </p:animEffect>
                                    <p:anim calcmode="lin" valueType="num">
                                      <p:cBhvr>
                                        <p:cTn id="41" dur="300" fill="hold"/>
                                        <p:tgtEl>
                                          <p:spTgt spid="30724"/>
                                        </p:tgtEl>
                                        <p:attrNameLst>
                                          <p:attrName>ppt_x</p:attrName>
                                        </p:attrNameLst>
                                      </p:cBhvr>
                                      <p:tavLst>
                                        <p:tav tm="0">
                                          <p:val>
                                            <p:strVal val="#ppt_x"/>
                                          </p:val>
                                        </p:tav>
                                        <p:tav tm="100000">
                                          <p:val>
                                            <p:strVal val="#ppt_x"/>
                                          </p:val>
                                        </p:tav>
                                      </p:tavLst>
                                    </p:anim>
                                    <p:anim calcmode="lin" valueType="num">
                                      <p:cBhvr>
                                        <p:cTn id="42" dur="270" decel="100000" fill="hold"/>
                                        <p:tgtEl>
                                          <p:spTgt spid="30724"/>
                                        </p:tgtEl>
                                        <p:attrNameLst>
                                          <p:attrName>ppt_y</p:attrName>
                                        </p:attrNameLst>
                                      </p:cBhvr>
                                      <p:tavLst>
                                        <p:tav tm="0">
                                          <p:val>
                                            <p:strVal val="#ppt_y+1"/>
                                          </p:val>
                                        </p:tav>
                                        <p:tav tm="100000">
                                          <p:val>
                                            <p:strVal val="#ppt_y-.03"/>
                                          </p:val>
                                        </p:tav>
                                      </p:tavLst>
                                    </p:anim>
                                    <p:anim calcmode="lin" valueType="num">
                                      <p:cBhvr>
                                        <p:cTn id="43" dur="30" accel="100000" fill="hold">
                                          <p:stCondLst>
                                            <p:cond delay="270"/>
                                          </p:stCondLst>
                                        </p:cTn>
                                        <p:tgtEl>
                                          <p:spTgt spid="30724"/>
                                        </p:tgtEl>
                                        <p:attrNameLst>
                                          <p:attrName>ppt_y</p:attrName>
                                        </p:attrNameLst>
                                      </p:cBhvr>
                                      <p:tavLst>
                                        <p:tav tm="0">
                                          <p:val>
                                            <p:strVal val="#ppt_y-.03"/>
                                          </p:val>
                                        </p:tav>
                                        <p:tav tm="100000">
                                          <p:val>
                                            <p:strVal val="#ppt_y"/>
                                          </p:val>
                                        </p:tav>
                                      </p:tavLst>
                                    </p:anim>
                                  </p:childTnLst>
                                </p:cTn>
                              </p:par>
                            </p:childTnLst>
                          </p:cTn>
                        </p:par>
                        <p:par>
                          <p:cTn id="44" fill="hold" nodeType="afterGroup">
                            <p:stCondLst>
                              <p:cond delay="2850"/>
                            </p:stCondLst>
                            <p:childTnLst>
                              <p:par>
                                <p:cTn id="45" presetID="37" presetClass="entr" presetSubtype="0" fill="hold" grpId="0" nodeType="afterEffect">
                                  <p:stCondLst>
                                    <p:cond delay="0"/>
                                  </p:stCondLst>
                                  <p:childTnLst>
                                    <p:set>
                                      <p:cBhvr>
                                        <p:cTn id="46" dur="1" fill="hold">
                                          <p:stCondLst>
                                            <p:cond delay="0"/>
                                          </p:stCondLst>
                                        </p:cTn>
                                        <p:tgtEl>
                                          <p:spTgt spid="30725"/>
                                        </p:tgtEl>
                                        <p:attrNameLst>
                                          <p:attrName>style.visibility</p:attrName>
                                        </p:attrNameLst>
                                      </p:cBhvr>
                                      <p:to>
                                        <p:strVal val="visible"/>
                                      </p:to>
                                    </p:set>
                                    <p:animEffect>
                                      <p:cBhvr>
                                        <p:cTn id="47" dur="300"/>
                                        <p:tgtEl>
                                          <p:spTgt spid="30725"/>
                                        </p:tgtEl>
                                      </p:cBhvr>
                                    </p:animEffect>
                                    <p:anim calcmode="lin" valueType="num">
                                      <p:cBhvr>
                                        <p:cTn id="48" dur="300" fill="hold"/>
                                        <p:tgtEl>
                                          <p:spTgt spid="30725"/>
                                        </p:tgtEl>
                                        <p:attrNameLst>
                                          <p:attrName>ppt_x</p:attrName>
                                        </p:attrNameLst>
                                      </p:cBhvr>
                                      <p:tavLst>
                                        <p:tav tm="0">
                                          <p:val>
                                            <p:strVal val="#ppt_x"/>
                                          </p:val>
                                        </p:tav>
                                        <p:tav tm="100000">
                                          <p:val>
                                            <p:strVal val="#ppt_x"/>
                                          </p:val>
                                        </p:tav>
                                      </p:tavLst>
                                    </p:anim>
                                    <p:anim calcmode="lin" valueType="num">
                                      <p:cBhvr>
                                        <p:cTn id="49" dur="270" decel="100000" fill="hold"/>
                                        <p:tgtEl>
                                          <p:spTgt spid="30725"/>
                                        </p:tgtEl>
                                        <p:attrNameLst>
                                          <p:attrName>ppt_y</p:attrName>
                                        </p:attrNameLst>
                                      </p:cBhvr>
                                      <p:tavLst>
                                        <p:tav tm="0">
                                          <p:val>
                                            <p:strVal val="#ppt_y+1"/>
                                          </p:val>
                                        </p:tav>
                                        <p:tav tm="100000">
                                          <p:val>
                                            <p:strVal val="#ppt_y-.03"/>
                                          </p:val>
                                        </p:tav>
                                      </p:tavLst>
                                    </p:anim>
                                    <p:anim calcmode="lin" valueType="num">
                                      <p:cBhvr>
                                        <p:cTn id="50" dur="30" accel="100000" fill="hold">
                                          <p:stCondLst>
                                            <p:cond delay="270"/>
                                          </p:stCondLst>
                                        </p:cTn>
                                        <p:tgtEl>
                                          <p:spTgt spid="30725"/>
                                        </p:tgtEl>
                                        <p:attrNameLst>
                                          <p:attrName>ppt_y</p:attrName>
                                        </p:attrNameLst>
                                      </p:cBhvr>
                                      <p:tavLst>
                                        <p:tav tm="0">
                                          <p:val>
                                            <p:strVal val="#ppt_y-.03"/>
                                          </p:val>
                                        </p:tav>
                                        <p:tav tm="100000">
                                          <p:val>
                                            <p:strVal val="#ppt_y"/>
                                          </p:val>
                                        </p:tav>
                                      </p:tavLst>
                                    </p:anim>
                                  </p:childTnLst>
                                </p:cTn>
                              </p:par>
                            </p:childTnLst>
                          </p:cTn>
                        </p:par>
                        <p:par>
                          <p:cTn id="51" fill="hold" nodeType="afterGroup">
                            <p:stCondLst>
                              <p:cond delay="3150"/>
                            </p:stCondLst>
                            <p:childTnLst>
                              <p:par>
                                <p:cTn id="52" presetID="22" presetClass="entr" presetSubtype="8" fill="hold" grpId="0" nodeType="afterEffect">
                                  <p:stCondLst>
                                    <p:cond delay="0"/>
                                  </p:stCondLst>
                                  <p:childTnLst>
                                    <p:set>
                                      <p:cBhvr>
                                        <p:cTn id="53" dur="1" fill="hold">
                                          <p:stCondLst>
                                            <p:cond delay="0"/>
                                          </p:stCondLst>
                                        </p:cTn>
                                        <p:tgtEl>
                                          <p:spTgt spid="30727"/>
                                        </p:tgtEl>
                                        <p:attrNameLst>
                                          <p:attrName>style.visibility</p:attrName>
                                        </p:attrNameLst>
                                      </p:cBhvr>
                                      <p:to>
                                        <p:strVal val="visible"/>
                                      </p:to>
                                    </p:set>
                                    <p:animEffect>
                                      <p:cBhvr>
                                        <p:cTn id="54" dur="500"/>
                                        <p:tgtEl>
                                          <p:spTgt spid="30727"/>
                                        </p:tgtEl>
                                      </p:cBhvr>
                                    </p:animEffect>
                                  </p:childTnLst>
                                </p:cTn>
                              </p:par>
                              <p:par>
                                <p:cTn id="55" presetID="2" presetClass="entr" presetSubtype="8" fill="hold" grpId="0" nodeType="withEffect">
                                  <p:stCondLst>
                                    <p:cond delay="0"/>
                                  </p:stCondLst>
                                  <p:childTnLst>
                                    <p:set>
                                      <p:cBhvr>
                                        <p:cTn id="56" dur="1" fill="hold">
                                          <p:stCondLst>
                                            <p:cond delay="0"/>
                                          </p:stCondLst>
                                        </p:cTn>
                                        <p:tgtEl>
                                          <p:spTgt spid="30733"/>
                                        </p:tgtEl>
                                        <p:attrNameLst>
                                          <p:attrName>style.visibility</p:attrName>
                                        </p:attrNameLst>
                                      </p:cBhvr>
                                      <p:to>
                                        <p:strVal val="visible"/>
                                      </p:to>
                                    </p:set>
                                    <p:anim calcmode="lin" valueType="num">
                                      <p:cBhvr>
                                        <p:cTn id="57" dur="500" fill="hold"/>
                                        <p:tgtEl>
                                          <p:spTgt spid="30733"/>
                                        </p:tgtEl>
                                        <p:attrNameLst>
                                          <p:attrName>ppt_x</p:attrName>
                                        </p:attrNameLst>
                                      </p:cBhvr>
                                      <p:tavLst>
                                        <p:tav tm="0">
                                          <p:val>
                                            <p:strVal val="0-#ppt_w/2"/>
                                          </p:val>
                                        </p:tav>
                                        <p:tav tm="100000">
                                          <p:val>
                                            <p:strVal val="#ppt_x"/>
                                          </p:val>
                                        </p:tav>
                                      </p:tavLst>
                                    </p:anim>
                                    <p:anim calcmode="lin" valueType="num">
                                      <p:cBhvr>
                                        <p:cTn id="58" dur="500" fill="hold"/>
                                        <p:tgtEl>
                                          <p:spTgt spid="30733"/>
                                        </p:tgtEl>
                                        <p:attrNameLst>
                                          <p:attrName>ppt_y</p:attrName>
                                        </p:attrNameLst>
                                      </p:cBhvr>
                                      <p:tavLst>
                                        <p:tav tm="0">
                                          <p:val>
                                            <p:strVal val="#ppt_y"/>
                                          </p:val>
                                        </p:tav>
                                        <p:tav tm="100000">
                                          <p:val>
                                            <p:strVal val="#ppt_y"/>
                                          </p:val>
                                        </p:tav>
                                      </p:tavLst>
                                    </p:anim>
                                  </p:childTnLst>
                                </p:cTn>
                              </p:par>
                              <p:par>
                                <p:cTn id="59" presetID="22" presetClass="entr" presetSubtype="8" fill="hold" grpId="0" nodeType="withEffect">
                                  <p:stCondLst>
                                    <p:cond delay="0"/>
                                  </p:stCondLst>
                                  <p:childTnLst>
                                    <p:set>
                                      <p:cBhvr>
                                        <p:cTn id="60" dur="1" fill="hold">
                                          <p:stCondLst>
                                            <p:cond delay="0"/>
                                          </p:stCondLst>
                                        </p:cTn>
                                        <p:tgtEl>
                                          <p:spTgt spid="30728"/>
                                        </p:tgtEl>
                                        <p:attrNameLst>
                                          <p:attrName>style.visibility</p:attrName>
                                        </p:attrNameLst>
                                      </p:cBhvr>
                                      <p:to>
                                        <p:strVal val="visible"/>
                                      </p:to>
                                    </p:set>
                                    <p:animEffect>
                                      <p:cBhvr>
                                        <p:cTn id="61" dur="500"/>
                                        <p:tgtEl>
                                          <p:spTgt spid="30728"/>
                                        </p:tgtEl>
                                      </p:cBhvr>
                                    </p:animEffect>
                                  </p:childTnLst>
                                </p:cTn>
                              </p:par>
                              <p:par>
                                <p:cTn id="62" presetID="2" presetClass="entr" presetSubtype="2" fill="hold" grpId="0" nodeType="withEffect">
                                  <p:stCondLst>
                                    <p:cond delay="0"/>
                                  </p:stCondLst>
                                  <p:childTnLst>
                                    <p:set>
                                      <p:cBhvr>
                                        <p:cTn id="63" dur="1" fill="hold">
                                          <p:stCondLst>
                                            <p:cond delay="0"/>
                                          </p:stCondLst>
                                        </p:cTn>
                                        <p:tgtEl>
                                          <p:spTgt spid="30730"/>
                                        </p:tgtEl>
                                        <p:attrNameLst>
                                          <p:attrName>style.visibility</p:attrName>
                                        </p:attrNameLst>
                                      </p:cBhvr>
                                      <p:to>
                                        <p:strVal val="visible"/>
                                      </p:to>
                                    </p:set>
                                    <p:anim calcmode="lin" valueType="num">
                                      <p:cBhvr>
                                        <p:cTn id="64" dur="500" fill="hold"/>
                                        <p:tgtEl>
                                          <p:spTgt spid="30730"/>
                                        </p:tgtEl>
                                        <p:attrNameLst>
                                          <p:attrName>ppt_x</p:attrName>
                                        </p:attrNameLst>
                                      </p:cBhvr>
                                      <p:tavLst>
                                        <p:tav tm="0">
                                          <p:val>
                                            <p:strVal val="1+#ppt_w/2"/>
                                          </p:val>
                                        </p:tav>
                                        <p:tav tm="100000">
                                          <p:val>
                                            <p:strVal val="#ppt_x"/>
                                          </p:val>
                                        </p:tav>
                                      </p:tavLst>
                                    </p:anim>
                                    <p:anim calcmode="lin" valueType="num">
                                      <p:cBhvr>
                                        <p:cTn id="65" dur="500" fill="hold"/>
                                        <p:tgtEl>
                                          <p:spTgt spid="30730"/>
                                        </p:tgtEl>
                                        <p:attrNameLst>
                                          <p:attrName>ppt_y</p:attrName>
                                        </p:attrNameLst>
                                      </p:cBhvr>
                                      <p:tavLst>
                                        <p:tav tm="0">
                                          <p:val>
                                            <p:strVal val="#ppt_y"/>
                                          </p:val>
                                        </p:tav>
                                        <p:tav tm="100000">
                                          <p:val>
                                            <p:strVal val="#ppt_y"/>
                                          </p:val>
                                        </p:tav>
                                      </p:tavLst>
                                    </p:anim>
                                  </p:childTnLst>
                                </p:cTn>
                              </p:par>
                              <p:par>
                                <p:cTn id="66" presetID="22" presetClass="entr" presetSubtype="2" fill="hold" grpId="0" nodeType="withEffect">
                                  <p:stCondLst>
                                    <p:cond delay="0"/>
                                  </p:stCondLst>
                                  <p:childTnLst>
                                    <p:set>
                                      <p:cBhvr>
                                        <p:cTn id="67" dur="1" fill="hold">
                                          <p:stCondLst>
                                            <p:cond delay="0"/>
                                          </p:stCondLst>
                                        </p:cTn>
                                        <p:tgtEl>
                                          <p:spTgt spid="30729"/>
                                        </p:tgtEl>
                                        <p:attrNameLst>
                                          <p:attrName>style.visibility</p:attrName>
                                        </p:attrNameLst>
                                      </p:cBhvr>
                                      <p:to>
                                        <p:strVal val="visible"/>
                                      </p:to>
                                    </p:set>
                                    <p:animEffect>
                                      <p:cBhvr>
                                        <p:cTn id="68" dur="500"/>
                                        <p:tgtEl>
                                          <p:spTgt spid="30729"/>
                                        </p:tgtEl>
                                      </p:cBhvr>
                                    </p:animEffect>
                                  </p:childTnLst>
                                </p:cTn>
                              </p:par>
                              <p:par>
                                <p:cTn id="69" presetID="2" presetClass="entr" presetSubtype="8" fill="hold" grpId="0" nodeType="withEffect">
                                  <p:stCondLst>
                                    <p:cond delay="0"/>
                                  </p:stCondLst>
                                  <p:childTnLst>
                                    <p:set>
                                      <p:cBhvr>
                                        <p:cTn id="70" dur="1" fill="hold">
                                          <p:stCondLst>
                                            <p:cond delay="0"/>
                                          </p:stCondLst>
                                        </p:cTn>
                                        <p:tgtEl>
                                          <p:spTgt spid="30732"/>
                                        </p:tgtEl>
                                        <p:attrNameLst>
                                          <p:attrName>style.visibility</p:attrName>
                                        </p:attrNameLst>
                                      </p:cBhvr>
                                      <p:to>
                                        <p:strVal val="visible"/>
                                      </p:to>
                                    </p:set>
                                    <p:anim calcmode="lin" valueType="num">
                                      <p:cBhvr>
                                        <p:cTn id="71" dur="500" fill="hold"/>
                                        <p:tgtEl>
                                          <p:spTgt spid="30732"/>
                                        </p:tgtEl>
                                        <p:attrNameLst>
                                          <p:attrName>ppt_x</p:attrName>
                                        </p:attrNameLst>
                                      </p:cBhvr>
                                      <p:tavLst>
                                        <p:tav tm="0">
                                          <p:val>
                                            <p:strVal val="0-#ppt_w/2"/>
                                          </p:val>
                                        </p:tav>
                                        <p:tav tm="100000">
                                          <p:val>
                                            <p:strVal val="#ppt_x"/>
                                          </p:val>
                                        </p:tav>
                                      </p:tavLst>
                                    </p:anim>
                                    <p:anim calcmode="lin" valueType="num">
                                      <p:cBhvr>
                                        <p:cTn id="72" dur="500" fill="hold"/>
                                        <p:tgtEl>
                                          <p:spTgt spid="30732"/>
                                        </p:tgtEl>
                                        <p:attrNameLst>
                                          <p:attrName>ppt_y</p:attrName>
                                        </p:attrNameLst>
                                      </p:cBhvr>
                                      <p:tavLst>
                                        <p:tav tm="0">
                                          <p:val>
                                            <p:strVal val="#ppt_y"/>
                                          </p:val>
                                        </p:tav>
                                        <p:tav tm="100000">
                                          <p:val>
                                            <p:strVal val="#ppt_y"/>
                                          </p:val>
                                        </p:tav>
                                      </p:tavLst>
                                    </p:anim>
                                  </p:childTnLst>
                                </p:cTn>
                              </p:par>
                              <p:par>
                                <p:cTn id="73" presetID="22" presetClass="entr" presetSubtype="2" fill="hold" grpId="0" nodeType="withEffect">
                                  <p:stCondLst>
                                    <p:cond delay="0"/>
                                  </p:stCondLst>
                                  <p:childTnLst>
                                    <p:set>
                                      <p:cBhvr>
                                        <p:cTn id="74" dur="1" fill="hold">
                                          <p:stCondLst>
                                            <p:cond delay="0"/>
                                          </p:stCondLst>
                                        </p:cTn>
                                        <p:tgtEl>
                                          <p:spTgt spid="30722"/>
                                        </p:tgtEl>
                                        <p:attrNameLst>
                                          <p:attrName>style.visibility</p:attrName>
                                        </p:attrNameLst>
                                      </p:cBhvr>
                                      <p:to>
                                        <p:strVal val="visible"/>
                                      </p:to>
                                    </p:set>
                                    <p:animEffect>
                                      <p:cBhvr>
                                        <p:cTn id="75" dur="500"/>
                                        <p:tgtEl>
                                          <p:spTgt spid="30722"/>
                                        </p:tgtEl>
                                      </p:cBhvr>
                                    </p:animEffect>
                                  </p:childTnLst>
                                </p:cTn>
                              </p:par>
                              <p:par>
                                <p:cTn id="76" presetID="2" presetClass="entr" presetSubtype="2" fill="hold" grpId="0" nodeType="withEffect">
                                  <p:stCondLst>
                                    <p:cond delay="0"/>
                                  </p:stCondLst>
                                  <p:childTnLst>
                                    <p:set>
                                      <p:cBhvr>
                                        <p:cTn id="77" dur="1" fill="hold">
                                          <p:stCondLst>
                                            <p:cond delay="0"/>
                                          </p:stCondLst>
                                        </p:cTn>
                                        <p:tgtEl>
                                          <p:spTgt spid="30731"/>
                                        </p:tgtEl>
                                        <p:attrNameLst>
                                          <p:attrName>style.visibility</p:attrName>
                                        </p:attrNameLst>
                                      </p:cBhvr>
                                      <p:to>
                                        <p:strVal val="visible"/>
                                      </p:to>
                                    </p:set>
                                    <p:anim calcmode="lin" valueType="num">
                                      <p:cBhvr>
                                        <p:cTn id="78" dur="500" fill="hold"/>
                                        <p:tgtEl>
                                          <p:spTgt spid="30731"/>
                                        </p:tgtEl>
                                        <p:attrNameLst>
                                          <p:attrName>ppt_x</p:attrName>
                                        </p:attrNameLst>
                                      </p:cBhvr>
                                      <p:tavLst>
                                        <p:tav tm="0">
                                          <p:val>
                                            <p:strVal val="1+#ppt_w/2"/>
                                          </p:val>
                                        </p:tav>
                                        <p:tav tm="100000">
                                          <p:val>
                                            <p:strVal val="#ppt_x"/>
                                          </p:val>
                                        </p:tav>
                                      </p:tavLst>
                                    </p:anim>
                                    <p:anim calcmode="lin" valueType="num">
                                      <p:cBhvr>
                                        <p:cTn id="79" dur="500" fill="hold"/>
                                        <p:tgtEl>
                                          <p:spTgt spid="30731"/>
                                        </p:tgtEl>
                                        <p:attrNameLst>
                                          <p:attrName>ppt_y</p:attrName>
                                        </p:attrNameLst>
                                      </p:cBhvr>
                                      <p:tavLst>
                                        <p:tav tm="0">
                                          <p:val>
                                            <p:strVal val="#ppt_y"/>
                                          </p:val>
                                        </p:tav>
                                        <p:tav tm="100000">
                                          <p:val>
                                            <p:strVal val="#ppt_y"/>
                                          </p:val>
                                        </p:tav>
                                      </p:tavLst>
                                    </p:anim>
                                  </p:childTnLst>
                                </p:cTn>
                              </p:par>
                            </p:childTnLst>
                          </p:cTn>
                        </p:par>
                        <p:par>
                          <p:cTn id="80" fill="hold" nodeType="afterGroup">
                            <p:stCondLst>
                              <p:cond delay="3650"/>
                            </p:stCondLst>
                            <p:childTnLst>
                              <p:par>
                                <p:cTn id="81" presetID="10" presetClass="entr" presetSubtype="0" fill="hold" grpId="0" nodeType="afterEffect">
                                  <p:stCondLst>
                                    <p:cond delay="0"/>
                                  </p:stCondLst>
                                  <p:childTnLst>
                                    <p:set>
                                      <p:cBhvr>
                                        <p:cTn id="82" dur="1" fill="hold">
                                          <p:stCondLst>
                                            <p:cond delay="0"/>
                                          </p:stCondLst>
                                        </p:cTn>
                                        <p:tgtEl>
                                          <p:spTgt spid="30737"/>
                                        </p:tgtEl>
                                        <p:attrNameLst>
                                          <p:attrName>style.visibility</p:attrName>
                                        </p:attrNameLst>
                                      </p:cBhvr>
                                      <p:to>
                                        <p:strVal val="visible"/>
                                      </p:to>
                                    </p:set>
                                    <p:animEffect>
                                      <p:cBhvr>
                                        <p:cTn id="83" dur="500"/>
                                        <p:tgtEl>
                                          <p:spTgt spid="3073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0741"/>
                                        </p:tgtEl>
                                        <p:attrNameLst>
                                          <p:attrName>style.visibility</p:attrName>
                                        </p:attrNameLst>
                                      </p:cBhvr>
                                      <p:to>
                                        <p:strVal val="visible"/>
                                      </p:to>
                                    </p:set>
                                    <p:animEffect>
                                      <p:cBhvr>
                                        <p:cTn id="86" dur="500"/>
                                        <p:tgtEl>
                                          <p:spTgt spid="3074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0734"/>
                                        </p:tgtEl>
                                        <p:attrNameLst>
                                          <p:attrName>style.visibility</p:attrName>
                                        </p:attrNameLst>
                                      </p:cBhvr>
                                      <p:to>
                                        <p:strVal val="visible"/>
                                      </p:to>
                                    </p:set>
                                    <p:animEffect>
                                      <p:cBhvr>
                                        <p:cTn id="89" dur="500"/>
                                        <p:tgtEl>
                                          <p:spTgt spid="3073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0738"/>
                                        </p:tgtEl>
                                        <p:attrNameLst>
                                          <p:attrName>style.visibility</p:attrName>
                                        </p:attrNameLst>
                                      </p:cBhvr>
                                      <p:to>
                                        <p:strVal val="visible"/>
                                      </p:to>
                                    </p:set>
                                    <p:animEffect>
                                      <p:cBhvr>
                                        <p:cTn id="92" dur="500"/>
                                        <p:tgtEl>
                                          <p:spTgt spid="3073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0736"/>
                                        </p:tgtEl>
                                        <p:attrNameLst>
                                          <p:attrName>style.visibility</p:attrName>
                                        </p:attrNameLst>
                                      </p:cBhvr>
                                      <p:to>
                                        <p:strVal val="visible"/>
                                      </p:to>
                                    </p:set>
                                    <p:animEffect>
                                      <p:cBhvr>
                                        <p:cTn id="95" dur="500"/>
                                        <p:tgtEl>
                                          <p:spTgt spid="3073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0740"/>
                                        </p:tgtEl>
                                        <p:attrNameLst>
                                          <p:attrName>style.visibility</p:attrName>
                                        </p:attrNameLst>
                                      </p:cBhvr>
                                      <p:to>
                                        <p:strVal val="visible"/>
                                      </p:to>
                                    </p:set>
                                    <p:animEffect>
                                      <p:cBhvr>
                                        <p:cTn id="98" dur="500"/>
                                        <p:tgtEl>
                                          <p:spTgt spid="3074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0735"/>
                                        </p:tgtEl>
                                        <p:attrNameLst>
                                          <p:attrName>style.visibility</p:attrName>
                                        </p:attrNameLst>
                                      </p:cBhvr>
                                      <p:to>
                                        <p:strVal val="visible"/>
                                      </p:to>
                                    </p:set>
                                    <p:animEffect>
                                      <p:cBhvr>
                                        <p:cTn id="101" dur="500"/>
                                        <p:tgtEl>
                                          <p:spTgt spid="3073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0739"/>
                                        </p:tgtEl>
                                        <p:attrNameLst>
                                          <p:attrName>style.visibility</p:attrName>
                                        </p:attrNameLst>
                                      </p:cBhvr>
                                      <p:to>
                                        <p:strVal val="visible"/>
                                      </p:to>
                                    </p:set>
                                    <p:animEffect>
                                      <p:cBhvr>
                                        <p:cTn id="104" dur="500"/>
                                        <p:tgtEl>
                                          <p:spTgt spid="30739"/>
                                        </p:tgtEl>
                                      </p:cBhvr>
                                    </p:animEffect>
                                  </p:childTnLst>
                                </p:cTn>
                              </p:par>
                            </p:childTnLst>
                          </p:cTn>
                        </p:par>
                        <p:par>
                          <p:cTn id="105" fill="hold" nodeType="afterGroup">
                            <p:stCondLst>
                              <p:cond delay="4150"/>
                            </p:stCondLst>
                            <p:childTnLst>
                              <p:par>
                                <p:cTn id="106" presetID="18" presetClass="entr" presetSubtype="6" fill="hold" nodeType="afterEffect">
                                  <p:stCondLst>
                                    <p:cond delay="0"/>
                                  </p:stCondLst>
                                  <p:childTnLst>
                                    <p:set>
                                      <p:cBhvr>
                                        <p:cTn id="107" dur="1" fill="hold">
                                          <p:stCondLst>
                                            <p:cond delay="0"/>
                                          </p:stCondLst>
                                        </p:cTn>
                                        <p:tgtEl>
                                          <p:spTgt spid="30745"/>
                                        </p:tgtEl>
                                        <p:attrNameLst>
                                          <p:attrName>style.visibility</p:attrName>
                                        </p:attrNameLst>
                                      </p:cBhvr>
                                      <p:to>
                                        <p:strVal val="visible"/>
                                      </p:to>
                                    </p:set>
                                    <p:animEffect>
                                      <p:cBhvr>
                                        <p:cTn id="108" dur="750"/>
                                        <p:tgtEl>
                                          <p:spTgt spid="30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bldLvl="0" animBg="1" autoUpdateAnimBg="0"/>
      <p:bldP spid="30724" grpId="0" bldLvl="0" animBg="1" autoUpdateAnimBg="0"/>
      <p:bldP spid="30725" grpId="0" bldLvl="0" animBg="1" autoUpdateAnimBg="0"/>
      <p:bldP spid="30726" grpId="0" bldLvl="0" animBg="1" autoUpdateAnimBg="0"/>
      <p:bldP spid="30727" grpId="0" animBg="1"/>
      <p:bldP spid="30728" grpId="0" animBg="1"/>
      <p:bldP spid="30729" grpId="0" animBg="1"/>
      <p:bldP spid="30730" grpId="0" bldLvl="0" animBg="1" autoUpdateAnimBg="0"/>
      <p:bldP spid="30731" grpId="0" bldLvl="0" animBg="1" autoUpdateAnimBg="0"/>
      <p:bldP spid="30732" grpId="0" bldLvl="0" animBg="1" autoUpdateAnimBg="0"/>
      <p:bldP spid="30733" grpId="0" bldLvl="0" animBg="1" autoUpdateAnimBg="0"/>
      <p:bldP spid="30734" grpId="0" bldLvl="0" autoUpdateAnimBg="0"/>
      <p:bldP spid="30735" grpId="0" bldLvl="0" autoUpdateAnimBg="0"/>
      <p:bldP spid="30736" grpId="0" bldLvl="0" autoUpdateAnimBg="0"/>
      <p:bldP spid="30737" grpId="0" bldLvl="0" autoUpdateAnimBg="0"/>
      <p:bldP spid="30738" grpId="0" bldLvl="0" autoUpdateAnimBg="0"/>
      <p:bldP spid="30739" grpId="0" bldLvl="0" autoUpdateAnimBg="0"/>
      <p:bldP spid="30740" grpId="0" bldLvl="0" autoUpdateAnimBg="0"/>
      <p:bldP spid="30741" grpId="0" bldLvl="0" autoUpdateAnimBg="0"/>
      <p:bldP spid="30748" grpId="0"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1"/>
          <p:cNvSpPr>
            <a:spLocks noChangeArrowheads="1"/>
          </p:cNvSpPr>
          <p:nvPr/>
        </p:nvSpPr>
        <p:spPr bwMode="auto">
          <a:xfrm>
            <a:off x="0" y="1350963"/>
            <a:ext cx="3228975" cy="118745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723" name="文本框 2"/>
          <p:cNvSpPr>
            <a:spLocks noChangeArrowheads="1"/>
          </p:cNvSpPr>
          <p:nvPr/>
        </p:nvSpPr>
        <p:spPr bwMode="auto">
          <a:xfrm>
            <a:off x="1352550" y="1663700"/>
            <a:ext cx="16779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Part V</a:t>
            </a:r>
          </a:p>
        </p:txBody>
      </p:sp>
      <p:sp>
        <p:nvSpPr>
          <p:cNvPr id="31748" name="TextBox 23"/>
          <p:cNvSpPr>
            <a:spLocks noChangeArrowheads="1"/>
          </p:cNvSpPr>
          <p:nvPr/>
        </p:nvSpPr>
        <p:spPr bwMode="auto">
          <a:xfrm>
            <a:off x="3773488" y="1827213"/>
            <a:ext cx="10731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General thinking</a:t>
            </a:r>
          </a:p>
        </p:txBody>
      </p:sp>
      <p:sp>
        <p:nvSpPr>
          <p:cNvPr id="31749" name="TextBox 24"/>
          <p:cNvSpPr>
            <a:spLocks noChangeArrowheads="1"/>
          </p:cNvSpPr>
          <p:nvPr/>
        </p:nvSpPr>
        <p:spPr bwMode="auto">
          <a:xfrm>
            <a:off x="3773488" y="2154238"/>
            <a:ext cx="10731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Specific ideas</a:t>
            </a:r>
          </a:p>
        </p:txBody>
      </p:sp>
      <p:grpSp>
        <p:nvGrpSpPr>
          <p:cNvPr id="31750" name="组合 11"/>
          <p:cNvGrpSpPr>
            <a:grpSpLocks/>
          </p:cNvGrpSpPr>
          <p:nvPr/>
        </p:nvGrpSpPr>
        <p:grpSpPr bwMode="auto">
          <a:xfrm>
            <a:off x="3773488" y="1247775"/>
            <a:ext cx="4171950" cy="530225"/>
            <a:chOff x="0" y="0"/>
            <a:chExt cx="4171895" cy="530915"/>
          </a:xfrm>
        </p:grpSpPr>
        <p:sp>
          <p:nvSpPr>
            <p:cNvPr id="30731" name="TextBox 4"/>
            <p:cNvSpPr>
              <a:spLocks noChangeArrowheads="1"/>
            </p:cNvSpPr>
            <p:nvPr/>
          </p:nvSpPr>
          <p:spPr bwMode="auto">
            <a:xfrm>
              <a:off x="0" y="0"/>
              <a:ext cx="1739900"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000">
                  <a:solidFill>
                    <a:srgbClr val="0E90BE"/>
                  </a:solidFill>
                  <a:latin typeface="Impact" panose="020B0806030902050204" pitchFamily="34" charset="0"/>
                  <a:sym typeface="Impact" panose="020B0806030902050204" pitchFamily="34" charset="0"/>
                </a:rPr>
                <a:t>Work plan</a:t>
              </a:r>
              <a:endParaRPr lang="zh-CN" altLang="en-US" sz="3000">
                <a:solidFill>
                  <a:srgbClr val="0E90BE"/>
                </a:solidFill>
                <a:latin typeface="Impact" panose="020B0806030902050204" pitchFamily="34" charset="0"/>
                <a:sym typeface="Impact" panose="020B0806030902050204" pitchFamily="34" charset="0"/>
              </a:endParaRPr>
            </a:p>
          </p:txBody>
        </p:sp>
        <p:sp>
          <p:nvSpPr>
            <p:cNvPr id="30732" name="文本框 8"/>
            <p:cNvSpPr>
              <a:spLocks noChangeArrowheads="1"/>
            </p:cNvSpPr>
            <p:nvPr/>
          </p:nvSpPr>
          <p:spPr bwMode="auto">
            <a:xfrm>
              <a:off x="1878960" y="83480"/>
              <a:ext cx="229293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Next work plan</a:t>
              </a:r>
            </a:p>
          </p:txBody>
        </p:sp>
      </p:grpSp>
      <p:sp>
        <p:nvSpPr>
          <p:cNvPr id="31753" name="矩形 9"/>
          <p:cNvSpPr>
            <a:spLocks noChangeArrowheads="1"/>
          </p:cNvSpPr>
          <p:nvPr/>
        </p:nvSpPr>
        <p:spPr bwMode="auto">
          <a:xfrm>
            <a:off x="3825875" y="3003550"/>
            <a:ext cx="5318125" cy="200025"/>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1754" name="矩形 10"/>
          <p:cNvSpPr>
            <a:spLocks noChangeArrowheads="1"/>
          </p:cNvSpPr>
          <p:nvPr/>
        </p:nvSpPr>
        <p:spPr bwMode="auto">
          <a:xfrm>
            <a:off x="3302000" y="1350963"/>
            <a:ext cx="306388" cy="118745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1755" name="TextBox 23"/>
          <p:cNvSpPr>
            <a:spLocks noChangeArrowheads="1"/>
          </p:cNvSpPr>
          <p:nvPr/>
        </p:nvSpPr>
        <p:spPr bwMode="auto">
          <a:xfrm>
            <a:off x="5895975" y="1860550"/>
            <a:ext cx="10731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How to do it</a:t>
            </a:r>
          </a:p>
        </p:txBody>
      </p:sp>
      <p:sp>
        <p:nvSpPr>
          <p:cNvPr id="31756" name="TextBox 24"/>
          <p:cNvSpPr>
            <a:spLocks noChangeArrowheads="1"/>
          </p:cNvSpPr>
          <p:nvPr/>
        </p:nvSpPr>
        <p:spPr bwMode="auto">
          <a:xfrm>
            <a:off x="5895975" y="2187575"/>
            <a:ext cx="10731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Safeguards</a:t>
            </a: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p:cBhvr>
                                        <p:cTn id="7" dur="500"/>
                                        <p:tgtEl>
                                          <p:spTgt spid="31746"/>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31754"/>
                                        </p:tgtEl>
                                        <p:attrNameLst>
                                          <p:attrName>style.visibility</p:attrName>
                                        </p:attrNameLst>
                                      </p:cBhvr>
                                      <p:to>
                                        <p:strVal val="visible"/>
                                      </p:to>
                                    </p:set>
                                    <p:anim calcmode="lin" valueType="num">
                                      <p:cBhvr>
                                        <p:cTn id="10" dur="400" fill="hold"/>
                                        <p:tgtEl>
                                          <p:spTgt spid="31754"/>
                                        </p:tgtEl>
                                        <p:attrNameLst>
                                          <p:attrName>ppt_x</p:attrName>
                                        </p:attrNameLst>
                                      </p:cBhvr>
                                      <p:tavLst>
                                        <p:tav tm="0">
                                          <p:val>
                                            <p:strVal val="#ppt_x"/>
                                          </p:val>
                                        </p:tav>
                                        <p:tav tm="100000">
                                          <p:val>
                                            <p:strVal val="#ppt_x"/>
                                          </p:val>
                                        </p:tav>
                                      </p:tavLst>
                                    </p:anim>
                                    <p:anim calcmode="lin" valueType="num">
                                      <p:cBhvr>
                                        <p:cTn id="11" dur="400" fill="hold"/>
                                        <p:tgtEl>
                                          <p:spTgt spid="31754"/>
                                        </p:tgtEl>
                                        <p:attrNameLst>
                                          <p:attrName>ppt_y</p:attrName>
                                        </p:attrNameLst>
                                      </p:cBhvr>
                                      <p:tavLst>
                                        <p:tav tm="0">
                                          <p:val>
                                            <p:strVal val="0-#ppt_h/2"/>
                                          </p:val>
                                        </p:tav>
                                        <p:tav tm="100000">
                                          <p:val>
                                            <p:strVal val="#ppt_y"/>
                                          </p:val>
                                        </p:tav>
                                      </p:tavLst>
                                    </p:anim>
                                  </p:childTnLst>
                                </p:cTn>
                              </p:par>
                            </p:childTnLst>
                          </p:cTn>
                        </p:par>
                        <p:par>
                          <p:cTn id="12" fill="hold" nodeType="afterGroup">
                            <p:stCondLst>
                              <p:cond delay="700"/>
                            </p:stCondLst>
                            <p:childTnLst>
                              <p:par>
                                <p:cTn id="13" presetID="22" presetClass="entr" presetSubtype="8" fill="hold" nodeType="afterEffect">
                                  <p:stCondLst>
                                    <p:cond delay="0"/>
                                  </p:stCondLst>
                                  <p:childTnLst>
                                    <p:set>
                                      <p:cBhvr>
                                        <p:cTn id="14" dur="1" fill="hold">
                                          <p:stCondLst>
                                            <p:cond delay="0"/>
                                          </p:stCondLst>
                                        </p:cTn>
                                        <p:tgtEl>
                                          <p:spTgt spid="31750"/>
                                        </p:tgtEl>
                                        <p:attrNameLst>
                                          <p:attrName>style.visibility</p:attrName>
                                        </p:attrNameLst>
                                      </p:cBhvr>
                                      <p:to>
                                        <p:strVal val="visible"/>
                                      </p:to>
                                    </p:set>
                                    <p:animEffect>
                                      <p:cBhvr>
                                        <p:cTn id="15" dur="500"/>
                                        <p:tgtEl>
                                          <p:spTgt spid="31750"/>
                                        </p:tgtEl>
                                      </p:cBhvr>
                                    </p:animEffect>
                                  </p:childTnLst>
                                </p:cTn>
                              </p:par>
                            </p:childTnLst>
                          </p:cTn>
                        </p:par>
                        <p:par>
                          <p:cTn id="16" fill="hold" nodeType="afterGroup">
                            <p:stCondLst>
                              <p:cond delay="1200"/>
                            </p:stCondLst>
                            <p:childTnLst>
                              <p:par>
                                <p:cTn id="17" presetID="2" presetClass="entr" presetSubtype="12" fill="hold" grpId="0" nodeType="afterEffect">
                                  <p:stCondLst>
                                    <p:cond delay="0"/>
                                  </p:stCondLst>
                                  <p:childTnLst>
                                    <p:set>
                                      <p:cBhvr>
                                        <p:cTn id="18" dur="1" fill="hold">
                                          <p:stCondLst>
                                            <p:cond delay="0"/>
                                          </p:stCondLst>
                                        </p:cTn>
                                        <p:tgtEl>
                                          <p:spTgt spid="31748"/>
                                        </p:tgtEl>
                                        <p:attrNameLst>
                                          <p:attrName>style.visibility</p:attrName>
                                        </p:attrNameLst>
                                      </p:cBhvr>
                                      <p:to>
                                        <p:strVal val="visible"/>
                                      </p:to>
                                    </p:set>
                                    <p:anim calcmode="lin" valueType="num">
                                      <p:cBhvr>
                                        <p:cTn id="19" dur="400" fill="hold"/>
                                        <p:tgtEl>
                                          <p:spTgt spid="31748"/>
                                        </p:tgtEl>
                                        <p:attrNameLst>
                                          <p:attrName>ppt_x</p:attrName>
                                        </p:attrNameLst>
                                      </p:cBhvr>
                                      <p:tavLst>
                                        <p:tav tm="0">
                                          <p:val>
                                            <p:strVal val="0-#ppt_w/2"/>
                                          </p:val>
                                        </p:tav>
                                        <p:tav tm="100000">
                                          <p:val>
                                            <p:strVal val="#ppt_x"/>
                                          </p:val>
                                        </p:tav>
                                      </p:tavLst>
                                    </p:anim>
                                    <p:anim calcmode="lin" valueType="num">
                                      <p:cBhvr>
                                        <p:cTn id="20" dur="400" fill="hold"/>
                                        <p:tgtEl>
                                          <p:spTgt spid="31748"/>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100"/>
                                  </p:stCondLst>
                                  <p:childTnLst>
                                    <p:set>
                                      <p:cBhvr>
                                        <p:cTn id="22" dur="1" fill="hold">
                                          <p:stCondLst>
                                            <p:cond delay="0"/>
                                          </p:stCondLst>
                                        </p:cTn>
                                        <p:tgtEl>
                                          <p:spTgt spid="31749"/>
                                        </p:tgtEl>
                                        <p:attrNameLst>
                                          <p:attrName>style.visibility</p:attrName>
                                        </p:attrNameLst>
                                      </p:cBhvr>
                                      <p:to>
                                        <p:strVal val="visible"/>
                                      </p:to>
                                    </p:set>
                                    <p:anim calcmode="lin" valueType="num">
                                      <p:cBhvr>
                                        <p:cTn id="23" dur="400" fill="hold"/>
                                        <p:tgtEl>
                                          <p:spTgt spid="31749"/>
                                        </p:tgtEl>
                                        <p:attrNameLst>
                                          <p:attrName>ppt_x</p:attrName>
                                        </p:attrNameLst>
                                      </p:cBhvr>
                                      <p:tavLst>
                                        <p:tav tm="0">
                                          <p:val>
                                            <p:strVal val="0-#ppt_w/2"/>
                                          </p:val>
                                        </p:tav>
                                        <p:tav tm="100000">
                                          <p:val>
                                            <p:strVal val="#ppt_x"/>
                                          </p:val>
                                        </p:tav>
                                      </p:tavLst>
                                    </p:anim>
                                    <p:anim calcmode="lin" valueType="num">
                                      <p:cBhvr>
                                        <p:cTn id="24" dur="400" fill="hold"/>
                                        <p:tgtEl>
                                          <p:spTgt spid="31749"/>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300"/>
                                  </p:stCondLst>
                                  <p:childTnLst>
                                    <p:set>
                                      <p:cBhvr>
                                        <p:cTn id="26" dur="1" fill="hold">
                                          <p:stCondLst>
                                            <p:cond delay="0"/>
                                          </p:stCondLst>
                                        </p:cTn>
                                        <p:tgtEl>
                                          <p:spTgt spid="31755"/>
                                        </p:tgtEl>
                                        <p:attrNameLst>
                                          <p:attrName>style.visibility</p:attrName>
                                        </p:attrNameLst>
                                      </p:cBhvr>
                                      <p:to>
                                        <p:strVal val="visible"/>
                                      </p:to>
                                    </p:set>
                                    <p:anim calcmode="lin" valueType="num">
                                      <p:cBhvr>
                                        <p:cTn id="27" dur="400" fill="hold"/>
                                        <p:tgtEl>
                                          <p:spTgt spid="31755"/>
                                        </p:tgtEl>
                                        <p:attrNameLst>
                                          <p:attrName>ppt_x</p:attrName>
                                        </p:attrNameLst>
                                      </p:cBhvr>
                                      <p:tavLst>
                                        <p:tav tm="0">
                                          <p:val>
                                            <p:strVal val="0-#ppt_w/2"/>
                                          </p:val>
                                        </p:tav>
                                        <p:tav tm="100000">
                                          <p:val>
                                            <p:strVal val="#ppt_x"/>
                                          </p:val>
                                        </p:tav>
                                      </p:tavLst>
                                    </p:anim>
                                    <p:anim calcmode="lin" valueType="num">
                                      <p:cBhvr>
                                        <p:cTn id="28" dur="400" fill="hold"/>
                                        <p:tgtEl>
                                          <p:spTgt spid="31755"/>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400"/>
                                  </p:stCondLst>
                                  <p:childTnLst>
                                    <p:set>
                                      <p:cBhvr>
                                        <p:cTn id="30" dur="1" fill="hold">
                                          <p:stCondLst>
                                            <p:cond delay="0"/>
                                          </p:stCondLst>
                                        </p:cTn>
                                        <p:tgtEl>
                                          <p:spTgt spid="31756"/>
                                        </p:tgtEl>
                                        <p:attrNameLst>
                                          <p:attrName>style.visibility</p:attrName>
                                        </p:attrNameLst>
                                      </p:cBhvr>
                                      <p:to>
                                        <p:strVal val="visible"/>
                                      </p:to>
                                    </p:set>
                                    <p:anim calcmode="lin" valueType="num">
                                      <p:cBhvr>
                                        <p:cTn id="31" dur="400" fill="hold"/>
                                        <p:tgtEl>
                                          <p:spTgt spid="31756"/>
                                        </p:tgtEl>
                                        <p:attrNameLst>
                                          <p:attrName>ppt_x</p:attrName>
                                        </p:attrNameLst>
                                      </p:cBhvr>
                                      <p:tavLst>
                                        <p:tav tm="0">
                                          <p:val>
                                            <p:strVal val="0-#ppt_w/2"/>
                                          </p:val>
                                        </p:tav>
                                        <p:tav tm="100000">
                                          <p:val>
                                            <p:strVal val="#ppt_x"/>
                                          </p:val>
                                        </p:tav>
                                      </p:tavLst>
                                    </p:anim>
                                    <p:anim calcmode="lin" valueType="num">
                                      <p:cBhvr>
                                        <p:cTn id="32" dur="400" fill="hold"/>
                                        <p:tgtEl>
                                          <p:spTgt spid="31756"/>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1753"/>
                                        </p:tgtEl>
                                        <p:attrNameLst>
                                          <p:attrName>style.visibility</p:attrName>
                                        </p:attrNameLst>
                                      </p:cBhvr>
                                      <p:to>
                                        <p:strVal val="visible"/>
                                      </p:to>
                                    </p:set>
                                    <p:animEffect>
                                      <p:cBhvr>
                                        <p:cTn id="36" dur="5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ldLvl="0" animBg="1" autoUpdateAnimBg="0"/>
      <p:bldP spid="31748" grpId="0" bldLvl="0" autoUpdateAnimBg="0"/>
      <p:bldP spid="31749" grpId="0" bldLvl="0" autoUpdateAnimBg="0"/>
      <p:bldP spid="31753" grpId="0" bldLvl="0" animBg="1" autoUpdateAnimBg="0"/>
      <p:bldP spid="31754" grpId="0" bldLvl="0" animBg="1" autoUpdateAnimBg="0"/>
      <p:bldP spid="31755" grpId="0" bldLvl="0" autoUpdateAnimBg="0"/>
      <p:bldP spid="31756"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
          <p:cNvSpPr>
            <a:spLocks noChangeArrowheads="1"/>
          </p:cNvSpPr>
          <p:nvPr/>
        </p:nvSpPr>
        <p:spPr bwMode="auto">
          <a:xfrm>
            <a:off x="0" y="1350963"/>
            <a:ext cx="3228975" cy="118745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099" name="文本框 2"/>
          <p:cNvSpPr>
            <a:spLocks noChangeArrowheads="1"/>
          </p:cNvSpPr>
          <p:nvPr/>
        </p:nvSpPr>
        <p:spPr bwMode="auto">
          <a:xfrm>
            <a:off x="1352550" y="1663700"/>
            <a:ext cx="16779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Part One</a:t>
            </a:r>
            <a:endParaRPr lang="zh-CN" altLang="en-US"/>
          </a:p>
        </p:txBody>
      </p:sp>
      <p:sp>
        <p:nvSpPr>
          <p:cNvPr id="5124" name="TextBox 23"/>
          <p:cNvSpPr>
            <a:spLocks noChangeArrowheads="1"/>
          </p:cNvSpPr>
          <p:nvPr/>
        </p:nvSpPr>
        <p:spPr bwMode="auto">
          <a:xfrm>
            <a:off x="3773488" y="1827213"/>
            <a:ext cx="10731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Overview of the work</a:t>
            </a:r>
          </a:p>
        </p:txBody>
      </p:sp>
      <p:sp>
        <p:nvSpPr>
          <p:cNvPr id="5125" name="TextBox 24"/>
          <p:cNvSpPr>
            <a:spLocks noChangeArrowheads="1"/>
          </p:cNvSpPr>
          <p:nvPr/>
        </p:nvSpPr>
        <p:spPr bwMode="auto">
          <a:xfrm>
            <a:off x="3773488" y="2154238"/>
            <a:ext cx="17907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Key work completed</a:t>
            </a:r>
          </a:p>
        </p:txBody>
      </p:sp>
      <p:sp>
        <p:nvSpPr>
          <p:cNvPr id="5126" name="TextBox 25"/>
          <p:cNvSpPr>
            <a:spLocks noChangeArrowheads="1"/>
          </p:cNvSpPr>
          <p:nvPr/>
        </p:nvSpPr>
        <p:spPr bwMode="auto">
          <a:xfrm>
            <a:off x="3773488" y="2505075"/>
            <a:ext cx="1145506"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the plans</a:t>
            </a:r>
          </a:p>
        </p:txBody>
      </p:sp>
      <p:sp>
        <p:nvSpPr>
          <p:cNvPr id="4109" name="TextBox 4"/>
          <p:cNvSpPr>
            <a:spLocks noChangeArrowheads="1"/>
          </p:cNvSpPr>
          <p:nvPr/>
        </p:nvSpPr>
        <p:spPr bwMode="auto">
          <a:xfrm>
            <a:off x="3773488" y="1247775"/>
            <a:ext cx="2103859"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000" b="1">
                <a:solidFill>
                  <a:srgbClr val="0E90BE"/>
                </a:solidFill>
                <a:latin typeface="Impact" panose="020B0806030902050204" pitchFamily="34" charset="0"/>
                <a:sym typeface="Impact" panose="020B0806030902050204" pitchFamily="34" charset="0"/>
              </a:rPr>
              <a:t>Work Review</a:t>
            </a:r>
            <a:endParaRPr lang="zh-CN" altLang="en-US" sz="3000" b="1">
              <a:solidFill>
                <a:srgbClr val="0E90BE"/>
              </a:solidFill>
              <a:latin typeface="Impact" panose="020B0806030902050204" pitchFamily="34" charset="0"/>
              <a:sym typeface="Impact" panose="020B0806030902050204" pitchFamily="34" charset="0"/>
            </a:endParaRPr>
          </a:p>
        </p:txBody>
      </p:sp>
      <p:sp>
        <p:nvSpPr>
          <p:cNvPr id="5130" name="矩形 9"/>
          <p:cNvSpPr>
            <a:spLocks noChangeArrowheads="1"/>
          </p:cNvSpPr>
          <p:nvPr/>
        </p:nvSpPr>
        <p:spPr bwMode="auto">
          <a:xfrm>
            <a:off x="3825875" y="3281363"/>
            <a:ext cx="5318125" cy="200025"/>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31" name="矩形 10"/>
          <p:cNvSpPr>
            <a:spLocks noChangeArrowheads="1"/>
          </p:cNvSpPr>
          <p:nvPr/>
        </p:nvSpPr>
        <p:spPr bwMode="auto">
          <a:xfrm>
            <a:off x="3302000" y="1350963"/>
            <a:ext cx="306388" cy="118745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32" name="TextBox 23"/>
          <p:cNvSpPr>
            <a:spLocks noChangeArrowheads="1"/>
          </p:cNvSpPr>
          <p:nvPr/>
        </p:nvSpPr>
        <p:spPr bwMode="auto">
          <a:xfrm>
            <a:off x="5895975" y="1860550"/>
            <a:ext cx="1254189"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Compared</a:t>
            </a:r>
          </a:p>
        </p:txBody>
      </p:sp>
      <p:sp>
        <p:nvSpPr>
          <p:cNvPr id="5133" name="TextBox 24"/>
          <p:cNvSpPr>
            <a:spLocks noChangeArrowheads="1"/>
          </p:cNvSpPr>
          <p:nvPr/>
        </p:nvSpPr>
        <p:spPr bwMode="auto">
          <a:xfrm>
            <a:off x="5895975" y="2187575"/>
            <a:ext cx="14319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Team building</a:t>
            </a:r>
          </a:p>
        </p:txBody>
      </p:sp>
      <p:sp>
        <p:nvSpPr>
          <p:cNvPr id="5134" name="TextBox 25"/>
          <p:cNvSpPr>
            <a:spLocks noChangeArrowheads="1"/>
          </p:cNvSpPr>
          <p:nvPr/>
        </p:nvSpPr>
        <p:spPr bwMode="auto">
          <a:xfrm>
            <a:off x="5895975" y="2538413"/>
            <a:ext cx="14319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marL="214313" indent="-214313">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p"/>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Training and learning</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p:cBhvr>
                                        <p:cTn id="7" dur="500"/>
                                        <p:tgtEl>
                                          <p:spTgt spid="512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5131"/>
                                        </p:tgtEl>
                                        <p:attrNameLst>
                                          <p:attrName>style.visibility</p:attrName>
                                        </p:attrNameLst>
                                      </p:cBhvr>
                                      <p:to>
                                        <p:strVal val="visible"/>
                                      </p:to>
                                    </p:set>
                                    <p:anim calcmode="lin" valueType="num">
                                      <p:cBhvr>
                                        <p:cTn id="10" dur="400" fill="hold"/>
                                        <p:tgtEl>
                                          <p:spTgt spid="5131"/>
                                        </p:tgtEl>
                                        <p:attrNameLst>
                                          <p:attrName>ppt_x</p:attrName>
                                        </p:attrNameLst>
                                      </p:cBhvr>
                                      <p:tavLst>
                                        <p:tav tm="0">
                                          <p:val>
                                            <p:strVal val="#ppt_x"/>
                                          </p:val>
                                        </p:tav>
                                        <p:tav tm="100000">
                                          <p:val>
                                            <p:strVal val="#ppt_x"/>
                                          </p:val>
                                        </p:tav>
                                      </p:tavLst>
                                    </p:anim>
                                    <p:anim calcmode="lin" valueType="num">
                                      <p:cBhvr>
                                        <p:cTn id="11" dur="400" fill="hold"/>
                                        <p:tgtEl>
                                          <p:spTgt spid="5131"/>
                                        </p:tgtEl>
                                        <p:attrNameLst>
                                          <p:attrName>ppt_y</p:attrName>
                                        </p:attrNameLst>
                                      </p:cBhvr>
                                      <p:tavLst>
                                        <p:tav tm="0">
                                          <p:val>
                                            <p:strVal val="0-#ppt_h/2"/>
                                          </p:val>
                                        </p:tav>
                                        <p:tav tm="100000">
                                          <p:val>
                                            <p:strVal val="#ppt_y"/>
                                          </p:val>
                                        </p:tav>
                                      </p:tavLst>
                                    </p:anim>
                                  </p:childTnLst>
                                </p:cTn>
                              </p:par>
                            </p:childTnLst>
                          </p:cTn>
                        </p:par>
                        <p:par>
                          <p:cTn id="12" fill="hold" nodeType="afterGroup">
                            <p:stCondLst>
                              <p:cond delay="700"/>
                            </p:stCondLst>
                            <p:childTnLst>
                              <p:par>
                                <p:cTn id="13" presetID="2" presetClass="entr" presetSubtype="12" fill="hold" grpId="0" nodeType="afterEffect">
                                  <p:stCondLst>
                                    <p:cond delay="0"/>
                                  </p:stCondLst>
                                  <p:childTnLst>
                                    <p:set>
                                      <p:cBhvr>
                                        <p:cTn id="14" dur="1" fill="hold">
                                          <p:stCondLst>
                                            <p:cond delay="0"/>
                                          </p:stCondLst>
                                        </p:cTn>
                                        <p:tgtEl>
                                          <p:spTgt spid="5124"/>
                                        </p:tgtEl>
                                        <p:attrNameLst>
                                          <p:attrName>style.visibility</p:attrName>
                                        </p:attrNameLst>
                                      </p:cBhvr>
                                      <p:to>
                                        <p:strVal val="visible"/>
                                      </p:to>
                                    </p:set>
                                    <p:anim calcmode="lin" valueType="num">
                                      <p:cBhvr>
                                        <p:cTn id="15" dur="500" fill="hold"/>
                                        <p:tgtEl>
                                          <p:spTgt spid="5124"/>
                                        </p:tgtEl>
                                        <p:attrNameLst>
                                          <p:attrName>ppt_x</p:attrName>
                                        </p:attrNameLst>
                                      </p:cBhvr>
                                      <p:tavLst>
                                        <p:tav tm="0">
                                          <p:val>
                                            <p:strVal val="0-#ppt_w/2"/>
                                          </p:val>
                                        </p:tav>
                                        <p:tav tm="100000">
                                          <p:val>
                                            <p:strVal val="#ppt_x"/>
                                          </p:val>
                                        </p:tav>
                                      </p:tavLst>
                                    </p:anim>
                                    <p:anim calcmode="lin" valueType="num">
                                      <p:cBhvr>
                                        <p:cTn id="16" dur="500" fill="hold"/>
                                        <p:tgtEl>
                                          <p:spTgt spid="5124"/>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100"/>
                                  </p:stCondLst>
                                  <p:childTnLst>
                                    <p:set>
                                      <p:cBhvr>
                                        <p:cTn id="18" dur="1" fill="hold">
                                          <p:stCondLst>
                                            <p:cond delay="0"/>
                                          </p:stCondLst>
                                        </p:cTn>
                                        <p:tgtEl>
                                          <p:spTgt spid="5125"/>
                                        </p:tgtEl>
                                        <p:attrNameLst>
                                          <p:attrName>style.visibility</p:attrName>
                                        </p:attrNameLst>
                                      </p:cBhvr>
                                      <p:to>
                                        <p:strVal val="visible"/>
                                      </p:to>
                                    </p:set>
                                    <p:anim calcmode="lin" valueType="num">
                                      <p:cBhvr>
                                        <p:cTn id="19" dur="500" fill="hold"/>
                                        <p:tgtEl>
                                          <p:spTgt spid="5125"/>
                                        </p:tgtEl>
                                        <p:attrNameLst>
                                          <p:attrName>ppt_x</p:attrName>
                                        </p:attrNameLst>
                                      </p:cBhvr>
                                      <p:tavLst>
                                        <p:tav tm="0">
                                          <p:val>
                                            <p:strVal val="0-#ppt_w/2"/>
                                          </p:val>
                                        </p:tav>
                                        <p:tav tm="100000">
                                          <p:val>
                                            <p:strVal val="#ppt_x"/>
                                          </p:val>
                                        </p:tav>
                                      </p:tavLst>
                                    </p:anim>
                                    <p:anim calcmode="lin" valueType="num">
                                      <p:cBhvr>
                                        <p:cTn id="20" dur="500" fill="hold"/>
                                        <p:tgtEl>
                                          <p:spTgt spid="5125"/>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200"/>
                                  </p:stCondLst>
                                  <p:childTnLst>
                                    <p:set>
                                      <p:cBhvr>
                                        <p:cTn id="22" dur="1" fill="hold">
                                          <p:stCondLst>
                                            <p:cond delay="0"/>
                                          </p:stCondLst>
                                        </p:cTn>
                                        <p:tgtEl>
                                          <p:spTgt spid="5126"/>
                                        </p:tgtEl>
                                        <p:attrNameLst>
                                          <p:attrName>style.visibility</p:attrName>
                                        </p:attrNameLst>
                                      </p:cBhvr>
                                      <p:to>
                                        <p:strVal val="visible"/>
                                      </p:to>
                                    </p:set>
                                    <p:anim calcmode="lin" valueType="num">
                                      <p:cBhvr>
                                        <p:cTn id="23" dur="500" fill="hold"/>
                                        <p:tgtEl>
                                          <p:spTgt spid="5126"/>
                                        </p:tgtEl>
                                        <p:attrNameLst>
                                          <p:attrName>ppt_x</p:attrName>
                                        </p:attrNameLst>
                                      </p:cBhvr>
                                      <p:tavLst>
                                        <p:tav tm="0">
                                          <p:val>
                                            <p:strVal val="0-#ppt_w/2"/>
                                          </p:val>
                                        </p:tav>
                                        <p:tav tm="100000">
                                          <p:val>
                                            <p:strVal val="#ppt_x"/>
                                          </p:val>
                                        </p:tav>
                                      </p:tavLst>
                                    </p:anim>
                                    <p:anim calcmode="lin" valueType="num">
                                      <p:cBhvr>
                                        <p:cTn id="24" dur="500" fill="hold"/>
                                        <p:tgtEl>
                                          <p:spTgt spid="5126"/>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300"/>
                                  </p:stCondLst>
                                  <p:childTnLst>
                                    <p:set>
                                      <p:cBhvr>
                                        <p:cTn id="26" dur="1" fill="hold">
                                          <p:stCondLst>
                                            <p:cond delay="0"/>
                                          </p:stCondLst>
                                        </p:cTn>
                                        <p:tgtEl>
                                          <p:spTgt spid="5132"/>
                                        </p:tgtEl>
                                        <p:attrNameLst>
                                          <p:attrName>style.visibility</p:attrName>
                                        </p:attrNameLst>
                                      </p:cBhvr>
                                      <p:to>
                                        <p:strVal val="visible"/>
                                      </p:to>
                                    </p:set>
                                    <p:anim calcmode="lin" valueType="num">
                                      <p:cBhvr>
                                        <p:cTn id="27" dur="500" fill="hold"/>
                                        <p:tgtEl>
                                          <p:spTgt spid="5132"/>
                                        </p:tgtEl>
                                        <p:attrNameLst>
                                          <p:attrName>ppt_x</p:attrName>
                                        </p:attrNameLst>
                                      </p:cBhvr>
                                      <p:tavLst>
                                        <p:tav tm="0">
                                          <p:val>
                                            <p:strVal val="0-#ppt_w/2"/>
                                          </p:val>
                                        </p:tav>
                                        <p:tav tm="100000">
                                          <p:val>
                                            <p:strVal val="#ppt_x"/>
                                          </p:val>
                                        </p:tav>
                                      </p:tavLst>
                                    </p:anim>
                                    <p:anim calcmode="lin" valueType="num">
                                      <p:cBhvr>
                                        <p:cTn id="28" dur="500" fill="hold"/>
                                        <p:tgtEl>
                                          <p:spTgt spid="5132"/>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400"/>
                                  </p:stCondLst>
                                  <p:childTnLst>
                                    <p:set>
                                      <p:cBhvr>
                                        <p:cTn id="30" dur="1" fill="hold">
                                          <p:stCondLst>
                                            <p:cond delay="0"/>
                                          </p:stCondLst>
                                        </p:cTn>
                                        <p:tgtEl>
                                          <p:spTgt spid="5133"/>
                                        </p:tgtEl>
                                        <p:attrNameLst>
                                          <p:attrName>style.visibility</p:attrName>
                                        </p:attrNameLst>
                                      </p:cBhvr>
                                      <p:to>
                                        <p:strVal val="visible"/>
                                      </p:to>
                                    </p:set>
                                    <p:anim calcmode="lin" valueType="num">
                                      <p:cBhvr>
                                        <p:cTn id="31" dur="500" fill="hold"/>
                                        <p:tgtEl>
                                          <p:spTgt spid="5133"/>
                                        </p:tgtEl>
                                        <p:attrNameLst>
                                          <p:attrName>ppt_x</p:attrName>
                                        </p:attrNameLst>
                                      </p:cBhvr>
                                      <p:tavLst>
                                        <p:tav tm="0">
                                          <p:val>
                                            <p:strVal val="0-#ppt_w/2"/>
                                          </p:val>
                                        </p:tav>
                                        <p:tav tm="100000">
                                          <p:val>
                                            <p:strVal val="#ppt_x"/>
                                          </p:val>
                                        </p:tav>
                                      </p:tavLst>
                                    </p:anim>
                                    <p:anim calcmode="lin" valueType="num">
                                      <p:cBhvr>
                                        <p:cTn id="32" dur="500" fill="hold"/>
                                        <p:tgtEl>
                                          <p:spTgt spid="5133"/>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500"/>
                                  </p:stCondLst>
                                  <p:childTnLst>
                                    <p:set>
                                      <p:cBhvr>
                                        <p:cTn id="34" dur="1" fill="hold">
                                          <p:stCondLst>
                                            <p:cond delay="0"/>
                                          </p:stCondLst>
                                        </p:cTn>
                                        <p:tgtEl>
                                          <p:spTgt spid="5134"/>
                                        </p:tgtEl>
                                        <p:attrNameLst>
                                          <p:attrName>style.visibility</p:attrName>
                                        </p:attrNameLst>
                                      </p:cBhvr>
                                      <p:to>
                                        <p:strVal val="visible"/>
                                      </p:to>
                                    </p:set>
                                    <p:anim calcmode="lin" valueType="num">
                                      <p:cBhvr>
                                        <p:cTn id="35" dur="500" fill="hold"/>
                                        <p:tgtEl>
                                          <p:spTgt spid="5134"/>
                                        </p:tgtEl>
                                        <p:attrNameLst>
                                          <p:attrName>ppt_x</p:attrName>
                                        </p:attrNameLst>
                                      </p:cBhvr>
                                      <p:tavLst>
                                        <p:tav tm="0">
                                          <p:val>
                                            <p:strVal val="0-#ppt_w/2"/>
                                          </p:val>
                                        </p:tav>
                                        <p:tav tm="100000">
                                          <p:val>
                                            <p:strVal val="#ppt_x"/>
                                          </p:val>
                                        </p:tav>
                                      </p:tavLst>
                                    </p:anim>
                                    <p:anim calcmode="lin" valueType="num">
                                      <p:cBhvr>
                                        <p:cTn id="36" dur="500" fill="hold"/>
                                        <p:tgtEl>
                                          <p:spTgt spid="5134"/>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1700"/>
                            </p:stCondLst>
                            <p:childTnLst>
                              <p:par>
                                <p:cTn id="38" presetID="22" presetClass="entr" presetSubtype="8" fill="hold" grpId="0" nodeType="afterEffect">
                                  <p:stCondLst>
                                    <p:cond delay="0"/>
                                  </p:stCondLst>
                                  <p:childTnLst>
                                    <p:set>
                                      <p:cBhvr>
                                        <p:cTn id="39" dur="1" fill="hold">
                                          <p:stCondLst>
                                            <p:cond delay="0"/>
                                          </p:stCondLst>
                                        </p:cTn>
                                        <p:tgtEl>
                                          <p:spTgt spid="5130"/>
                                        </p:tgtEl>
                                        <p:attrNameLst>
                                          <p:attrName>style.visibility</p:attrName>
                                        </p:attrNameLst>
                                      </p:cBhvr>
                                      <p:to>
                                        <p:strVal val="visible"/>
                                      </p:to>
                                    </p:set>
                                    <p:animEffect>
                                      <p:cBhvr>
                                        <p:cTn id="40"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ldLvl="0" animBg="1" autoUpdateAnimBg="0"/>
      <p:bldP spid="5124" grpId="0" bldLvl="0" autoUpdateAnimBg="0"/>
      <p:bldP spid="5125" grpId="0" bldLvl="0" autoUpdateAnimBg="0"/>
      <p:bldP spid="5126" grpId="0" bldLvl="0" autoUpdateAnimBg="0"/>
      <p:bldP spid="5130" grpId="0" bldLvl="0" animBg="1" autoUpdateAnimBg="0"/>
      <p:bldP spid="5131" grpId="0" bldLvl="0" animBg="1" autoUpdateAnimBg="0"/>
      <p:bldP spid="5132" grpId="0" bldLvl="0" autoUpdateAnimBg="0"/>
      <p:bldP spid="5133" grpId="0" bldLvl="0" autoUpdateAnimBg="0"/>
      <p:bldP spid="5134" grpId="0" bldLvl="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组合 1"/>
          <p:cNvGrpSpPr>
            <a:grpSpLocks/>
          </p:cNvGrpSpPr>
          <p:nvPr/>
        </p:nvGrpSpPr>
        <p:grpSpPr bwMode="auto">
          <a:xfrm>
            <a:off x="552450" y="915988"/>
            <a:ext cx="8039100" cy="714156"/>
            <a:chOff x="0" y="0"/>
            <a:chExt cx="8038391" cy="714679"/>
          </a:xfrm>
        </p:grpSpPr>
        <p:sp>
          <p:nvSpPr>
            <p:cNvPr id="31806" name="TextBox 30"/>
            <p:cNvSpPr>
              <a:spLocks noChangeArrowheads="1"/>
            </p:cNvSpPr>
            <p:nvPr/>
          </p:nvSpPr>
          <p:spPr bwMode="auto">
            <a:xfrm>
              <a:off x="58755" y="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Add a title</a:t>
              </a:r>
            </a:p>
          </p:txBody>
        </p:sp>
        <p:sp>
          <p:nvSpPr>
            <p:cNvPr id="31807" name="TextBox 29"/>
            <p:cNvSpPr>
              <a:spLocks noChangeArrowheads="1"/>
            </p:cNvSpPr>
            <p:nvPr/>
          </p:nvSpPr>
          <p:spPr bwMode="auto">
            <a:xfrm>
              <a:off x="0" y="369332"/>
              <a:ext cx="8038391" cy="34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4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en-US" altLang="zh-CN" sz="14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aphicFrame>
        <p:nvGraphicFramePr>
          <p:cNvPr id="32773" name="表格 41"/>
          <p:cNvGraphicFramePr>
            <a:graphicFrameLocks noGrp="1"/>
          </p:cNvGraphicFramePr>
          <p:nvPr/>
        </p:nvGraphicFramePr>
        <p:xfrm>
          <a:off x="628650" y="2178050"/>
          <a:ext cx="7805738" cy="2306115"/>
        </p:xfrm>
        <a:graphic>
          <a:graphicData uri="http://schemas.openxmlformats.org/drawingml/2006/table">
            <a:tbl>
              <a:tblPr/>
              <a:tblGrid>
                <a:gridCol w="641350">
                  <a:extLst>
                    <a:ext uri="{9D8B030D-6E8A-4147-A177-3AD203B41FA5}">
                      <a16:colId xmlns:a16="http://schemas.microsoft.com/office/drawing/2014/main" val="20000"/>
                    </a:ext>
                  </a:extLst>
                </a:gridCol>
                <a:gridCol w="1358900">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2563813">
                  <a:extLst>
                    <a:ext uri="{9D8B030D-6E8A-4147-A177-3AD203B41FA5}">
                      <a16:colId xmlns:a16="http://schemas.microsoft.com/office/drawing/2014/main" val="20004"/>
                    </a:ext>
                  </a:extLst>
                </a:gridCol>
                <a:gridCol w="1006475">
                  <a:extLst>
                    <a:ext uri="{9D8B030D-6E8A-4147-A177-3AD203B41FA5}">
                      <a16:colId xmlns:a16="http://schemas.microsoft.com/office/drawing/2014/main" val="20005"/>
                    </a:ext>
                  </a:extLst>
                </a:gridCol>
              </a:tblGrid>
              <a:tr h="355600">
                <a:tc gridSpan="6">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500" b="1" i="1" u="none" strike="noStrike" cap="none" normalizeH="0" baseline="0">
                          <a:ln>
                            <a:noFill/>
                          </a:ln>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Click to add a title</a:t>
                      </a: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414455"/>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63525">
                <a:tc gridSpan="6">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1" u="none" strike="noStrike" cap="none" normalizeH="0" baseline="0">
                          <a:ln>
                            <a:noFill/>
                          </a:ln>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  Time:</a:t>
                      </a:r>
                      <a:r>
                        <a:rPr kumimoji="0" lang="en-US" sz="1200" b="1" i="1" u="none" strike="noStrike" cap="none" normalizeH="0" baseline="0">
                          <a:ln>
                            <a:noFill/>
                          </a:ln>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20XX</a:t>
                      </a:r>
                      <a:r>
                        <a:rPr kumimoji="0" lang="zh-CN" altLang="en-US" sz="1200" b="1" i="1" u="none" strike="noStrike" cap="none" normalizeH="0" baseline="0">
                          <a:ln>
                            <a:noFill/>
                          </a:ln>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Years</a:t>
                      </a:r>
                      <a:r>
                        <a:rPr kumimoji="0" lang="en-US" sz="1200" b="1" i="1" u="none" strike="noStrike" cap="none" normalizeH="0" baseline="0">
                          <a:ln>
                            <a:noFill/>
                          </a:ln>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Ⅹ</a:t>
                      </a:r>
                      <a:r>
                        <a:rPr kumimoji="0" lang="zh-CN" altLang="en-US" sz="1200" b="1" i="1" u="none" strike="noStrike" cap="none" normalizeH="0" baseline="0">
                          <a:ln>
                            <a:noFill/>
                          </a:ln>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Month</a:t>
                      </a:r>
                      <a:r>
                        <a:rPr kumimoji="0" lang="en-US" sz="1200" b="1" i="1" u="none" strike="noStrike" cap="none" normalizeH="0" baseline="0">
                          <a:ln>
                            <a:noFill/>
                          </a:ln>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Xx</a:t>
                      </a:r>
                      <a:r>
                        <a:rPr kumimoji="0" lang="zh-CN" altLang="en-US" sz="1200" b="1" i="1" u="none" strike="noStrike" cap="none" normalizeH="0" baseline="0">
                          <a:ln>
                            <a:noFill/>
                          </a:ln>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Day </a:t>
                      </a:r>
                      <a:r>
                        <a:rPr kumimoji="0" lang="en-US" sz="1200" b="1" i="1" u="none" strike="noStrike" cap="none" normalizeH="0" baseline="0">
                          <a:ln>
                            <a:noFill/>
                          </a:ln>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 X</a:t>
                      </a:r>
                      <a:r>
                        <a:rPr kumimoji="0" lang="zh-CN" altLang="en-US" sz="1200" b="1" i="1" u="none" strike="noStrike" cap="none" normalizeH="0" baseline="0">
                          <a:ln>
                            <a:noFill/>
                          </a:ln>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Month</a:t>
                      </a:r>
                      <a:r>
                        <a:rPr kumimoji="0" lang="en-US" sz="1200" b="1" i="1" u="none" strike="noStrike" cap="none" normalizeH="0" baseline="0">
                          <a:ln>
                            <a:noFill/>
                          </a:ln>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Xx</a:t>
                      </a:r>
                      <a:r>
                        <a:rPr kumimoji="0" lang="zh-CN" altLang="en-US" sz="1200" b="1" i="1" u="none" strike="noStrike" cap="none" normalizeH="0" baseline="0">
                          <a:ln>
                            <a:noFill/>
                          </a:ln>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Day</a:t>
                      </a: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D8D8D8"/>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263525">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1" u="none" strike="noStrike" cap="none" normalizeH="0" baseline="0">
                          <a:ln>
                            <a:noFill/>
                          </a:ln>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Serial number</a:t>
                      </a: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1" u="none" strike="noStrike" cap="none" normalizeH="0" baseline="0">
                          <a:ln>
                            <a:noFill/>
                          </a:ln>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Work tasks</a:t>
                      </a: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1" u="none" strike="noStrike" cap="none" normalizeH="0" baseline="0">
                          <a:ln>
                            <a:noFill/>
                          </a:ln>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Date</a:t>
                      </a: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1" u="none" strike="noStrike" cap="none" normalizeH="0" baseline="0">
                          <a:ln>
                            <a:noFill/>
                          </a:ln>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Objective</a:t>
                      </a: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1" u="none" strike="noStrike" cap="none" normalizeH="0" baseline="0">
                          <a:ln>
                            <a:noFill/>
                          </a:ln>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Website</a:t>
                      </a: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1" u="none" strike="noStrike" cap="none" normalizeH="0" baseline="0">
                          <a:ln>
                            <a:noFill/>
                          </a:ln>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Note</a:t>
                      </a: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263525">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1" u="none" strike="noStrike" cap="none" normalizeH="0" baseline="0">
                          <a:ln>
                            <a:noFill/>
                          </a:ln>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1</a:t>
                      </a: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3"/>
                  </a:ext>
                </a:extLst>
              </a:tr>
              <a:tr h="263525">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1" u="none" strike="noStrike" cap="none" normalizeH="0" baseline="0">
                          <a:ln>
                            <a:noFill/>
                          </a:ln>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2</a:t>
                      </a: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r h="263525">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1" u="none" strike="noStrike" cap="none" normalizeH="0" baseline="0">
                          <a:ln>
                            <a:noFill/>
                          </a:ln>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3</a:t>
                      </a: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5"/>
                  </a:ext>
                </a:extLst>
              </a:tr>
              <a:tr h="263525">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1" u="none" strike="noStrike" cap="none" normalizeH="0" baseline="0">
                          <a:ln>
                            <a:noFill/>
                          </a:ln>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4</a:t>
                      </a: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6"/>
                  </a:ext>
                </a:extLst>
              </a:tr>
              <a:tr h="263525">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1" u="none" strike="noStrike" cap="none" normalizeH="0" baseline="0">
                          <a:ln>
                            <a:noFill/>
                          </a:ln>
                          <a:solidFill>
                            <a:srgbClr val="262626"/>
                          </a:solidFill>
                          <a:effectLst/>
                          <a:latin typeface="微软雅黑" panose="020B0503020204020204" pitchFamily="34" charset="-122"/>
                          <a:ea typeface="微软雅黑" panose="020B0503020204020204" pitchFamily="34" charset="-122"/>
                          <a:sym typeface="微软雅黑" panose="020B0503020204020204" pitchFamily="34" charset="-122"/>
                        </a:rPr>
                        <a:t>5</a:t>
                      </a: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800" b="1" i="1" u="none" strike="noStrike" cap="none" normalizeH="0" baseline="0">
                        <a:ln>
                          <a:noFill/>
                        </a:ln>
                        <a:solidFill>
                          <a:srgbClr val="262626"/>
                        </a:solidFill>
                        <a:effectLst/>
                        <a:latin typeface="华文楷体" panose="02010600040101010101" pitchFamily="2" charset="-122"/>
                        <a:ea typeface="华文楷体" panose="02010600040101010101" pitchFamily="2" charset="-122"/>
                        <a:sym typeface="华文楷体" panose="02010600040101010101" pitchFamily="2" charset="-122"/>
                      </a:endParaRPr>
                    </a:p>
                  </a:txBody>
                  <a:tcPr marL="4807" marR="4807" marT="3605" marB="0"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7"/>
                  </a:ext>
                </a:extLst>
              </a:tr>
            </a:tbl>
          </a:graphicData>
        </a:graphic>
      </p:graphicFrame>
      <p:sp>
        <p:nvSpPr>
          <p:cNvPr id="32828" name="TextBox 108"/>
          <p:cNvSpPr>
            <a:spLocks noChangeArrowheads="1"/>
          </p:cNvSpPr>
          <p:nvPr/>
        </p:nvSpPr>
        <p:spPr bwMode="auto">
          <a:xfrm>
            <a:off x="539750" y="26670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General thinking</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829" name="组合 6"/>
          <p:cNvGrpSpPr>
            <a:grpSpLocks/>
          </p:cNvGrpSpPr>
          <p:nvPr/>
        </p:nvGrpSpPr>
        <p:grpSpPr bwMode="auto">
          <a:xfrm>
            <a:off x="107950" y="244475"/>
            <a:ext cx="358775" cy="360363"/>
            <a:chOff x="0" y="0"/>
            <a:chExt cx="302558" cy="314067"/>
          </a:xfrm>
        </p:grpSpPr>
        <p:sp>
          <p:nvSpPr>
            <p:cNvPr id="31804" name="矩形 7"/>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1805" name="矩形 8"/>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2829"/>
                                        </p:tgtEl>
                                        <p:attrNameLst>
                                          <p:attrName>style.visibility</p:attrName>
                                        </p:attrNameLst>
                                      </p:cBhvr>
                                      <p:to>
                                        <p:strVal val="visible"/>
                                      </p:to>
                                    </p:set>
                                    <p:anim calcmode="lin" valueType="num">
                                      <p:cBhvr>
                                        <p:cTn id="7" dur="350" fill="hold"/>
                                        <p:tgtEl>
                                          <p:spTgt spid="32829"/>
                                        </p:tgtEl>
                                        <p:attrNameLst>
                                          <p:attrName>ppt_w</p:attrName>
                                        </p:attrNameLst>
                                      </p:cBhvr>
                                      <p:tavLst>
                                        <p:tav tm="0">
                                          <p:val>
                                            <p:fltVal val="0"/>
                                          </p:val>
                                        </p:tav>
                                        <p:tav tm="100000">
                                          <p:val>
                                            <p:strVal val="#ppt_w"/>
                                          </p:val>
                                        </p:tav>
                                      </p:tavLst>
                                    </p:anim>
                                    <p:anim calcmode="lin" valueType="num">
                                      <p:cBhvr>
                                        <p:cTn id="8" dur="350" fill="hold"/>
                                        <p:tgtEl>
                                          <p:spTgt spid="32829"/>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2828"/>
                                        </p:tgtEl>
                                        <p:attrNameLst>
                                          <p:attrName>style.visibility</p:attrName>
                                        </p:attrNameLst>
                                      </p:cBhvr>
                                      <p:to>
                                        <p:strVal val="visible"/>
                                      </p:to>
                                    </p:set>
                                    <p:anim calcmode="lin" valueType="num">
                                      <p:cBhvr>
                                        <p:cTn id="12" dur="400" fill="hold"/>
                                        <p:tgtEl>
                                          <p:spTgt spid="32828"/>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32828"/>
                                        </p:tgtEl>
                                        <p:attrNameLst>
                                          <p:attrName>ppt_y</p:attrName>
                                        </p:attrNameLst>
                                      </p:cBhvr>
                                      <p:tavLst>
                                        <p:tav tm="0">
                                          <p:val>
                                            <p:strVal val="#ppt_y"/>
                                          </p:val>
                                        </p:tav>
                                        <p:tav tm="100000">
                                          <p:val>
                                            <p:strVal val="#ppt_y"/>
                                          </p:val>
                                        </p:tav>
                                      </p:tavLst>
                                    </p:anim>
                                    <p:anim calcmode="lin" valueType="num">
                                      <p:cBhvr>
                                        <p:cTn id="14" dur="400" fill="hold"/>
                                        <p:tgtEl>
                                          <p:spTgt spid="32828"/>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32828"/>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32828"/>
                                        </p:tgtEl>
                                      </p:cBhvr>
                                    </p:animEffect>
                                  </p:childTnLst>
                                </p:cTn>
                              </p:par>
                            </p:childTnLst>
                          </p:cTn>
                        </p:par>
                        <p:par>
                          <p:cTn id="17" fill="hold" nodeType="afterGroup">
                            <p:stCondLst>
                              <p:cond delay="870"/>
                            </p:stCondLst>
                            <p:childTnLst>
                              <p:par>
                                <p:cTn id="18" presetID="18" presetClass="entr" presetSubtype="6" fill="hold" nodeType="afterEffect">
                                  <p:stCondLst>
                                    <p:cond delay="0"/>
                                  </p:stCondLst>
                                  <p:childTnLst>
                                    <p:set>
                                      <p:cBhvr>
                                        <p:cTn id="19" dur="1" fill="hold">
                                          <p:stCondLst>
                                            <p:cond delay="0"/>
                                          </p:stCondLst>
                                        </p:cTn>
                                        <p:tgtEl>
                                          <p:spTgt spid="32770"/>
                                        </p:tgtEl>
                                        <p:attrNameLst>
                                          <p:attrName>style.visibility</p:attrName>
                                        </p:attrNameLst>
                                      </p:cBhvr>
                                      <p:to>
                                        <p:strVal val="visible"/>
                                      </p:to>
                                    </p:set>
                                    <p:animEffect>
                                      <p:cBhvr>
                                        <p:cTn id="20" dur="1000"/>
                                        <p:tgtEl>
                                          <p:spTgt spid="3277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2773"/>
                                        </p:tgtEl>
                                        <p:attrNameLst>
                                          <p:attrName>style.visibility</p:attrName>
                                        </p:attrNameLst>
                                      </p:cBhvr>
                                      <p:to>
                                        <p:strVal val="visible"/>
                                      </p:to>
                                    </p:set>
                                    <p:animEffect>
                                      <p:cBhvr>
                                        <p:cTn id="25" dur="750"/>
                                        <p:tgtEl>
                                          <p:spTgt spid="32773"/>
                                        </p:tgtEl>
                                      </p:cBhvr>
                                    </p:animEffect>
                                    <p:anim calcmode="lin" valueType="num">
                                      <p:cBhvr>
                                        <p:cTn id="26" dur="750" fill="hold"/>
                                        <p:tgtEl>
                                          <p:spTgt spid="32773"/>
                                        </p:tgtEl>
                                        <p:attrNameLst>
                                          <p:attrName>ppt_x</p:attrName>
                                        </p:attrNameLst>
                                      </p:cBhvr>
                                      <p:tavLst>
                                        <p:tav tm="0">
                                          <p:val>
                                            <p:strVal val="#ppt_x"/>
                                          </p:val>
                                        </p:tav>
                                        <p:tav tm="100000">
                                          <p:val>
                                            <p:strVal val="#ppt_x"/>
                                          </p:val>
                                        </p:tav>
                                      </p:tavLst>
                                    </p:anim>
                                    <p:anim calcmode="lin" valueType="num">
                                      <p:cBhvr>
                                        <p:cTn id="27" dur="750" fill="hold"/>
                                        <p:tgtEl>
                                          <p:spTgt spid="327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8"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1"/>
          <p:cNvSpPr>
            <a:spLocks noChangeArrowheads="1"/>
          </p:cNvSpPr>
          <p:nvPr/>
        </p:nvSpPr>
        <p:spPr bwMode="auto">
          <a:xfrm>
            <a:off x="1077913" y="1275642"/>
            <a:ext cx="41322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2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en-US" altLang="zh-CN" sz="12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3795" name="组合 2"/>
          <p:cNvGrpSpPr>
            <a:grpSpLocks/>
          </p:cNvGrpSpPr>
          <p:nvPr/>
        </p:nvGrpSpPr>
        <p:grpSpPr bwMode="auto">
          <a:xfrm>
            <a:off x="4937125" y="915988"/>
            <a:ext cx="2946400" cy="4146550"/>
            <a:chOff x="0" y="0"/>
            <a:chExt cx="2947767" cy="4146328"/>
          </a:xfrm>
        </p:grpSpPr>
        <p:grpSp>
          <p:nvGrpSpPr>
            <p:cNvPr id="32783" name="组合 1"/>
            <p:cNvGrpSpPr>
              <a:grpSpLocks/>
            </p:cNvGrpSpPr>
            <p:nvPr/>
          </p:nvGrpSpPr>
          <p:grpSpPr bwMode="auto">
            <a:xfrm>
              <a:off x="0" y="0"/>
              <a:ext cx="2947767" cy="4146328"/>
              <a:chOff x="0" y="0"/>
              <a:chExt cx="2947767" cy="4146328"/>
            </a:xfrm>
          </p:grpSpPr>
          <p:sp>
            <p:nvSpPr>
              <p:cNvPr id="32800" name="Freeform 5"/>
              <p:cNvSpPr>
                <a:spLocks noChangeArrowheads="1"/>
              </p:cNvSpPr>
              <p:nvPr/>
            </p:nvSpPr>
            <p:spPr bwMode="auto">
              <a:xfrm>
                <a:off x="248391" y="0"/>
                <a:ext cx="2590145" cy="1192575"/>
              </a:xfrm>
              <a:custGeom>
                <a:avLst/>
                <a:gdLst>
                  <a:gd name="T0" fmla="*/ 2147483646 w 1175"/>
                  <a:gd name="T1" fmla="*/ 1890282076 h 541"/>
                  <a:gd name="T2" fmla="*/ 2147483646 w 1175"/>
                  <a:gd name="T3" fmla="*/ 505371842 h 541"/>
                  <a:gd name="T4" fmla="*/ 0 w 1175"/>
                  <a:gd name="T5" fmla="*/ 2147483646 h 541"/>
                  <a:gd name="T6" fmla="*/ 2147483646 w 1175"/>
                  <a:gd name="T7" fmla="*/ 2147483646 h 541"/>
                  <a:gd name="T8" fmla="*/ 2147483646 w 1175"/>
                  <a:gd name="T9" fmla="*/ 1890282076 h 541"/>
                  <a:gd name="T10" fmla="*/ 0 60000 65536"/>
                  <a:gd name="T11" fmla="*/ 0 60000 65536"/>
                  <a:gd name="T12" fmla="*/ 0 60000 65536"/>
                  <a:gd name="T13" fmla="*/ 0 60000 65536"/>
                  <a:gd name="T14" fmla="*/ 0 60000 65536"/>
                  <a:gd name="T15" fmla="*/ 0 w 1175"/>
                  <a:gd name="T16" fmla="*/ 0 h 541"/>
                  <a:gd name="T17" fmla="*/ 1175 w 1175"/>
                  <a:gd name="T18" fmla="*/ 541 h 541"/>
                </a:gdLst>
                <a:ahLst/>
                <a:cxnLst>
                  <a:cxn ang="T10">
                    <a:pos x="T0" y="T1"/>
                  </a:cxn>
                  <a:cxn ang="T11">
                    <a:pos x="T2" y="T3"/>
                  </a:cxn>
                  <a:cxn ang="T12">
                    <a:pos x="T4" y="T5"/>
                  </a:cxn>
                  <a:cxn ang="T13">
                    <a:pos x="T6" y="T7"/>
                  </a:cxn>
                  <a:cxn ang="T14">
                    <a:pos x="T8" y="T9"/>
                  </a:cxn>
                </a:cxnLst>
                <a:rect l="T15" t="T16" r="T17" b="T18"/>
                <a:pathLst>
                  <a:path w="1175" h="541">
                    <a:moveTo>
                      <a:pt x="1118" y="389"/>
                    </a:moveTo>
                    <a:cubicBezTo>
                      <a:pt x="895" y="0"/>
                      <a:pt x="456" y="104"/>
                      <a:pt x="456" y="104"/>
                    </a:cubicBezTo>
                    <a:cubicBezTo>
                      <a:pt x="126" y="200"/>
                      <a:pt x="25" y="389"/>
                      <a:pt x="0" y="541"/>
                    </a:cubicBezTo>
                    <a:cubicBezTo>
                      <a:pt x="1175" y="541"/>
                      <a:pt x="1175" y="541"/>
                      <a:pt x="1175" y="541"/>
                    </a:cubicBezTo>
                    <a:cubicBezTo>
                      <a:pt x="1150" y="449"/>
                      <a:pt x="1118" y="389"/>
                      <a:pt x="1118" y="389"/>
                    </a:cubicBezTo>
                    <a:close/>
                  </a:path>
                </a:pathLst>
              </a:custGeom>
              <a:solidFill>
                <a:srgbClr val="00B0F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801" name="Freeform 6"/>
              <p:cNvSpPr>
                <a:spLocks noChangeArrowheads="1"/>
              </p:cNvSpPr>
              <p:nvPr/>
            </p:nvSpPr>
            <p:spPr bwMode="auto">
              <a:xfrm>
                <a:off x="17956" y="1192575"/>
                <a:ext cx="2929811" cy="984584"/>
              </a:xfrm>
              <a:custGeom>
                <a:avLst/>
                <a:gdLst>
                  <a:gd name="T0" fmla="*/ 572608430 w 1330"/>
                  <a:gd name="T1" fmla="*/ 1091623920 h 447"/>
                  <a:gd name="T2" fmla="*/ 494966235 w 1330"/>
                  <a:gd name="T3" fmla="*/ 1363316240 h 447"/>
                  <a:gd name="T4" fmla="*/ 38821097 w 1330"/>
                  <a:gd name="T5" fmla="*/ 2105622091 h 447"/>
                  <a:gd name="T6" fmla="*/ 0 w 1330"/>
                  <a:gd name="T7" fmla="*/ 2147483646 h 447"/>
                  <a:gd name="T8" fmla="*/ 2147483646 w 1330"/>
                  <a:gd name="T9" fmla="*/ 2147483646 h 447"/>
                  <a:gd name="T10" fmla="*/ 2147483646 w 1330"/>
                  <a:gd name="T11" fmla="*/ 0 h 447"/>
                  <a:gd name="T12" fmla="*/ 509524973 w 1330"/>
                  <a:gd name="T13" fmla="*/ 0 h 447"/>
                  <a:gd name="T14" fmla="*/ 572608430 w 1330"/>
                  <a:gd name="T15" fmla="*/ 1091623920 h 447"/>
                  <a:gd name="T16" fmla="*/ 0 60000 65536"/>
                  <a:gd name="T17" fmla="*/ 0 60000 65536"/>
                  <a:gd name="T18" fmla="*/ 0 60000 65536"/>
                  <a:gd name="T19" fmla="*/ 0 60000 65536"/>
                  <a:gd name="T20" fmla="*/ 0 60000 65536"/>
                  <a:gd name="T21" fmla="*/ 0 60000 65536"/>
                  <a:gd name="T22" fmla="*/ 0 60000 65536"/>
                  <a:gd name="T23" fmla="*/ 0 60000 65536"/>
                  <a:gd name="T24" fmla="*/ 0 w 1330"/>
                  <a:gd name="T25" fmla="*/ 0 h 447"/>
                  <a:gd name="T26" fmla="*/ 1330 w 1330"/>
                  <a:gd name="T27" fmla="*/ 447 h 4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0" h="447">
                    <a:moveTo>
                      <a:pt x="118" y="225"/>
                    </a:moveTo>
                    <a:cubicBezTo>
                      <a:pt x="121" y="237"/>
                      <a:pt x="116" y="242"/>
                      <a:pt x="102" y="281"/>
                    </a:cubicBezTo>
                    <a:cubicBezTo>
                      <a:pt x="89" y="321"/>
                      <a:pt x="18" y="422"/>
                      <a:pt x="8" y="434"/>
                    </a:cubicBezTo>
                    <a:cubicBezTo>
                      <a:pt x="5" y="438"/>
                      <a:pt x="2" y="442"/>
                      <a:pt x="0" y="447"/>
                    </a:cubicBezTo>
                    <a:cubicBezTo>
                      <a:pt x="1250" y="447"/>
                      <a:pt x="1250" y="447"/>
                      <a:pt x="1250" y="447"/>
                    </a:cubicBezTo>
                    <a:cubicBezTo>
                      <a:pt x="1330" y="289"/>
                      <a:pt x="1311" y="119"/>
                      <a:pt x="1280" y="0"/>
                    </a:cubicBezTo>
                    <a:cubicBezTo>
                      <a:pt x="105" y="0"/>
                      <a:pt x="105" y="0"/>
                      <a:pt x="105" y="0"/>
                    </a:cubicBezTo>
                    <a:cubicBezTo>
                      <a:pt x="85" y="125"/>
                      <a:pt x="118" y="225"/>
                      <a:pt x="118" y="225"/>
                    </a:cubicBezTo>
                  </a:path>
                </a:pathLst>
              </a:custGeom>
              <a:solidFill>
                <a:srgbClr val="505368"/>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802" name="Freeform 7"/>
              <p:cNvSpPr>
                <a:spLocks noChangeArrowheads="1"/>
              </p:cNvSpPr>
              <p:nvPr/>
            </p:nvSpPr>
            <p:spPr bwMode="auto">
              <a:xfrm>
                <a:off x="0" y="2177159"/>
                <a:ext cx="2772697" cy="984584"/>
              </a:xfrm>
              <a:custGeom>
                <a:avLst/>
                <a:gdLst>
                  <a:gd name="T0" fmla="*/ 4857730 w 1258"/>
                  <a:gd name="T1" fmla="*/ 121291057 h 447"/>
                  <a:gd name="T2" fmla="*/ 97156802 w 1258"/>
                  <a:gd name="T3" fmla="*/ 315357630 h 447"/>
                  <a:gd name="T4" fmla="*/ 568367620 w 1258"/>
                  <a:gd name="T5" fmla="*/ 388133145 h 447"/>
                  <a:gd name="T6" fmla="*/ 636378043 w 1258"/>
                  <a:gd name="T7" fmla="*/ 528831740 h 447"/>
                  <a:gd name="T8" fmla="*/ 534363511 w 1258"/>
                  <a:gd name="T9" fmla="*/ 630715259 h 447"/>
                  <a:gd name="T10" fmla="*/ 485784008 w 1258"/>
                  <a:gd name="T11" fmla="*/ 732600981 h 447"/>
                  <a:gd name="T12" fmla="*/ 534363511 w 1258"/>
                  <a:gd name="T13" fmla="*/ 849041805 h 447"/>
                  <a:gd name="T14" fmla="*/ 670382152 w 1258"/>
                  <a:gd name="T15" fmla="*/ 1047958610 h 447"/>
                  <a:gd name="T16" fmla="*/ 631520313 w 1258"/>
                  <a:gd name="T17" fmla="*/ 1106179023 h 447"/>
                  <a:gd name="T18" fmla="*/ 592656270 w 1258"/>
                  <a:gd name="T19" fmla="*/ 1193509641 h 447"/>
                  <a:gd name="T20" fmla="*/ 602371729 w 1258"/>
                  <a:gd name="T21" fmla="*/ 1324503366 h 447"/>
                  <a:gd name="T22" fmla="*/ 825833916 w 1258"/>
                  <a:gd name="T23" fmla="*/ 1528272606 h 447"/>
                  <a:gd name="T24" fmla="*/ 830691646 w 1258"/>
                  <a:gd name="T25" fmla="*/ 1596195686 h 447"/>
                  <a:gd name="T26" fmla="*/ 869553485 w 1258"/>
                  <a:gd name="T27" fmla="*/ 2147483646 h 447"/>
                  <a:gd name="T28" fmla="*/ 2147483646 w 1258"/>
                  <a:gd name="T29" fmla="*/ 2147483646 h 447"/>
                  <a:gd name="T30" fmla="*/ 2147483646 w 1258"/>
                  <a:gd name="T31" fmla="*/ 1605900557 h 447"/>
                  <a:gd name="T32" fmla="*/ 2147483646 w 1258"/>
                  <a:gd name="T33" fmla="*/ 490018866 h 447"/>
                  <a:gd name="T34" fmla="*/ 2147483646 w 1258"/>
                  <a:gd name="T35" fmla="*/ 0 h 447"/>
                  <a:gd name="T36" fmla="*/ 38861839 w 1258"/>
                  <a:gd name="T37" fmla="*/ 0 h 447"/>
                  <a:gd name="T38" fmla="*/ 4857730 w 1258"/>
                  <a:gd name="T39" fmla="*/ 121291057 h 4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58"/>
                  <a:gd name="T61" fmla="*/ 0 h 447"/>
                  <a:gd name="T62" fmla="*/ 1258 w 1258"/>
                  <a:gd name="T63" fmla="*/ 447 h 4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8" h="447">
                    <a:moveTo>
                      <a:pt x="1" y="25"/>
                    </a:moveTo>
                    <a:cubicBezTo>
                      <a:pt x="0" y="43"/>
                      <a:pt x="7" y="58"/>
                      <a:pt x="20" y="65"/>
                    </a:cubicBezTo>
                    <a:cubicBezTo>
                      <a:pt x="33" y="73"/>
                      <a:pt x="117" y="80"/>
                      <a:pt x="117" y="80"/>
                    </a:cubicBezTo>
                    <a:cubicBezTo>
                      <a:pt x="131" y="109"/>
                      <a:pt x="131" y="109"/>
                      <a:pt x="131" y="109"/>
                    </a:cubicBezTo>
                    <a:cubicBezTo>
                      <a:pt x="131" y="109"/>
                      <a:pt x="117" y="122"/>
                      <a:pt x="110" y="130"/>
                    </a:cubicBezTo>
                    <a:cubicBezTo>
                      <a:pt x="104" y="139"/>
                      <a:pt x="102" y="143"/>
                      <a:pt x="100" y="151"/>
                    </a:cubicBezTo>
                    <a:cubicBezTo>
                      <a:pt x="99" y="160"/>
                      <a:pt x="105" y="169"/>
                      <a:pt x="110" y="175"/>
                    </a:cubicBezTo>
                    <a:cubicBezTo>
                      <a:pt x="114" y="182"/>
                      <a:pt x="138" y="216"/>
                      <a:pt x="138" y="216"/>
                    </a:cubicBezTo>
                    <a:cubicBezTo>
                      <a:pt x="138" y="216"/>
                      <a:pt x="134" y="222"/>
                      <a:pt x="130" y="228"/>
                    </a:cubicBezTo>
                    <a:cubicBezTo>
                      <a:pt x="125" y="235"/>
                      <a:pt x="122" y="246"/>
                      <a:pt x="122" y="246"/>
                    </a:cubicBezTo>
                    <a:cubicBezTo>
                      <a:pt x="119" y="254"/>
                      <a:pt x="119" y="263"/>
                      <a:pt x="124" y="273"/>
                    </a:cubicBezTo>
                    <a:cubicBezTo>
                      <a:pt x="130" y="282"/>
                      <a:pt x="165" y="309"/>
                      <a:pt x="170" y="315"/>
                    </a:cubicBezTo>
                    <a:cubicBezTo>
                      <a:pt x="174" y="322"/>
                      <a:pt x="171" y="329"/>
                      <a:pt x="171" y="329"/>
                    </a:cubicBezTo>
                    <a:cubicBezTo>
                      <a:pt x="154" y="381"/>
                      <a:pt x="165" y="422"/>
                      <a:pt x="179" y="447"/>
                    </a:cubicBezTo>
                    <a:cubicBezTo>
                      <a:pt x="1116" y="447"/>
                      <a:pt x="1116" y="447"/>
                      <a:pt x="1116" y="447"/>
                    </a:cubicBezTo>
                    <a:cubicBezTo>
                      <a:pt x="1100" y="402"/>
                      <a:pt x="1088" y="361"/>
                      <a:pt x="1083" y="331"/>
                    </a:cubicBezTo>
                    <a:cubicBezTo>
                      <a:pt x="1068" y="232"/>
                      <a:pt x="1190" y="101"/>
                      <a:pt x="1190" y="101"/>
                    </a:cubicBezTo>
                    <a:cubicBezTo>
                      <a:pt x="1218" y="68"/>
                      <a:pt x="1240" y="34"/>
                      <a:pt x="1258" y="0"/>
                    </a:cubicBezTo>
                    <a:cubicBezTo>
                      <a:pt x="8" y="0"/>
                      <a:pt x="8" y="0"/>
                      <a:pt x="8" y="0"/>
                    </a:cubicBezTo>
                    <a:cubicBezTo>
                      <a:pt x="4" y="7"/>
                      <a:pt x="2" y="14"/>
                      <a:pt x="1" y="25"/>
                    </a:cubicBezTo>
                  </a:path>
                </a:pathLst>
              </a:custGeom>
              <a:solidFill>
                <a:srgbClr val="505368"/>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803" name="Freeform 8"/>
              <p:cNvSpPr>
                <a:spLocks noChangeArrowheads="1"/>
              </p:cNvSpPr>
              <p:nvPr/>
            </p:nvSpPr>
            <p:spPr bwMode="auto">
              <a:xfrm>
                <a:off x="395031" y="3161744"/>
                <a:ext cx="2471934" cy="984584"/>
              </a:xfrm>
              <a:custGeom>
                <a:avLst/>
                <a:gdLst>
                  <a:gd name="T0" fmla="*/ 106784464 w 1122"/>
                  <a:gd name="T1" fmla="*/ 140698595 h 447"/>
                  <a:gd name="T2" fmla="*/ 1412476747 w 1122"/>
                  <a:gd name="T3" fmla="*/ 63070645 h 447"/>
                  <a:gd name="T4" fmla="*/ 1732830140 w 1122"/>
                  <a:gd name="T5" fmla="*/ 1101326587 h 447"/>
                  <a:gd name="T6" fmla="*/ 1713415985 w 1122"/>
                  <a:gd name="T7" fmla="*/ 1101326587 h 447"/>
                  <a:gd name="T8" fmla="*/ 679541707 w 1122"/>
                  <a:gd name="T9" fmla="*/ 2147483646 h 447"/>
                  <a:gd name="T10" fmla="*/ 2147483646 w 1122"/>
                  <a:gd name="T11" fmla="*/ 2147483646 h 447"/>
                  <a:gd name="T12" fmla="*/ 2147483646 w 1122"/>
                  <a:gd name="T13" fmla="*/ 2147483646 h 447"/>
                  <a:gd name="T14" fmla="*/ 2147483646 w 1122"/>
                  <a:gd name="T15" fmla="*/ 1086771484 h 447"/>
                  <a:gd name="T16" fmla="*/ 2147483646 w 1122"/>
                  <a:gd name="T17" fmla="*/ 0 h 447"/>
                  <a:gd name="T18" fmla="*/ 0 w 1122"/>
                  <a:gd name="T19" fmla="*/ 0 h 447"/>
                  <a:gd name="T20" fmla="*/ 106784464 w 1122"/>
                  <a:gd name="T21" fmla="*/ 140698595 h 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2"/>
                  <a:gd name="T34" fmla="*/ 0 h 447"/>
                  <a:gd name="T35" fmla="*/ 1122 w 1122"/>
                  <a:gd name="T36" fmla="*/ 447 h 4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2" h="447">
                    <a:moveTo>
                      <a:pt x="22" y="29"/>
                    </a:moveTo>
                    <a:cubicBezTo>
                      <a:pt x="73" y="71"/>
                      <a:pt x="257" y="9"/>
                      <a:pt x="291" y="13"/>
                    </a:cubicBezTo>
                    <a:cubicBezTo>
                      <a:pt x="316" y="17"/>
                      <a:pt x="345" y="158"/>
                      <a:pt x="357" y="227"/>
                    </a:cubicBezTo>
                    <a:cubicBezTo>
                      <a:pt x="353" y="227"/>
                      <a:pt x="353" y="227"/>
                      <a:pt x="353" y="227"/>
                    </a:cubicBezTo>
                    <a:cubicBezTo>
                      <a:pt x="353" y="227"/>
                      <a:pt x="194" y="418"/>
                      <a:pt x="140" y="447"/>
                    </a:cubicBezTo>
                    <a:cubicBezTo>
                      <a:pt x="1055" y="447"/>
                      <a:pt x="1055" y="447"/>
                      <a:pt x="1055" y="447"/>
                    </a:cubicBezTo>
                    <a:cubicBezTo>
                      <a:pt x="1122" y="447"/>
                      <a:pt x="1122" y="447"/>
                      <a:pt x="1122" y="447"/>
                    </a:cubicBezTo>
                    <a:cubicBezTo>
                      <a:pt x="1038" y="224"/>
                      <a:pt x="1038" y="224"/>
                      <a:pt x="1038" y="224"/>
                    </a:cubicBezTo>
                    <a:cubicBezTo>
                      <a:pt x="1004" y="162"/>
                      <a:pt x="965" y="76"/>
                      <a:pt x="937" y="0"/>
                    </a:cubicBezTo>
                    <a:cubicBezTo>
                      <a:pt x="0" y="0"/>
                      <a:pt x="0" y="0"/>
                      <a:pt x="0" y="0"/>
                    </a:cubicBezTo>
                    <a:cubicBezTo>
                      <a:pt x="8" y="15"/>
                      <a:pt x="18" y="25"/>
                      <a:pt x="22" y="29"/>
                    </a:cubicBezTo>
                    <a:close/>
                  </a:path>
                </a:pathLst>
              </a:custGeom>
              <a:solidFill>
                <a:srgbClr val="505368"/>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32784" name="Freeform 9"/>
            <p:cNvSpPr>
              <a:spLocks noChangeArrowheads="1"/>
            </p:cNvSpPr>
            <p:nvPr/>
          </p:nvSpPr>
          <p:spPr bwMode="auto">
            <a:xfrm>
              <a:off x="1729755" y="2406097"/>
              <a:ext cx="362112" cy="564116"/>
            </a:xfrm>
            <a:custGeom>
              <a:avLst/>
              <a:gdLst>
                <a:gd name="T0" fmla="*/ 775166976 w 164"/>
                <a:gd name="T1" fmla="*/ 203941155 h 256"/>
                <a:gd name="T2" fmla="*/ 663035904 w 164"/>
                <a:gd name="T3" fmla="*/ 0 h 256"/>
                <a:gd name="T4" fmla="*/ 541154304 w 164"/>
                <a:gd name="T5" fmla="*/ 19422338 h 256"/>
                <a:gd name="T6" fmla="*/ 414397440 w 164"/>
                <a:gd name="T7" fmla="*/ 43701361 h 256"/>
                <a:gd name="T8" fmla="*/ 414397440 w 164"/>
                <a:gd name="T9" fmla="*/ 43701361 h 256"/>
                <a:gd name="T10" fmla="*/ 409522176 w 164"/>
                <a:gd name="T11" fmla="*/ 43701361 h 256"/>
                <a:gd name="T12" fmla="*/ 404646912 w 164"/>
                <a:gd name="T13" fmla="*/ 43701361 h 256"/>
                <a:gd name="T14" fmla="*/ 404646912 w 164"/>
                <a:gd name="T15" fmla="*/ 43701361 h 256"/>
                <a:gd name="T16" fmla="*/ 263264256 w 164"/>
                <a:gd name="T17" fmla="*/ 24279024 h 256"/>
                <a:gd name="T18" fmla="*/ 136507392 w 164"/>
                <a:gd name="T19" fmla="*/ 0 h 256"/>
                <a:gd name="T20" fmla="*/ 24376320 w 164"/>
                <a:gd name="T21" fmla="*/ 203941155 h 256"/>
                <a:gd name="T22" fmla="*/ 78004224 w 164"/>
                <a:gd name="T23" fmla="*/ 490430551 h 256"/>
                <a:gd name="T24" fmla="*/ 102380544 w 164"/>
                <a:gd name="T25" fmla="*/ 791487802 h 256"/>
                <a:gd name="T26" fmla="*/ 180384768 w 164"/>
                <a:gd name="T27" fmla="*/ 1087690570 h 256"/>
                <a:gd name="T28" fmla="*/ 292515840 w 164"/>
                <a:gd name="T29" fmla="*/ 1179947775 h 256"/>
                <a:gd name="T30" fmla="*/ 321767424 w 164"/>
                <a:gd name="T31" fmla="*/ 767208778 h 256"/>
                <a:gd name="T32" fmla="*/ 355894272 w 164"/>
                <a:gd name="T33" fmla="*/ 684662741 h 256"/>
                <a:gd name="T34" fmla="*/ 399771648 w 164"/>
                <a:gd name="T35" fmla="*/ 650670345 h 256"/>
                <a:gd name="T36" fmla="*/ 438773760 w 164"/>
                <a:gd name="T37" fmla="*/ 679806055 h 256"/>
                <a:gd name="T38" fmla="*/ 472900608 w 164"/>
                <a:gd name="T39" fmla="*/ 767208778 h 256"/>
                <a:gd name="T40" fmla="*/ 507027456 w 164"/>
                <a:gd name="T41" fmla="*/ 1179947775 h 256"/>
                <a:gd name="T42" fmla="*/ 619158528 w 164"/>
                <a:gd name="T43" fmla="*/ 1087690570 h 256"/>
                <a:gd name="T44" fmla="*/ 697162752 w 164"/>
                <a:gd name="T45" fmla="*/ 791487802 h 256"/>
                <a:gd name="T46" fmla="*/ 721539072 w 164"/>
                <a:gd name="T47" fmla="*/ 490430551 h 256"/>
                <a:gd name="T48" fmla="*/ 775166976 w 164"/>
                <a:gd name="T49" fmla="*/ 203941155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4"/>
                <a:gd name="T76" fmla="*/ 0 h 256"/>
                <a:gd name="T77" fmla="*/ 164 w 164"/>
                <a:gd name="T78" fmla="*/ 256 h 2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4" h="256">
                  <a:moveTo>
                    <a:pt x="159" y="42"/>
                  </a:moveTo>
                  <a:cubicBezTo>
                    <a:pt x="154" y="21"/>
                    <a:pt x="148" y="3"/>
                    <a:pt x="136" y="0"/>
                  </a:cubicBezTo>
                  <a:cubicBezTo>
                    <a:pt x="132" y="0"/>
                    <a:pt x="122" y="2"/>
                    <a:pt x="111" y="4"/>
                  </a:cubicBezTo>
                  <a:cubicBezTo>
                    <a:pt x="102" y="7"/>
                    <a:pt x="92" y="9"/>
                    <a:pt x="85" y="9"/>
                  </a:cubicBezTo>
                  <a:cubicBezTo>
                    <a:pt x="85" y="9"/>
                    <a:pt x="85" y="9"/>
                    <a:pt x="85" y="9"/>
                  </a:cubicBezTo>
                  <a:cubicBezTo>
                    <a:pt x="84" y="9"/>
                    <a:pt x="84" y="9"/>
                    <a:pt x="84" y="9"/>
                  </a:cubicBezTo>
                  <a:cubicBezTo>
                    <a:pt x="83" y="9"/>
                    <a:pt x="83" y="9"/>
                    <a:pt x="83" y="9"/>
                  </a:cubicBezTo>
                  <a:cubicBezTo>
                    <a:pt x="83" y="9"/>
                    <a:pt x="83" y="9"/>
                    <a:pt x="83" y="9"/>
                  </a:cubicBezTo>
                  <a:cubicBezTo>
                    <a:pt x="76" y="9"/>
                    <a:pt x="65" y="7"/>
                    <a:pt x="54" y="5"/>
                  </a:cubicBezTo>
                  <a:cubicBezTo>
                    <a:pt x="43" y="2"/>
                    <a:pt x="32" y="0"/>
                    <a:pt x="28" y="0"/>
                  </a:cubicBezTo>
                  <a:cubicBezTo>
                    <a:pt x="16" y="3"/>
                    <a:pt x="9" y="21"/>
                    <a:pt x="5" y="42"/>
                  </a:cubicBezTo>
                  <a:cubicBezTo>
                    <a:pt x="0" y="62"/>
                    <a:pt x="9" y="85"/>
                    <a:pt x="16" y="101"/>
                  </a:cubicBezTo>
                  <a:cubicBezTo>
                    <a:pt x="23" y="117"/>
                    <a:pt x="18" y="135"/>
                    <a:pt x="21" y="163"/>
                  </a:cubicBezTo>
                  <a:cubicBezTo>
                    <a:pt x="23" y="190"/>
                    <a:pt x="30" y="202"/>
                    <a:pt x="37" y="224"/>
                  </a:cubicBezTo>
                  <a:cubicBezTo>
                    <a:pt x="44" y="247"/>
                    <a:pt x="64" y="256"/>
                    <a:pt x="60" y="243"/>
                  </a:cubicBezTo>
                  <a:cubicBezTo>
                    <a:pt x="55" y="229"/>
                    <a:pt x="60" y="179"/>
                    <a:pt x="66" y="158"/>
                  </a:cubicBezTo>
                  <a:cubicBezTo>
                    <a:pt x="69" y="150"/>
                    <a:pt x="71" y="144"/>
                    <a:pt x="73" y="141"/>
                  </a:cubicBezTo>
                  <a:cubicBezTo>
                    <a:pt x="74" y="137"/>
                    <a:pt x="77" y="134"/>
                    <a:pt x="82" y="134"/>
                  </a:cubicBezTo>
                  <a:cubicBezTo>
                    <a:pt x="86" y="134"/>
                    <a:pt x="89" y="137"/>
                    <a:pt x="90" y="140"/>
                  </a:cubicBezTo>
                  <a:cubicBezTo>
                    <a:pt x="92" y="143"/>
                    <a:pt x="94" y="149"/>
                    <a:pt x="97" y="158"/>
                  </a:cubicBezTo>
                  <a:cubicBezTo>
                    <a:pt x="104" y="179"/>
                    <a:pt x="109" y="229"/>
                    <a:pt x="104" y="243"/>
                  </a:cubicBezTo>
                  <a:cubicBezTo>
                    <a:pt x="100" y="256"/>
                    <a:pt x="120" y="247"/>
                    <a:pt x="127" y="224"/>
                  </a:cubicBezTo>
                  <a:cubicBezTo>
                    <a:pt x="134" y="202"/>
                    <a:pt x="141" y="190"/>
                    <a:pt x="143" y="163"/>
                  </a:cubicBezTo>
                  <a:cubicBezTo>
                    <a:pt x="145" y="135"/>
                    <a:pt x="141" y="117"/>
                    <a:pt x="148" y="101"/>
                  </a:cubicBezTo>
                  <a:cubicBezTo>
                    <a:pt x="154" y="85"/>
                    <a:pt x="164" y="62"/>
                    <a:pt x="159" y="42"/>
                  </a:cubicBezTo>
                </a:path>
              </a:pathLst>
            </a:custGeom>
            <a:solidFill>
              <a:srgbClr val="EBAC07"/>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785" name="Freeform 11"/>
            <p:cNvSpPr>
              <a:spLocks noChangeArrowheads="1"/>
            </p:cNvSpPr>
            <p:nvPr/>
          </p:nvSpPr>
          <p:spPr bwMode="auto">
            <a:xfrm>
              <a:off x="1632494" y="544664"/>
              <a:ext cx="550649" cy="471344"/>
            </a:xfrm>
            <a:custGeom>
              <a:avLst/>
              <a:gdLst>
                <a:gd name="T0" fmla="*/ 620982295 w 250"/>
                <a:gd name="T1" fmla="*/ 1013898387 h 214"/>
                <a:gd name="T2" fmla="*/ 553063045 w 250"/>
                <a:gd name="T3" fmla="*/ 868363218 h 214"/>
                <a:gd name="T4" fmla="*/ 451181967 w 250"/>
                <a:gd name="T5" fmla="*/ 834404425 h 214"/>
                <a:gd name="T6" fmla="*/ 354155411 w 250"/>
                <a:gd name="T7" fmla="*/ 824702227 h 214"/>
                <a:gd name="T8" fmla="*/ 266829087 w 250"/>
                <a:gd name="T9" fmla="*/ 722828049 h 214"/>
                <a:gd name="T10" fmla="*/ 97028759 w 250"/>
                <a:gd name="T11" fmla="*/ 601547274 h 214"/>
                <a:gd name="T12" fmla="*/ 53366698 w 250"/>
                <a:gd name="T13" fmla="*/ 494820896 h 214"/>
                <a:gd name="T14" fmla="*/ 24257190 w 250"/>
                <a:gd name="T15" fmla="*/ 358987925 h 214"/>
                <a:gd name="T16" fmla="*/ 63069134 w 250"/>
                <a:gd name="T17" fmla="*/ 286220340 h 214"/>
                <a:gd name="T18" fmla="*/ 87326324 w 250"/>
                <a:gd name="T19" fmla="*/ 208600556 h 214"/>
                <a:gd name="T20" fmla="*/ 310491148 w 250"/>
                <a:gd name="T21" fmla="*/ 77619785 h 214"/>
                <a:gd name="T22" fmla="*/ 509400985 w 250"/>
                <a:gd name="T23" fmla="*/ 38808791 h 214"/>
                <a:gd name="T24" fmla="*/ 606429744 w 250"/>
                <a:gd name="T25" fmla="*/ 33958793 h 214"/>
                <a:gd name="T26" fmla="*/ 698606184 w 250"/>
                <a:gd name="T27" fmla="*/ 53363189 h 214"/>
                <a:gd name="T28" fmla="*/ 810189697 w 250"/>
                <a:gd name="T29" fmla="*/ 58215389 h 214"/>
                <a:gd name="T30" fmla="*/ 916920891 w 250"/>
                <a:gd name="T31" fmla="*/ 87321982 h 214"/>
                <a:gd name="T32" fmla="*/ 1033354521 w 250"/>
                <a:gd name="T33" fmla="*/ 135832971 h 214"/>
                <a:gd name="T34" fmla="*/ 1125530961 w 250"/>
                <a:gd name="T35" fmla="*/ 242559349 h 214"/>
                <a:gd name="T36" fmla="*/ 1159490586 w 250"/>
                <a:gd name="T37" fmla="*/ 329881331 h 214"/>
                <a:gd name="T38" fmla="*/ 1188600095 w 250"/>
                <a:gd name="T39" fmla="*/ 470566503 h 214"/>
                <a:gd name="T40" fmla="*/ 1198302530 w 250"/>
                <a:gd name="T41" fmla="*/ 553036285 h 214"/>
                <a:gd name="T42" fmla="*/ 1178897660 w 250"/>
                <a:gd name="T43" fmla="*/ 611249471 h 214"/>
                <a:gd name="T44" fmla="*/ 1169195224 w 250"/>
                <a:gd name="T45" fmla="*/ 693721456 h 214"/>
                <a:gd name="T46" fmla="*/ 1052759392 w 250"/>
                <a:gd name="T47" fmla="*/ 747082443 h 214"/>
                <a:gd name="T48" fmla="*/ 970285387 w 250"/>
                <a:gd name="T49" fmla="*/ 941130803 h 214"/>
                <a:gd name="T50" fmla="*/ 761675318 w 250"/>
                <a:gd name="T51" fmla="*/ 941130803 h 214"/>
                <a:gd name="T52" fmla="*/ 785932507 w 250"/>
                <a:gd name="T53" fmla="*/ 1009048390 h 214"/>
                <a:gd name="T54" fmla="*/ 679199110 w 250"/>
                <a:gd name="T55" fmla="*/ 1038154983 h 214"/>
                <a:gd name="T56" fmla="*/ 620982295 w 250"/>
                <a:gd name="T57" fmla="*/ 1013898387 h 2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0"/>
                <a:gd name="T88" fmla="*/ 0 h 214"/>
                <a:gd name="T89" fmla="*/ 250 w 250"/>
                <a:gd name="T90" fmla="*/ 214 h 2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0" h="214">
                  <a:moveTo>
                    <a:pt x="128" y="209"/>
                  </a:moveTo>
                  <a:cubicBezTo>
                    <a:pt x="114" y="179"/>
                    <a:pt x="114" y="179"/>
                    <a:pt x="114" y="179"/>
                  </a:cubicBezTo>
                  <a:cubicBezTo>
                    <a:pt x="114" y="179"/>
                    <a:pt x="102" y="172"/>
                    <a:pt x="93" y="172"/>
                  </a:cubicBezTo>
                  <a:cubicBezTo>
                    <a:pt x="84" y="172"/>
                    <a:pt x="85" y="176"/>
                    <a:pt x="73" y="170"/>
                  </a:cubicBezTo>
                  <a:cubicBezTo>
                    <a:pt x="60" y="164"/>
                    <a:pt x="57" y="153"/>
                    <a:pt x="55" y="149"/>
                  </a:cubicBezTo>
                  <a:cubicBezTo>
                    <a:pt x="53" y="145"/>
                    <a:pt x="26" y="129"/>
                    <a:pt x="20" y="124"/>
                  </a:cubicBezTo>
                  <a:cubicBezTo>
                    <a:pt x="14" y="119"/>
                    <a:pt x="10" y="105"/>
                    <a:pt x="11" y="102"/>
                  </a:cubicBezTo>
                  <a:cubicBezTo>
                    <a:pt x="13" y="100"/>
                    <a:pt x="0" y="85"/>
                    <a:pt x="5" y="74"/>
                  </a:cubicBezTo>
                  <a:cubicBezTo>
                    <a:pt x="9" y="63"/>
                    <a:pt x="13" y="59"/>
                    <a:pt x="13" y="59"/>
                  </a:cubicBezTo>
                  <a:cubicBezTo>
                    <a:pt x="13" y="59"/>
                    <a:pt x="5" y="56"/>
                    <a:pt x="18" y="43"/>
                  </a:cubicBezTo>
                  <a:cubicBezTo>
                    <a:pt x="31" y="31"/>
                    <a:pt x="49" y="10"/>
                    <a:pt x="64" y="16"/>
                  </a:cubicBezTo>
                  <a:cubicBezTo>
                    <a:pt x="64" y="16"/>
                    <a:pt x="91" y="0"/>
                    <a:pt x="105" y="8"/>
                  </a:cubicBezTo>
                  <a:cubicBezTo>
                    <a:pt x="119" y="16"/>
                    <a:pt x="117" y="7"/>
                    <a:pt x="125" y="7"/>
                  </a:cubicBezTo>
                  <a:cubicBezTo>
                    <a:pt x="134" y="7"/>
                    <a:pt x="139" y="7"/>
                    <a:pt x="144" y="11"/>
                  </a:cubicBezTo>
                  <a:cubicBezTo>
                    <a:pt x="148" y="14"/>
                    <a:pt x="156" y="7"/>
                    <a:pt x="167" y="12"/>
                  </a:cubicBezTo>
                  <a:cubicBezTo>
                    <a:pt x="178" y="17"/>
                    <a:pt x="189" y="18"/>
                    <a:pt x="189" y="18"/>
                  </a:cubicBezTo>
                  <a:cubicBezTo>
                    <a:pt x="189" y="18"/>
                    <a:pt x="204" y="18"/>
                    <a:pt x="213" y="28"/>
                  </a:cubicBezTo>
                  <a:cubicBezTo>
                    <a:pt x="222" y="38"/>
                    <a:pt x="225" y="43"/>
                    <a:pt x="232" y="50"/>
                  </a:cubicBezTo>
                  <a:cubicBezTo>
                    <a:pt x="239" y="58"/>
                    <a:pt x="233" y="60"/>
                    <a:pt x="239" y="68"/>
                  </a:cubicBezTo>
                  <a:cubicBezTo>
                    <a:pt x="245" y="75"/>
                    <a:pt x="245" y="88"/>
                    <a:pt x="245" y="97"/>
                  </a:cubicBezTo>
                  <a:cubicBezTo>
                    <a:pt x="245" y="107"/>
                    <a:pt x="245" y="108"/>
                    <a:pt x="247" y="114"/>
                  </a:cubicBezTo>
                  <a:cubicBezTo>
                    <a:pt x="250" y="121"/>
                    <a:pt x="243" y="126"/>
                    <a:pt x="243" y="126"/>
                  </a:cubicBezTo>
                  <a:cubicBezTo>
                    <a:pt x="243" y="126"/>
                    <a:pt x="249" y="133"/>
                    <a:pt x="241" y="143"/>
                  </a:cubicBezTo>
                  <a:cubicBezTo>
                    <a:pt x="232" y="153"/>
                    <a:pt x="217" y="154"/>
                    <a:pt x="217" y="154"/>
                  </a:cubicBezTo>
                  <a:cubicBezTo>
                    <a:pt x="217" y="154"/>
                    <a:pt x="215" y="190"/>
                    <a:pt x="200" y="194"/>
                  </a:cubicBezTo>
                  <a:cubicBezTo>
                    <a:pt x="185" y="199"/>
                    <a:pt x="157" y="194"/>
                    <a:pt x="157" y="194"/>
                  </a:cubicBezTo>
                  <a:cubicBezTo>
                    <a:pt x="157" y="194"/>
                    <a:pt x="163" y="204"/>
                    <a:pt x="162" y="208"/>
                  </a:cubicBezTo>
                  <a:cubicBezTo>
                    <a:pt x="161" y="212"/>
                    <a:pt x="145" y="214"/>
                    <a:pt x="140" y="214"/>
                  </a:cubicBezTo>
                  <a:cubicBezTo>
                    <a:pt x="136" y="214"/>
                    <a:pt x="128" y="209"/>
                    <a:pt x="128" y="209"/>
                  </a:cubicBez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786" name="Freeform 12"/>
            <p:cNvSpPr>
              <a:spLocks noEditPoints="1" noChangeArrowheads="1"/>
            </p:cNvSpPr>
            <p:nvPr/>
          </p:nvSpPr>
          <p:spPr bwMode="auto">
            <a:xfrm>
              <a:off x="1611546" y="535686"/>
              <a:ext cx="594042" cy="501271"/>
            </a:xfrm>
            <a:custGeom>
              <a:avLst/>
              <a:gdLst>
                <a:gd name="T0" fmla="*/ 1244055957 w 270"/>
                <a:gd name="T1" fmla="*/ 319021616 h 228"/>
                <a:gd name="T2" fmla="*/ 1181127108 w 270"/>
                <a:gd name="T3" fmla="*/ 193345501 h 228"/>
                <a:gd name="T4" fmla="*/ 881003889 w 270"/>
                <a:gd name="T5" fmla="*/ 33835793 h 228"/>
                <a:gd name="T6" fmla="*/ 764829075 w 270"/>
                <a:gd name="T7" fmla="*/ 24168737 h 228"/>
                <a:gd name="T8" fmla="*/ 580882870 w 270"/>
                <a:gd name="T9" fmla="*/ 14501682 h 228"/>
                <a:gd name="T10" fmla="*/ 329167473 w 270"/>
                <a:gd name="T11" fmla="*/ 43502848 h 228"/>
                <a:gd name="T12" fmla="*/ 53248165 w 270"/>
                <a:gd name="T13" fmla="*/ 299687506 h 228"/>
                <a:gd name="T14" fmla="*/ 53248165 w 270"/>
                <a:gd name="T15" fmla="*/ 512367117 h 228"/>
                <a:gd name="T16" fmla="*/ 183946205 w 270"/>
                <a:gd name="T17" fmla="*/ 705712619 h 228"/>
                <a:gd name="T18" fmla="*/ 450182629 w 270"/>
                <a:gd name="T19" fmla="*/ 903892747 h 228"/>
                <a:gd name="T20" fmla="*/ 561519301 w 270"/>
                <a:gd name="T21" fmla="*/ 923226857 h 228"/>
                <a:gd name="T22" fmla="*/ 726101937 w 270"/>
                <a:gd name="T23" fmla="*/ 1102072875 h 228"/>
                <a:gd name="T24" fmla="*/ 929411711 w 270"/>
                <a:gd name="T25" fmla="*/ 1019901806 h 228"/>
                <a:gd name="T26" fmla="*/ 1253736642 w 270"/>
                <a:gd name="T27" fmla="*/ 744383038 h 228"/>
                <a:gd name="T28" fmla="*/ 580882870 w 270"/>
                <a:gd name="T29" fmla="*/ 792718314 h 228"/>
                <a:gd name="T30" fmla="*/ 759986533 w 270"/>
                <a:gd name="T31" fmla="*/ 720214301 h 228"/>
                <a:gd name="T32" fmla="*/ 576042527 w 270"/>
                <a:gd name="T33" fmla="*/ 816887051 h 228"/>
                <a:gd name="T34" fmla="*/ 1123038601 w 270"/>
                <a:gd name="T35" fmla="*/ 705712619 h 228"/>
                <a:gd name="T36" fmla="*/ 808394355 w 270"/>
                <a:gd name="T37" fmla="*/ 787885886 h 228"/>
                <a:gd name="T38" fmla="*/ 968136649 w 270"/>
                <a:gd name="T39" fmla="*/ 681546080 h 228"/>
                <a:gd name="T40" fmla="*/ 866482862 w 270"/>
                <a:gd name="T41" fmla="*/ 589705757 h 228"/>
                <a:gd name="T42" fmla="*/ 798713671 w 270"/>
                <a:gd name="T43" fmla="*/ 415694367 h 228"/>
                <a:gd name="T44" fmla="*/ 832598266 w 270"/>
                <a:gd name="T45" fmla="*/ 647710287 h 228"/>
                <a:gd name="T46" fmla="*/ 522794363 w 270"/>
                <a:gd name="T47" fmla="*/ 758882521 h 228"/>
                <a:gd name="T48" fmla="*/ 455025171 w 270"/>
                <a:gd name="T49" fmla="*/ 802385369 h 228"/>
                <a:gd name="T50" fmla="*/ 363052069 w 270"/>
                <a:gd name="T51" fmla="*/ 725048927 h 228"/>
                <a:gd name="T52" fmla="*/ 401777006 w 270"/>
                <a:gd name="T53" fmla="*/ 667044398 h 228"/>
                <a:gd name="T54" fmla="*/ 338848157 w 270"/>
                <a:gd name="T55" fmla="*/ 633208605 h 228"/>
                <a:gd name="T56" fmla="*/ 304963562 w 270"/>
                <a:gd name="T57" fmla="*/ 473698896 h 228"/>
                <a:gd name="T58" fmla="*/ 271078966 w 270"/>
                <a:gd name="T59" fmla="*/ 642875660 h 228"/>
                <a:gd name="T60" fmla="*/ 150061610 w 270"/>
                <a:gd name="T61" fmla="*/ 526868799 h 228"/>
                <a:gd name="T62" fmla="*/ 140380925 w 270"/>
                <a:gd name="T63" fmla="*/ 348022782 h 228"/>
                <a:gd name="T64" fmla="*/ 334007815 w 270"/>
                <a:gd name="T65" fmla="*/ 227181294 h 228"/>
                <a:gd name="T66" fmla="*/ 169422979 w 270"/>
                <a:gd name="T67" fmla="*/ 265851713 h 228"/>
                <a:gd name="T68" fmla="*/ 334007815 w 270"/>
                <a:gd name="T69" fmla="*/ 145010225 h 228"/>
                <a:gd name="T70" fmla="*/ 532475047 w 270"/>
                <a:gd name="T71" fmla="*/ 101507378 h 228"/>
                <a:gd name="T72" fmla="*/ 614767465 w 270"/>
                <a:gd name="T73" fmla="*/ 193345501 h 228"/>
                <a:gd name="T74" fmla="*/ 556678958 w 270"/>
                <a:gd name="T75" fmla="*/ 256184658 h 228"/>
                <a:gd name="T76" fmla="*/ 416298033 w 270"/>
                <a:gd name="T77" fmla="*/ 410859740 h 228"/>
                <a:gd name="T78" fmla="*/ 532475047 w 270"/>
                <a:gd name="T79" fmla="*/ 391525629 h 228"/>
                <a:gd name="T80" fmla="*/ 576042527 w 270"/>
                <a:gd name="T81" fmla="*/ 449530159 h 228"/>
                <a:gd name="T82" fmla="*/ 595403896 w 270"/>
                <a:gd name="T83" fmla="*/ 314186989 h 228"/>
                <a:gd name="T84" fmla="*/ 619607808 w 270"/>
                <a:gd name="T85" fmla="*/ 299687506 h 228"/>
                <a:gd name="T86" fmla="*/ 648652061 w 270"/>
                <a:gd name="T87" fmla="*/ 111174433 h 228"/>
                <a:gd name="T88" fmla="*/ 711580910 w 270"/>
                <a:gd name="T89" fmla="*/ 111174433 h 228"/>
                <a:gd name="T90" fmla="*/ 837438609 w 270"/>
                <a:gd name="T91" fmla="*/ 125673916 h 228"/>
                <a:gd name="T92" fmla="*/ 1040746183 w 270"/>
                <a:gd name="T93" fmla="*/ 188513073 h 228"/>
                <a:gd name="T94" fmla="*/ 1137561828 w 270"/>
                <a:gd name="T95" fmla="*/ 299687506 h 228"/>
                <a:gd name="T96" fmla="*/ 1118198259 w 270"/>
                <a:gd name="T97" fmla="*/ 304519934 h 228"/>
                <a:gd name="T98" fmla="*/ 1176286766 w 270"/>
                <a:gd name="T99" fmla="*/ 410859740 h 228"/>
                <a:gd name="T100" fmla="*/ 1137561828 w 270"/>
                <a:gd name="T101" fmla="*/ 517201744 h 228"/>
                <a:gd name="T102" fmla="*/ 992340561 w 270"/>
                <a:gd name="T103" fmla="*/ 309354561 h 228"/>
                <a:gd name="T104" fmla="*/ 1006861587 w 270"/>
                <a:gd name="T105" fmla="*/ 517201744 h 228"/>
                <a:gd name="T106" fmla="*/ 1152082855 w 270"/>
                <a:gd name="T107" fmla="*/ 618706923 h 228"/>
                <a:gd name="T108" fmla="*/ 1176286766 w 270"/>
                <a:gd name="T109" fmla="*/ 676711453 h 2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0"/>
                <a:gd name="T166" fmla="*/ 0 h 228"/>
                <a:gd name="T167" fmla="*/ 270 w 270"/>
                <a:gd name="T168" fmla="*/ 228 h 2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0" h="228">
                  <a:moveTo>
                    <a:pt x="267" y="115"/>
                  </a:moveTo>
                  <a:cubicBezTo>
                    <a:pt x="265" y="110"/>
                    <a:pt x="265" y="110"/>
                    <a:pt x="265" y="101"/>
                  </a:cubicBezTo>
                  <a:cubicBezTo>
                    <a:pt x="265" y="91"/>
                    <a:pt x="265" y="76"/>
                    <a:pt x="257" y="66"/>
                  </a:cubicBezTo>
                  <a:cubicBezTo>
                    <a:pt x="256" y="64"/>
                    <a:pt x="256" y="64"/>
                    <a:pt x="256" y="63"/>
                  </a:cubicBezTo>
                  <a:cubicBezTo>
                    <a:pt x="256" y="59"/>
                    <a:pt x="255" y="53"/>
                    <a:pt x="250" y="47"/>
                  </a:cubicBezTo>
                  <a:cubicBezTo>
                    <a:pt x="248" y="45"/>
                    <a:pt x="246" y="42"/>
                    <a:pt x="244" y="40"/>
                  </a:cubicBezTo>
                  <a:cubicBezTo>
                    <a:pt x="240" y="36"/>
                    <a:pt x="236" y="32"/>
                    <a:pt x="230" y="25"/>
                  </a:cubicBezTo>
                  <a:cubicBezTo>
                    <a:pt x="219" y="13"/>
                    <a:pt x="203" y="12"/>
                    <a:pt x="200" y="12"/>
                  </a:cubicBezTo>
                  <a:cubicBezTo>
                    <a:pt x="198" y="12"/>
                    <a:pt x="190" y="11"/>
                    <a:pt x="182" y="7"/>
                  </a:cubicBezTo>
                  <a:cubicBezTo>
                    <a:pt x="177" y="5"/>
                    <a:pt x="173" y="4"/>
                    <a:pt x="168" y="4"/>
                  </a:cubicBezTo>
                  <a:cubicBezTo>
                    <a:pt x="165" y="4"/>
                    <a:pt x="162" y="4"/>
                    <a:pt x="160" y="5"/>
                  </a:cubicBezTo>
                  <a:cubicBezTo>
                    <a:pt x="159" y="5"/>
                    <a:pt x="159" y="5"/>
                    <a:pt x="158" y="5"/>
                  </a:cubicBezTo>
                  <a:cubicBezTo>
                    <a:pt x="152" y="1"/>
                    <a:pt x="144" y="1"/>
                    <a:pt x="135" y="1"/>
                  </a:cubicBezTo>
                  <a:cubicBezTo>
                    <a:pt x="129" y="1"/>
                    <a:pt x="126" y="3"/>
                    <a:pt x="123" y="5"/>
                  </a:cubicBezTo>
                  <a:cubicBezTo>
                    <a:pt x="123" y="4"/>
                    <a:pt x="122" y="4"/>
                    <a:pt x="120" y="3"/>
                  </a:cubicBezTo>
                  <a:cubicBezTo>
                    <a:pt x="116" y="1"/>
                    <a:pt x="111" y="0"/>
                    <a:pt x="106" y="0"/>
                  </a:cubicBezTo>
                  <a:cubicBezTo>
                    <a:pt x="93" y="0"/>
                    <a:pt x="79" y="6"/>
                    <a:pt x="72" y="9"/>
                  </a:cubicBezTo>
                  <a:cubicBezTo>
                    <a:pt x="71" y="9"/>
                    <a:pt x="69" y="9"/>
                    <a:pt x="68" y="9"/>
                  </a:cubicBezTo>
                  <a:cubicBezTo>
                    <a:pt x="51" y="9"/>
                    <a:pt x="36" y="24"/>
                    <a:pt x="24" y="36"/>
                  </a:cubicBezTo>
                  <a:cubicBezTo>
                    <a:pt x="23" y="38"/>
                    <a:pt x="22" y="39"/>
                    <a:pt x="21" y="40"/>
                  </a:cubicBezTo>
                  <a:cubicBezTo>
                    <a:pt x="15" y="45"/>
                    <a:pt x="9" y="53"/>
                    <a:pt x="11" y="62"/>
                  </a:cubicBezTo>
                  <a:cubicBezTo>
                    <a:pt x="9" y="65"/>
                    <a:pt x="7" y="69"/>
                    <a:pt x="5" y="74"/>
                  </a:cubicBezTo>
                  <a:cubicBezTo>
                    <a:pt x="0" y="85"/>
                    <a:pt x="6" y="97"/>
                    <a:pt x="10" y="104"/>
                  </a:cubicBezTo>
                  <a:cubicBezTo>
                    <a:pt x="10" y="105"/>
                    <a:pt x="10" y="106"/>
                    <a:pt x="11" y="106"/>
                  </a:cubicBezTo>
                  <a:cubicBezTo>
                    <a:pt x="10" y="109"/>
                    <a:pt x="11" y="114"/>
                    <a:pt x="13" y="120"/>
                  </a:cubicBezTo>
                  <a:cubicBezTo>
                    <a:pt x="14" y="124"/>
                    <a:pt x="18" y="131"/>
                    <a:pt x="23" y="135"/>
                  </a:cubicBezTo>
                  <a:cubicBezTo>
                    <a:pt x="26" y="138"/>
                    <a:pt x="30" y="141"/>
                    <a:pt x="38" y="146"/>
                  </a:cubicBezTo>
                  <a:cubicBezTo>
                    <a:pt x="44" y="149"/>
                    <a:pt x="53" y="155"/>
                    <a:pt x="56" y="158"/>
                  </a:cubicBezTo>
                  <a:cubicBezTo>
                    <a:pt x="58" y="164"/>
                    <a:pt x="63" y="176"/>
                    <a:pt x="78" y="183"/>
                  </a:cubicBezTo>
                  <a:cubicBezTo>
                    <a:pt x="85" y="186"/>
                    <a:pt x="89" y="187"/>
                    <a:pt x="93" y="187"/>
                  </a:cubicBezTo>
                  <a:cubicBezTo>
                    <a:pt x="96" y="187"/>
                    <a:pt x="98" y="187"/>
                    <a:pt x="99" y="187"/>
                  </a:cubicBezTo>
                  <a:cubicBezTo>
                    <a:pt x="100" y="186"/>
                    <a:pt x="101" y="186"/>
                    <a:pt x="103" y="186"/>
                  </a:cubicBezTo>
                  <a:cubicBezTo>
                    <a:pt x="107" y="186"/>
                    <a:pt x="112" y="188"/>
                    <a:pt x="116" y="191"/>
                  </a:cubicBezTo>
                  <a:cubicBezTo>
                    <a:pt x="128" y="217"/>
                    <a:pt x="128" y="217"/>
                    <a:pt x="128" y="217"/>
                  </a:cubicBezTo>
                  <a:cubicBezTo>
                    <a:pt x="129" y="219"/>
                    <a:pt x="131" y="221"/>
                    <a:pt x="132" y="222"/>
                  </a:cubicBezTo>
                  <a:cubicBezTo>
                    <a:pt x="136" y="224"/>
                    <a:pt x="144" y="228"/>
                    <a:pt x="150" y="228"/>
                  </a:cubicBezTo>
                  <a:cubicBezTo>
                    <a:pt x="157" y="228"/>
                    <a:pt x="180" y="227"/>
                    <a:pt x="182" y="214"/>
                  </a:cubicBezTo>
                  <a:cubicBezTo>
                    <a:pt x="183" y="213"/>
                    <a:pt x="183" y="212"/>
                    <a:pt x="183" y="210"/>
                  </a:cubicBezTo>
                  <a:cubicBezTo>
                    <a:pt x="186" y="211"/>
                    <a:pt x="189" y="211"/>
                    <a:pt x="192" y="211"/>
                  </a:cubicBezTo>
                  <a:cubicBezTo>
                    <a:pt x="201" y="211"/>
                    <a:pt x="208" y="210"/>
                    <a:pt x="213" y="208"/>
                  </a:cubicBezTo>
                  <a:cubicBezTo>
                    <a:pt x="230" y="204"/>
                    <a:pt x="235" y="181"/>
                    <a:pt x="237" y="167"/>
                  </a:cubicBezTo>
                  <a:cubicBezTo>
                    <a:pt x="243" y="165"/>
                    <a:pt x="252" y="161"/>
                    <a:pt x="259" y="154"/>
                  </a:cubicBezTo>
                  <a:cubicBezTo>
                    <a:pt x="265" y="146"/>
                    <a:pt x="266" y="138"/>
                    <a:pt x="265" y="132"/>
                  </a:cubicBezTo>
                  <a:cubicBezTo>
                    <a:pt x="268" y="128"/>
                    <a:pt x="270" y="122"/>
                    <a:pt x="267" y="115"/>
                  </a:cubicBezTo>
                  <a:close/>
                  <a:moveTo>
                    <a:pt x="120" y="164"/>
                  </a:moveTo>
                  <a:cubicBezTo>
                    <a:pt x="123" y="158"/>
                    <a:pt x="135" y="152"/>
                    <a:pt x="144" y="150"/>
                  </a:cubicBezTo>
                  <a:cubicBezTo>
                    <a:pt x="146" y="150"/>
                    <a:pt x="150" y="150"/>
                    <a:pt x="154" y="150"/>
                  </a:cubicBezTo>
                  <a:cubicBezTo>
                    <a:pt x="155" y="150"/>
                    <a:pt x="156" y="149"/>
                    <a:pt x="157" y="149"/>
                  </a:cubicBezTo>
                  <a:cubicBezTo>
                    <a:pt x="154" y="155"/>
                    <a:pt x="152" y="161"/>
                    <a:pt x="154" y="167"/>
                  </a:cubicBezTo>
                  <a:cubicBezTo>
                    <a:pt x="144" y="170"/>
                    <a:pt x="135" y="174"/>
                    <a:pt x="127" y="173"/>
                  </a:cubicBezTo>
                  <a:cubicBezTo>
                    <a:pt x="125" y="172"/>
                    <a:pt x="122" y="170"/>
                    <a:pt x="119" y="169"/>
                  </a:cubicBezTo>
                  <a:cubicBezTo>
                    <a:pt x="118" y="167"/>
                    <a:pt x="119" y="166"/>
                    <a:pt x="120" y="164"/>
                  </a:cubicBezTo>
                  <a:close/>
                  <a:moveTo>
                    <a:pt x="243" y="140"/>
                  </a:moveTo>
                  <a:cubicBezTo>
                    <a:pt x="240" y="143"/>
                    <a:pt x="236" y="145"/>
                    <a:pt x="232" y="146"/>
                  </a:cubicBezTo>
                  <a:cubicBezTo>
                    <a:pt x="232" y="146"/>
                    <a:pt x="231" y="146"/>
                    <a:pt x="231" y="146"/>
                  </a:cubicBezTo>
                  <a:cubicBezTo>
                    <a:pt x="216" y="145"/>
                    <a:pt x="200" y="151"/>
                    <a:pt x="184" y="157"/>
                  </a:cubicBezTo>
                  <a:cubicBezTo>
                    <a:pt x="178" y="159"/>
                    <a:pt x="172" y="161"/>
                    <a:pt x="167" y="163"/>
                  </a:cubicBezTo>
                  <a:cubicBezTo>
                    <a:pt x="167" y="159"/>
                    <a:pt x="170" y="154"/>
                    <a:pt x="173" y="151"/>
                  </a:cubicBezTo>
                  <a:cubicBezTo>
                    <a:pt x="175" y="149"/>
                    <a:pt x="179" y="149"/>
                    <a:pt x="183" y="148"/>
                  </a:cubicBezTo>
                  <a:cubicBezTo>
                    <a:pt x="189" y="147"/>
                    <a:pt x="195" y="146"/>
                    <a:pt x="200" y="141"/>
                  </a:cubicBezTo>
                  <a:cubicBezTo>
                    <a:pt x="204" y="137"/>
                    <a:pt x="204" y="133"/>
                    <a:pt x="203" y="130"/>
                  </a:cubicBezTo>
                  <a:cubicBezTo>
                    <a:pt x="201" y="124"/>
                    <a:pt x="193" y="123"/>
                    <a:pt x="186" y="122"/>
                  </a:cubicBezTo>
                  <a:cubicBezTo>
                    <a:pt x="183" y="122"/>
                    <a:pt x="180" y="122"/>
                    <a:pt x="179" y="122"/>
                  </a:cubicBezTo>
                  <a:cubicBezTo>
                    <a:pt x="170" y="117"/>
                    <a:pt x="170" y="112"/>
                    <a:pt x="171" y="100"/>
                  </a:cubicBezTo>
                  <a:cubicBezTo>
                    <a:pt x="171" y="98"/>
                    <a:pt x="171" y="95"/>
                    <a:pt x="171" y="93"/>
                  </a:cubicBezTo>
                  <a:cubicBezTo>
                    <a:pt x="172" y="89"/>
                    <a:pt x="169" y="86"/>
                    <a:pt x="165" y="86"/>
                  </a:cubicBezTo>
                  <a:cubicBezTo>
                    <a:pt x="161" y="86"/>
                    <a:pt x="158" y="89"/>
                    <a:pt x="158" y="92"/>
                  </a:cubicBezTo>
                  <a:cubicBezTo>
                    <a:pt x="158" y="95"/>
                    <a:pt x="157" y="97"/>
                    <a:pt x="157" y="99"/>
                  </a:cubicBezTo>
                  <a:cubicBezTo>
                    <a:pt x="156" y="110"/>
                    <a:pt x="155" y="125"/>
                    <a:pt x="172" y="134"/>
                  </a:cubicBezTo>
                  <a:cubicBezTo>
                    <a:pt x="169" y="135"/>
                    <a:pt x="159" y="136"/>
                    <a:pt x="154" y="136"/>
                  </a:cubicBezTo>
                  <a:cubicBezTo>
                    <a:pt x="149" y="136"/>
                    <a:pt x="145" y="136"/>
                    <a:pt x="141" y="137"/>
                  </a:cubicBezTo>
                  <a:cubicBezTo>
                    <a:pt x="138" y="137"/>
                    <a:pt x="116" y="143"/>
                    <a:pt x="108" y="157"/>
                  </a:cubicBezTo>
                  <a:cubicBezTo>
                    <a:pt x="106" y="160"/>
                    <a:pt x="105" y="163"/>
                    <a:pt x="105" y="165"/>
                  </a:cubicBezTo>
                  <a:cubicBezTo>
                    <a:pt x="104" y="165"/>
                    <a:pt x="104" y="165"/>
                    <a:pt x="103" y="165"/>
                  </a:cubicBezTo>
                  <a:cubicBezTo>
                    <a:pt x="99" y="165"/>
                    <a:pt x="96" y="166"/>
                    <a:pt x="94" y="166"/>
                  </a:cubicBezTo>
                  <a:cubicBezTo>
                    <a:pt x="94" y="167"/>
                    <a:pt x="93" y="167"/>
                    <a:pt x="93" y="167"/>
                  </a:cubicBezTo>
                  <a:cubicBezTo>
                    <a:pt x="93" y="167"/>
                    <a:pt x="92" y="167"/>
                    <a:pt x="87" y="165"/>
                  </a:cubicBezTo>
                  <a:cubicBezTo>
                    <a:pt x="79" y="161"/>
                    <a:pt x="77" y="154"/>
                    <a:pt x="75" y="150"/>
                  </a:cubicBezTo>
                  <a:cubicBezTo>
                    <a:pt x="75" y="149"/>
                    <a:pt x="75" y="149"/>
                    <a:pt x="75" y="149"/>
                  </a:cubicBezTo>
                  <a:cubicBezTo>
                    <a:pt x="75" y="149"/>
                    <a:pt x="75" y="149"/>
                    <a:pt x="75" y="149"/>
                  </a:cubicBezTo>
                  <a:cubicBezTo>
                    <a:pt x="75" y="146"/>
                    <a:pt x="80" y="139"/>
                    <a:pt x="83" y="138"/>
                  </a:cubicBezTo>
                  <a:cubicBezTo>
                    <a:pt x="86" y="137"/>
                    <a:pt x="88" y="133"/>
                    <a:pt x="87" y="129"/>
                  </a:cubicBezTo>
                  <a:cubicBezTo>
                    <a:pt x="86" y="126"/>
                    <a:pt x="82" y="124"/>
                    <a:pt x="78" y="125"/>
                  </a:cubicBezTo>
                  <a:cubicBezTo>
                    <a:pt x="76" y="126"/>
                    <a:pt x="73" y="128"/>
                    <a:pt x="70" y="131"/>
                  </a:cubicBezTo>
                  <a:cubicBezTo>
                    <a:pt x="70" y="128"/>
                    <a:pt x="71" y="126"/>
                    <a:pt x="71" y="123"/>
                  </a:cubicBezTo>
                  <a:cubicBezTo>
                    <a:pt x="71" y="117"/>
                    <a:pt x="72" y="110"/>
                    <a:pt x="71" y="104"/>
                  </a:cubicBezTo>
                  <a:cubicBezTo>
                    <a:pt x="71" y="100"/>
                    <a:pt x="67" y="97"/>
                    <a:pt x="63" y="98"/>
                  </a:cubicBezTo>
                  <a:cubicBezTo>
                    <a:pt x="60" y="98"/>
                    <a:pt x="57" y="101"/>
                    <a:pt x="57" y="105"/>
                  </a:cubicBezTo>
                  <a:cubicBezTo>
                    <a:pt x="58" y="111"/>
                    <a:pt x="57" y="116"/>
                    <a:pt x="57" y="122"/>
                  </a:cubicBezTo>
                  <a:cubicBezTo>
                    <a:pt x="57" y="126"/>
                    <a:pt x="56" y="129"/>
                    <a:pt x="56" y="133"/>
                  </a:cubicBezTo>
                  <a:cubicBezTo>
                    <a:pt x="54" y="132"/>
                    <a:pt x="52" y="130"/>
                    <a:pt x="49" y="128"/>
                  </a:cubicBezTo>
                  <a:cubicBezTo>
                    <a:pt x="44" y="125"/>
                    <a:pt x="38" y="121"/>
                    <a:pt x="36" y="120"/>
                  </a:cubicBezTo>
                  <a:cubicBezTo>
                    <a:pt x="34" y="118"/>
                    <a:pt x="32" y="112"/>
                    <a:pt x="31" y="109"/>
                  </a:cubicBezTo>
                  <a:cubicBezTo>
                    <a:pt x="33" y="104"/>
                    <a:pt x="30" y="100"/>
                    <a:pt x="28" y="95"/>
                  </a:cubicBezTo>
                  <a:cubicBezTo>
                    <a:pt x="27" y="92"/>
                    <a:pt x="23" y="84"/>
                    <a:pt x="24" y="82"/>
                  </a:cubicBezTo>
                  <a:cubicBezTo>
                    <a:pt x="26" y="77"/>
                    <a:pt x="28" y="73"/>
                    <a:pt x="29" y="72"/>
                  </a:cubicBezTo>
                  <a:cubicBezTo>
                    <a:pt x="31" y="71"/>
                    <a:pt x="33" y="71"/>
                    <a:pt x="34" y="71"/>
                  </a:cubicBezTo>
                  <a:cubicBezTo>
                    <a:pt x="46" y="69"/>
                    <a:pt x="58" y="68"/>
                    <a:pt x="69" y="57"/>
                  </a:cubicBezTo>
                  <a:cubicBezTo>
                    <a:pt x="72" y="54"/>
                    <a:pt x="72" y="49"/>
                    <a:pt x="69" y="47"/>
                  </a:cubicBezTo>
                  <a:cubicBezTo>
                    <a:pt x="66" y="44"/>
                    <a:pt x="62" y="44"/>
                    <a:pt x="59" y="47"/>
                  </a:cubicBezTo>
                  <a:cubicBezTo>
                    <a:pt x="52" y="54"/>
                    <a:pt x="43" y="56"/>
                    <a:pt x="33" y="57"/>
                  </a:cubicBezTo>
                  <a:cubicBezTo>
                    <a:pt x="34" y="56"/>
                    <a:pt x="34" y="56"/>
                    <a:pt x="35" y="55"/>
                  </a:cubicBezTo>
                  <a:cubicBezTo>
                    <a:pt x="37" y="54"/>
                    <a:pt x="38" y="52"/>
                    <a:pt x="39" y="51"/>
                  </a:cubicBezTo>
                  <a:cubicBezTo>
                    <a:pt x="47" y="43"/>
                    <a:pt x="60" y="30"/>
                    <a:pt x="68" y="30"/>
                  </a:cubicBezTo>
                  <a:cubicBezTo>
                    <a:pt x="68" y="30"/>
                    <a:pt x="69" y="30"/>
                    <a:pt x="69" y="30"/>
                  </a:cubicBezTo>
                  <a:cubicBezTo>
                    <a:pt x="72" y="31"/>
                    <a:pt x="76" y="31"/>
                    <a:pt x="79" y="29"/>
                  </a:cubicBezTo>
                  <a:cubicBezTo>
                    <a:pt x="83" y="27"/>
                    <a:pt x="96" y="20"/>
                    <a:pt x="106" y="20"/>
                  </a:cubicBezTo>
                  <a:cubicBezTo>
                    <a:pt x="107" y="20"/>
                    <a:pt x="109" y="21"/>
                    <a:pt x="110" y="21"/>
                  </a:cubicBezTo>
                  <a:cubicBezTo>
                    <a:pt x="111" y="21"/>
                    <a:pt x="111" y="21"/>
                    <a:pt x="111" y="21"/>
                  </a:cubicBezTo>
                  <a:cubicBezTo>
                    <a:pt x="112" y="23"/>
                    <a:pt x="113" y="25"/>
                    <a:pt x="116" y="25"/>
                  </a:cubicBezTo>
                  <a:cubicBezTo>
                    <a:pt x="119" y="25"/>
                    <a:pt x="124" y="32"/>
                    <a:pt x="127" y="40"/>
                  </a:cubicBezTo>
                  <a:cubicBezTo>
                    <a:pt x="128" y="42"/>
                    <a:pt x="130" y="45"/>
                    <a:pt x="129" y="47"/>
                  </a:cubicBezTo>
                  <a:cubicBezTo>
                    <a:pt x="129" y="48"/>
                    <a:pt x="128" y="48"/>
                    <a:pt x="125" y="49"/>
                  </a:cubicBezTo>
                  <a:cubicBezTo>
                    <a:pt x="122" y="49"/>
                    <a:pt x="118" y="50"/>
                    <a:pt x="115" y="53"/>
                  </a:cubicBezTo>
                  <a:cubicBezTo>
                    <a:pt x="104" y="60"/>
                    <a:pt x="94" y="67"/>
                    <a:pt x="83" y="72"/>
                  </a:cubicBezTo>
                  <a:cubicBezTo>
                    <a:pt x="79" y="74"/>
                    <a:pt x="78" y="78"/>
                    <a:pt x="80" y="82"/>
                  </a:cubicBezTo>
                  <a:cubicBezTo>
                    <a:pt x="81" y="84"/>
                    <a:pt x="83" y="85"/>
                    <a:pt x="86" y="85"/>
                  </a:cubicBezTo>
                  <a:cubicBezTo>
                    <a:pt x="87" y="85"/>
                    <a:pt x="88" y="85"/>
                    <a:pt x="89" y="85"/>
                  </a:cubicBezTo>
                  <a:cubicBezTo>
                    <a:pt x="96" y="81"/>
                    <a:pt x="103" y="77"/>
                    <a:pt x="109" y="73"/>
                  </a:cubicBezTo>
                  <a:cubicBezTo>
                    <a:pt x="109" y="76"/>
                    <a:pt x="110" y="78"/>
                    <a:pt x="110" y="81"/>
                  </a:cubicBezTo>
                  <a:cubicBezTo>
                    <a:pt x="111" y="83"/>
                    <a:pt x="111" y="85"/>
                    <a:pt x="111" y="87"/>
                  </a:cubicBezTo>
                  <a:cubicBezTo>
                    <a:pt x="112" y="91"/>
                    <a:pt x="115" y="93"/>
                    <a:pt x="118" y="93"/>
                  </a:cubicBezTo>
                  <a:cubicBezTo>
                    <a:pt x="119" y="93"/>
                    <a:pt x="119" y="93"/>
                    <a:pt x="119" y="93"/>
                  </a:cubicBezTo>
                  <a:cubicBezTo>
                    <a:pt x="123" y="93"/>
                    <a:pt x="125" y="89"/>
                    <a:pt x="125" y="86"/>
                  </a:cubicBezTo>
                  <a:cubicBezTo>
                    <a:pt x="125" y="83"/>
                    <a:pt x="124" y="81"/>
                    <a:pt x="124" y="78"/>
                  </a:cubicBezTo>
                  <a:cubicBezTo>
                    <a:pt x="123" y="73"/>
                    <a:pt x="122" y="68"/>
                    <a:pt x="123" y="65"/>
                  </a:cubicBezTo>
                  <a:cubicBezTo>
                    <a:pt x="123" y="64"/>
                    <a:pt x="123" y="64"/>
                    <a:pt x="124" y="64"/>
                  </a:cubicBezTo>
                  <a:cubicBezTo>
                    <a:pt x="125" y="63"/>
                    <a:pt x="125" y="63"/>
                    <a:pt x="125" y="63"/>
                  </a:cubicBezTo>
                  <a:cubicBezTo>
                    <a:pt x="125" y="63"/>
                    <a:pt x="126" y="62"/>
                    <a:pt x="128" y="62"/>
                  </a:cubicBezTo>
                  <a:cubicBezTo>
                    <a:pt x="131" y="61"/>
                    <a:pt x="137" y="60"/>
                    <a:pt x="141" y="54"/>
                  </a:cubicBezTo>
                  <a:cubicBezTo>
                    <a:pt x="145" y="47"/>
                    <a:pt x="142" y="39"/>
                    <a:pt x="140" y="34"/>
                  </a:cubicBezTo>
                  <a:cubicBezTo>
                    <a:pt x="139" y="31"/>
                    <a:pt x="137" y="27"/>
                    <a:pt x="134" y="23"/>
                  </a:cubicBezTo>
                  <a:cubicBezTo>
                    <a:pt x="135" y="22"/>
                    <a:pt x="135" y="22"/>
                    <a:pt x="135" y="22"/>
                  </a:cubicBezTo>
                  <a:cubicBezTo>
                    <a:pt x="135" y="22"/>
                    <a:pt x="135" y="22"/>
                    <a:pt x="135" y="22"/>
                  </a:cubicBezTo>
                  <a:cubicBezTo>
                    <a:pt x="141" y="22"/>
                    <a:pt x="146" y="22"/>
                    <a:pt x="147" y="23"/>
                  </a:cubicBezTo>
                  <a:cubicBezTo>
                    <a:pt x="150" y="25"/>
                    <a:pt x="153" y="26"/>
                    <a:pt x="157" y="26"/>
                  </a:cubicBezTo>
                  <a:cubicBezTo>
                    <a:pt x="159" y="26"/>
                    <a:pt x="161" y="26"/>
                    <a:pt x="163" y="25"/>
                  </a:cubicBezTo>
                  <a:cubicBezTo>
                    <a:pt x="167" y="25"/>
                    <a:pt x="170" y="24"/>
                    <a:pt x="173" y="26"/>
                  </a:cubicBezTo>
                  <a:cubicBezTo>
                    <a:pt x="185" y="31"/>
                    <a:pt x="198" y="32"/>
                    <a:pt x="198" y="32"/>
                  </a:cubicBezTo>
                  <a:cubicBezTo>
                    <a:pt x="199" y="33"/>
                    <a:pt x="199" y="33"/>
                    <a:pt x="199" y="33"/>
                  </a:cubicBezTo>
                  <a:cubicBezTo>
                    <a:pt x="199" y="33"/>
                    <a:pt x="209" y="33"/>
                    <a:pt x="215" y="39"/>
                  </a:cubicBezTo>
                  <a:cubicBezTo>
                    <a:pt x="221" y="46"/>
                    <a:pt x="224" y="49"/>
                    <a:pt x="228" y="54"/>
                  </a:cubicBezTo>
                  <a:cubicBezTo>
                    <a:pt x="230" y="56"/>
                    <a:pt x="232" y="58"/>
                    <a:pt x="234" y="61"/>
                  </a:cubicBezTo>
                  <a:cubicBezTo>
                    <a:pt x="235" y="62"/>
                    <a:pt x="235" y="62"/>
                    <a:pt x="235" y="62"/>
                  </a:cubicBezTo>
                  <a:cubicBezTo>
                    <a:pt x="236" y="63"/>
                    <a:pt x="236" y="63"/>
                    <a:pt x="236" y="64"/>
                  </a:cubicBezTo>
                  <a:cubicBezTo>
                    <a:pt x="236" y="65"/>
                    <a:pt x="236" y="66"/>
                    <a:pt x="236" y="68"/>
                  </a:cubicBezTo>
                  <a:cubicBezTo>
                    <a:pt x="233" y="67"/>
                    <a:pt x="231" y="65"/>
                    <a:pt x="231" y="63"/>
                  </a:cubicBezTo>
                  <a:cubicBezTo>
                    <a:pt x="230" y="59"/>
                    <a:pt x="227" y="57"/>
                    <a:pt x="223" y="58"/>
                  </a:cubicBezTo>
                  <a:cubicBezTo>
                    <a:pt x="219" y="58"/>
                    <a:pt x="217" y="62"/>
                    <a:pt x="217" y="66"/>
                  </a:cubicBezTo>
                  <a:cubicBezTo>
                    <a:pt x="220" y="78"/>
                    <a:pt x="234" y="84"/>
                    <a:pt x="243" y="85"/>
                  </a:cubicBezTo>
                  <a:cubicBezTo>
                    <a:pt x="245" y="90"/>
                    <a:pt x="245" y="96"/>
                    <a:pt x="245" y="101"/>
                  </a:cubicBezTo>
                  <a:cubicBezTo>
                    <a:pt x="245" y="109"/>
                    <a:pt x="245" y="112"/>
                    <a:pt x="246" y="117"/>
                  </a:cubicBezTo>
                  <a:cubicBezTo>
                    <a:pt x="243" y="113"/>
                    <a:pt x="239" y="110"/>
                    <a:pt x="235" y="107"/>
                  </a:cubicBezTo>
                  <a:cubicBezTo>
                    <a:pt x="232" y="105"/>
                    <a:pt x="229" y="103"/>
                    <a:pt x="226" y="102"/>
                  </a:cubicBezTo>
                  <a:cubicBezTo>
                    <a:pt x="222" y="100"/>
                    <a:pt x="219" y="98"/>
                    <a:pt x="217" y="96"/>
                  </a:cubicBezTo>
                  <a:cubicBezTo>
                    <a:pt x="208" y="89"/>
                    <a:pt x="201" y="74"/>
                    <a:pt x="205" y="64"/>
                  </a:cubicBezTo>
                  <a:cubicBezTo>
                    <a:pt x="206" y="61"/>
                    <a:pt x="204" y="57"/>
                    <a:pt x="201" y="56"/>
                  </a:cubicBezTo>
                  <a:cubicBezTo>
                    <a:pt x="197" y="54"/>
                    <a:pt x="193" y="56"/>
                    <a:pt x="192" y="60"/>
                  </a:cubicBezTo>
                  <a:cubicBezTo>
                    <a:pt x="186" y="75"/>
                    <a:pt x="195" y="97"/>
                    <a:pt x="208" y="107"/>
                  </a:cubicBezTo>
                  <a:cubicBezTo>
                    <a:pt x="212" y="110"/>
                    <a:pt x="216" y="112"/>
                    <a:pt x="220" y="114"/>
                  </a:cubicBezTo>
                  <a:cubicBezTo>
                    <a:pt x="222" y="115"/>
                    <a:pt x="225" y="117"/>
                    <a:pt x="227" y="118"/>
                  </a:cubicBezTo>
                  <a:cubicBezTo>
                    <a:pt x="231" y="121"/>
                    <a:pt x="234" y="125"/>
                    <a:pt x="238" y="128"/>
                  </a:cubicBezTo>
                  <a:cubicBezTo>
                    <a:pt x="240" y="131"/>
                    <a:pt x="242" y="133"/>
                    <a:pt x="244" y="136"/>
                  </a:cubicBezTo>
                  <a:cubicBezTo>
                    <a:pt x="245" y="136"/>
                    <a:pt x="245" y="136"/>
                    <a:pt x="245" y="137"/>
                  </a:cubicBezTo>
                  <a:cubicBezTo>
                    <a:pt x="245" y="137"/>
                    <a:pt x="243" y="140"/>
                    <a:pt x="243" y="140"/>
                  </a:cubicBezTo>
                  <a:close/>
                </a:path>
              </a:pathLst>
            </a:custGeom>
            <a:solidFill>
              <a:srgbClr val="EBAE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pic>
          <p:nvPicPr>
            <p:cNvPr id="3278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621" y="1470892"/>
              <a:ext cx="417475" cy="41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32788" name="Freeform 14"/>
            <p:cNvSpPr>
              <a:spLocks noEditPoints="1" noChangeArrowheads="1"/>
            </p:cNvSpPr>
            <p:nvPr/>
          </p:nvSpPr>
          <p:spPr bwMode="auto">
            <a:xfrm>
              <a:off x="963636" y="1463410"/>
              <a:ext cx="430943" cy="430943"/>
            </a:xfrm>
            <a:custGeom>
              <a:avLst/>
              <a:gdLst>
                <a:gd name="T0" fmla="*/ 473753669 w 196"/>
                <a:gd name="T1" fmla="*/ 0 h 196"/>
                <a:gd name="T2" fmla="*/ 0 w 196"/>
                <a:gd name="T3" fmla="*/ 473753669 h 196"/>
                <a:gd name="T4" fmla="*/ 473753669 w 196"/>
                <a:gd name="T5" fmla="*/ 947509537 h 196"/>
                <a:gd name="T6" fmla="*/ 947509537 w 196"/>
                <a:gd name="T7" fmla="*/ 473753669 h 196"/>
                <a:gd name="T8" fmla="*/ 473753669 w 196"/>
                <a:gd name="T9" fmla="*/ 0 h 196"/>
                <a:gd name="T10" fmla="*/ 473753669 w 196"/>
                <a:gd name="T11" fmla="*/ 826654211 h 196"/>
                <a:gd name="T12" fmla="*/ 120855326 w 196"/>
                <a:gd name="T13" fmla="*/ 473753669 h 196"/>
                <a:gd name="T14" fmla="*/ 473753669 w 196"/>
                <a:gd name="T15" fmla="*/ 120855326 h 196"/>
                <a:gd name="T16" fmla="*/ 826654211 w 196"/>
                <a:gd name="T17" fmla="*/ 473753669 h 196"/>
                <a:gd name="T18" fmla="*/ 473753669 w 196"/>
                <a:gd name="T19" fmla="*/ 826654211 h 1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
                <a:gd name="T31" fmla="*/ 0 h 196"/>
                <a:gd name="T32" fmla="*/ 196 w 196"/>
                <a:gd name="T33" fmla="*/ 196 h 1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 h="196">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98" y="171"/>
                  </a:moveTo>
                  <a:cubicBezTo>
                    <a:pt x="58" y="171"/>
                    <a:pt x="25" y="138"/>
                    <a:pt x="25" y="98"/>
                  </a:cubicBezTo>
                  <a:cubicBezTo>
                    <a:pt x="25" y="58"/>
                    <a:pt x="58" y="25"/>
                    <a:pt x="98" y="25"/>
                  </a:cubicBezTo>
                  <a:cubicBezTo>
                    <a:pt x="139" y="25"/>
                    <a:pt x="171" y="58"/>
                    <a:pt x="171" y="98"/>
                  </a:cubicBezTo>
                  <a:cubicBezTo>
                    <a:pt x="171" y="138"/>
                    <a:pt x="139" y="171"/>
                    <a:pt x="98" y="171"/>
                  </a:cubicBezTo>
                  <a:close/>
                </a:path>
              </a:pathLst>
            </a:custGeom>
            <a:solidFill>
              <a:srgbClr val="D5792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789" name="Oval 15"/>
            <p:cNvSpPr>
              <a:spLocks noChangeArrowheads="1"/>
            </p:cNvSpPr>
            <p:nvPr/>
          </p:nvSpPr>
          <p:spPr bwMode="auto">
            <a:xfrm>
              <a:off x="1086335" y="1584613"/>
              <a:ext cx="187041" cy="188537"/>
            </a:xfrm>
            <a:prstGeom prst="ellipse">
              <a:avLst/>
            </a:prstGeom>
            <a:solidFill>
              <a:srgbClr val="D5792B"/>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宋体" panose="02010600030101010101" pitchFamily="2" charset="-122"/>
              </a:endParaRPr>
            </a:p>
          </p:txBody>
        </p:sp>
        <p:pic>
          <p:nvPicPr>
            <p:cNvPr id="3279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070" y="1683371"/>
              <a:ext cx="104743" cy="1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pic>
          <p:nvPicPr>
            <p:cNvPr id="3279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305" y="1607057"/>
              <a:ext cx="73320" cy="7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32792" name="TextBox 40"/>
            <p:cNvSpPr>
              <a:spLocks noChangeArrowheads="1"/>
            </p:cNvSpPr>
            <p:nvPr/>
          </p:nvSpPr>
          <p:spPr bwMode="auto">
            <a:xfrm>
              <a:off x="504994" y="609968"/>
              <a:ext cx="1159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a title</a:t>
              </a:r>
            </a:p>
          </p:txBody>
        </p:sp>
        <p:sp>
          <p:nvSpPr>
            <p:cNvPr id="32793" name="Freeform 9"/>
            <p:cNvSpPr>
              <a:spLocks noChangeArrowheads="1"/>
            </p:cNvSpPr>
            <p:nvPr/>
          </p:nvSpPr>
          <p:spPr bwMode="auto">
            <a:xfrm>
              <a:off x="1765665" y="2464513"/>
              <a:ext cx="290291" cy="452228"/>
            </a:xfrm>
            <a:custGeom>
              <a:avLst/>
              <a:gdLst>
                <a:gd name="T0" fmla="*/ 498169447 w 164"/>
                <a:gd name="T1" fmla="*/ 131064860 h 256"/>
                <a:gd name="T2" fmla="*/ 426106476 w 164"/>
                <a:gd name="T3" fmla="*/ 0 h 256"/>
                <a:gd name="T4" fmla="*/ 347777468 w 164"/>
                <a:gd name="T5" fmla="*/ 12482199 h 256"/>
                <a:gd name="T6" fmla="*/ 266317212 w 164"/>
                <a:gd name="T7" fmla="*/ 28085832 h 256"/>
                <a:gd name="T8" fmla="*/ 266317212 w 164"/>
                <a:gd name="T9" fmla="*/ 28085832 h 256"/>
                <a:gd name="T10" fmla="*/ 263184193 w 164"/>
                <a:gd name="T11" fmla="*/ 28085832 h 256"/>
                <a:gd name="T12" fmla="*/ 260051174 w 164"/>
                <a:gd name="T13" fmla="*/ 28085832 h 256"/>
                <a:gd name="T14" fmla="*/ 260051174 w 164"/>
                <a:gd name="T15" fmla="*/ 28085832 h 256"/>
                <a:gd name="T16" fmla="*/ 169190091 w 164"/>
                <a:gd name="T17" fmla="*/ 15603633 h 256"/>
                <a:gd name="T18" fmla="*/ 87728064 w 164"/>
                <a:gd name="T19" fmla="*/ 0 h 256"/>
                <a:gd name="T20" fmla="*/ 15665094 w 164"/>
                <a:gd name="T21" fmla="*/ 131064860 h 256"/>
                <a:gd name="T22" fmla="*/ 50130070 w 164"/>
                <a:gd name="T23" fmla="*/ 315178185 h 256"/>
                <a:gd name="T24" fmla="*/ 65795163 w 164"/>
                <a:gd name="T25" fmla="*/ 508654042 h 256"/>
                <a:gd name="T26" fmla="*/ 115925233 w 164"/>
                <a:gd name="T27" fmla="*/ 699010233 h 256"/>
                <a:gd name="T28" fmla="*/ 187988203 w 164"/>
                <a:gd name="T29" fmla="*/ 758299797 h 256"/>
                <a:gd name="T30" fmla="*/ 206786316 w 164"/>
                <a:gd name="T31" fmla="*/ 493050410 h 256"/>
                <a:gd name="T32" fmla="*/ 228719217 w 164"/>
                <a:gd name="T33" fmla="*/ 440001945 h 256"/>
                <a:gd name="T34" fmla="*/ 256918155 w 164"/>
                <a:gd name="T35" fmla="*/ 418157213 h 256"/>
                <a:gd name="T36" fmla="*/ 281982305 w 164"/>
                <a:gd name="T37" fmla="*/ 436880512 h 256"/>
                <a:gd name="T38" fmla="*/ 303915206 w 164"/>
                <a:gd name="T39" fmla="*/ 493050410 h 256"/>
                <a:gd name="T40" fmla="*/ 325846337 w 164"/>
                <a:gd name="T41" fmla="*/ 758299797 h 256"/>
                <a:gd name="T42" fmla="*/ 397909308 w 164"/>
                <a:gd name="T43" fmla="*/ 699010233 h 256"/>
                <a:gd name="T44" fmla="*/ 448039378 w 164"/>
                <a:gd name="T45" fmla="*/ 508654042 h 256"/>
                <a:gd name="T46" fmla="*/ 463704471 w 164"/>
                <a:gd name="T47" fmla="*/ 315178185 h 256"/>
                <a:gd name="T48" fmla="*/ 498169447 w 164"/>
                <a:gd name="T49" fmla="*/ 131064860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4"/>
                <a:gd name="T76" fmla="*/ 0 h 256"/>
                <a:gd name="T77" fmla="*/ 164 w 164"/>
                <a:gd name="T78" fmla="*/ 256 h 2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4" h="256">
                  <a:moveTo>
                    <a:pt x="159" y="42"/>
                  </a:moveTo>
                  <a:cubicBezTo>
                    <a:pt x="154" y="21"/>
                    <a:pt x="148" y="3"/>
                    <a:pt x="136" y="0"/>
                  </a:cubicBezTo>
                  <a:cubicBezTo>
                    <a:pt x="132" y="0"/>
                    <a:pt x="122" y="2"/>
                    <a:pt x="111" y="4"/>
                  </a:cubicBezTo>
                  <a:cubicBezTo>
                    <a:pt x="102" y="7"/>
                    <a:pt x="92" y="9"/>
                    <a:pt x="85" y="9"/>
                  </a:cubicBezTo>
                  <a:cubicBezTo>
                    <a:pt x="85" y="9"/>
                    <a:pt x="85" y="9"/>
                    <a:pt x="85" y="9"/>
                  </a:cubicBezTo>
                  <a:cubicBezTo>
                    <a:pt x="84" y="9"/>
                    <a:pt x="84" y="9"/>
                    <a:pt x="84" y="9"/>
                  </a:cubicBezTo>
                  <a:cubicBezTo>
                    <a:pt x="83" y="9"/>
                    <a:pt x="83" y="9"/>
                    <a:pt x="83" y="9"/>
                  </a:cubicBezTo>
                  <a:cubicBezTo>
                    <a:pt x="83" y="9"/>
                    <a:pt x="83" y="9"/>
                    <a:pt x="83" y="9"/>
                  </a:cubicBezTo>
                  <a:cubicBezTo>
                    <a:pt x="76" y="9"/>
                    <a:pt x="65" y="7"/>
                    <a:pt x="54" y="5"/>
                  </a:cubicBezTo>
                  <a:cubicBezTo>
                    <a:pt x="43" y="2"/>
                    <a:pt x="32" y="0"/>
                    <a:pt x="28" y="0"/>
                  </a:cubicBezTo>
                  <a:cubicBezTo>
                    <a:pt x="16" y="3"/>
                    <a:pt x="9" y="21"/>
                    <a:pt x="5" y="42"/>
                  </a:cubicBezTo>
                  <a:cubicBezTo>
                    <a:pt x="0" y="62"/>
                    <a:pt x="9" y="85"/>
                    <a:pt x="16" y="101"/>
                  </a:cubicBezTo>
                  <a:cubicBezTo>
                    <a:pt x="23" y="117"/>
                    <a:pt x="18" y="135"/>
                    <a:pt x="21" y="163"/>
                  </a:cubicBezTo>
                  <a:cubicBezTo>
                    <a:pt x="23" y="190"/>
                    <a:pt x="30" y="202"/>
                    <a:pt x="37" y="224"/>
                  </a:cubicBezTo>
                  <a:cubicBezTo>
                    <a:pt x="44" y="247"/>
                    <a:pt x="64" y="256"/>
                    <a:pt x="60" y="243"/>
                  </a:cubicBezTo>
                  <a:cubicBezTo>
                    <a:pt x="55" y="229"/>
                    <a:pt x="60" y="179"/>
                    <a:pt x="66" y="158"/>
                  </a:cubicBezTo>
                  <a:cubicBezTo>
                    <a:pt x="69" y="150"/>
                    <a:pt x="71" y="144"/>
                    <a:pt x="73" y="141"/>
                  </a:cubicBezTo>
                  <a:cubicBezTo>
                    <a:pt x="74" y="137"/>
                    <a:pt x="77" y="134"/>
                    <a:pt x="82" y="134"/>
                  </a:cubicBezTo>
                  <a:cubicBezTo>
                    <a:pt x="86" y="134"/>
                    <a:pt x="89" y="137"/>
                    <a:pt x="90" y="140"/>
                  </a:cubicBezTo>
                  <a:cubicBezTo>
                    <a:pt x="92" y="143"/>
                    <a:pt x="94" y="149"/>
                    <a:pt x="97" y="158"/>
                  </a:cubicBezTo>
                  <a:cubicBezTo>
                    <a:pt x="104" y="179"/>
                    <a:pt x="109" y="229"/>
                    <a:pt x="104" y="243"/>
                  </a:cubicBezTo>
                  <a:cubicBezTo>
                    <a:pt x="100" y="256"/>
                    <a:pt x="120" y="247"/>
                    <a:pt x="127" y="224"/>
                  </a:cubicBezTo>
                  <a:cubicBezTo>
                    <a:pt x="134" y="202"/>
                    <a:pt x="141" y="190"/>
                    <a:pt x="143" y="163"/>
                  </a:cubicBezTo>
                  <a:cubicBezTo>
                    <a:pt x="145" y="135"/>
                    <a:pt x="141" y="117"/>
                    <a:pt x="148" y="101"/>
                  </a:cubicBezTo>
                  <a:cubicBezTo>
                    <a:pt x="154" y="85"/>
                    <a:pt x="164" y="62"/>
                    <a:pt x="159" y="42"/>
                  </a:cubicBezTo>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nvGrpSpPr>
            <p:cNvPr id="32794" name="Group 6"/>
            <p:cNvGrpSpPr>
              <a:grpSpLocks/>
            </p:cNvGrpSpPr>
            <p:nvPr/>
          </p:nvGrpSpPr>
          <p:grpSpPr bwMode="auto">
            <a:xfrm>
              <a:off x="1207256" y="3483454"/>
              <a:ext cx="437925" cy="439060"/>
              <a:chOff x="0" y="0"/>
              <a:chExt cx="385" cy="386"/>
            </a:xfrm>
          </p:grpSpPr>
          <p:sp>
            <p:nvSpPr>
              <p:cNvPr id="32798" name="Freeform 7"/>
              <p:cNvSpPr>
                <a:spLocks noChangeArrowheads="1"/>
              </p:cNvSpPr>
              <p:nvPr/>
            </p:nvSpPr>
            <p:spPr bwMode="auto">
              <a:xfrm>
                <a:off x="0" y="0"/>
                <a:ext cx="385" cy="386"/>
              </a:xfrm>
              <a:custGeom>
                <a:avLst/>
                <a:gdLst>
                  <a:gd name="T0" fmla="*/ 775 w 163"/>
                  <a:gd name="T1" fmla="*/ 135 h 163"/>
                  <a:gd name="T2" fmla="*/ 909 w 163"/>
                  <a:gd name="T3" fmla="*/ 459 h 163"/>
                  <a:gd name="T4" fmla="*/ 775 w 163"/>
                  <a:gd name="T5" fmla="*/ 786 h 163"/>
                  <a:gd name="T6" fmla="*/ 458 w 163"/>
                  <a:gd name="T7" fmla="*/ 914 h 163"/>
                  <a:gd name="T8" fmla="*/ 135 w 163"/>
                  <a:gd name="T9" fmla="*/ 786 h 163"/>
                  <a:gd name="T10" fmla="*/ 0 w 163"/>
                  <a:gd name="T11" fmla="*/ 459 h 163"/>
                  <a:gd name="T12" fmla="*/ 135 w 163"/>
                  <a:gd name="T13" fmla="*/ 135 h 163"/>
                  <a:gd name="T14" fmla="*/ 458 w 163"/>
                  <a:gd name="T15" fmla="*/ 0 h 163"/>
                  <a:gd name="T16" fmla="*/ 775 w 163"/>
                  <a:gd name="T17" fmla="*/ 135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163"/>
                  <a:gd name="T29" fmla="*/ 163 w 163"/>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163">
                    <a:moveTo>
                      <a:pt x="139" y="24"/>
                    </a:moveTo>
                    <a:cubicBezTo>
                      <a:pt x="154" y="39"/>
                      <a:pt x="163" y="59"/>
                      <a:pt x="163" y="82"/>
                    </a:cubicBezTo>
                    <a:cubicBezTo>
                      <a:pt x="163" y="104"/>
                      <a:pt x="154" y="125"/>
                      <a:pt x="139" y="140"/>
                    </a:cubicBezTo>
                    <a:cubicBezTo>
                      <a:pt x="124" y="154"/>
                      <a:pt x="104" y="163"/>
                      <a:pt x="82" y="163"/>
                    </a:cubicBezTo>
                    <a:cubicBezTo>
                      <a:pt x="59" y="163"/>
                      <a:pt x="39" y="154"/>
                      <a:pt x="24" y="140"/>
                    </a:cubicBezTo>
                    <a:cubicBezTo>
                      <a:pt x="9" y="125"/>
                      <a:pt x="0" y="104"/>
                      <a:pt x="0" y="82"/>
                    </a:cubicBezTo>
                    <a:cubicBezTo>
                      <a:pt x="0" y="59"/>
                      <a:pt x="9" y="39"/>
                      <a:pt x="24" y="24"/>
                    </a:cubicBezTo>
                    <a:cubicBezTo>
                      <a:pt x="39" y="9"/>
                      <a:pt x="59" y="0"/>
                      <a:pt x="82" y="0"/>
                    </a:cubicBezTo>
                    <a:cubicBezTo>
                      <a:pt x="104" y="0"/>
                      <a:pt x="124" y="9"/>
                      <a:pt x="139" y="24"/>
                    </a:cubicBezTo>
                    <a:close/>
                  </a:path>
                </a:pathLst>
              </a:custGeom>
              <a:solidFill>
                <a:srgbClr val="EBAC07"/>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799" name="Freeform 8"/>
              <p:cNvSpPr>
                <a:spLocks noChangeArrowheads="1"/>
              </p:cNvSpPr>
              <p:nvPr/>
            </p:nvSpPr>
            <p:spPr bwMode="auto">
              <a:xfrm>
                <a:off x="113" y="34"/>
                <a:ext cx="167" cy="319"/>
              </a:xfrm>
              <a:custGeom>
                <a:avLst/>
                <a:gdLst>
                  <a:gd name="T0" fmla="*/ 372 w 71"/>
                  <a:gd name="T1" fmla="*/ 241 h 135"/>
                  <a:gd name="T2" fmla="*/ 216 w 71"/>
                  <a:gd name="T3" fmla="*/ 241 h 135"/>
                  <a:gd name="T4" fmla="*/ 216 w 71"/>
                  <a:gd name="T5" fmla="*/ 213 h 135"/>
                  <a:gd name="T6" fmla="*/ 209 w 71"/>
                  <a:gd name="T7" fmla="*/ 163 h 135"/>
                  <a:gd name="T8" fmla="*/ 188 w 71"/>
                  <a:gd name="T9" fmla="*/ 144 h 135"/>
                  <a:gd name="T10" fmla="*/ 167 w 71"/>
                  <a:gd name="T11" fmla="*/ 156 h 135"/>
                  <a:gd name="T12" fmla="*/ 160 w 71"/>
                  <a:gd name="T13" fmla="*/ 189 h 135"/>
                  <a:gd name="T14" fmla="*/ 172 w 71"/>
                  <a:gd name="T15" fmla="*/ 246 h 135"/>
                  <a:gd name="T16" fmla="*/ 261 w 71"/>
                  <a:gd name="T17" fmla="*/ 302 h 135"/>
                  <a:gd name="T18" fmla="*/ 336 w 71"/>
                  <a:gd name="T19" fmla="*/ 357 h 135"/>
                  <a:gd name="T20" fmla="*/ 376 w 71"/>
                  <a:gd name="T21" fmla="*/ 414 h 135"/>
                  <a:gd name="T22" fmla="*/ 393 w 71"/>
                  <a:gd name="T23" fmla="*/ 503 h 135"/>
                  <a:gd name="T24" fmla="*/ 348 w 71"/>
                  <a:gd name="T25" fmla="*/ 631 h 135"/>
                  <a:gd name="T26" fmla="*/ 233 w 71"/>
                  <a:gd name="T27" fmla="*/ 692 h 135"/>
                  <a:gd name="T28" fmla="*/ 233 w 71"/>
                  <a:gd name="T29" fmla="*/ 754 h 135"/>
                  <a:gd name="T30" fmla="*/ 155 w 71"/>
                  <a:gd name="T31" fmla="*/ 754 h 135"/>
                  <a:gd name="T32" fmla="*/ 155 w 71"/>
                  <a:gd name="T33" fmla="*/ 692 h 135"/>
                  <a:gd name="T34" fmla="*/ 49 w 71"/>
                  <a:gd name="T35" fmla="*/ 643 h 135"/>
                  <a:gd name="T36" fmla="*/ 0 w 71"/>
                  <a:gd name="T37" fmla="*/ 491 h 135"/>
                  <a:gd name="T38" fmla="*/ 0 w 71"/>
                  <a:gd name="T39" fmla="*/ 463 h 135"/>
                  <a:gd name="T40" fmla="*/ 155 w 71"/>
                  <a:gd name="T41" fmla="*/ 463 h 135"/>
                  <a:gd name="T42" fmla="*/ 155 w 71"/>
                  <a:gd name="T43" fmla="*/ 503 h 135"/>
                  <a:gd name="T44" fmla="*/ 160 w 71"/>
                  <a:gd name="T45" fmla="*/ 581 h 135"/>
                  <a:gd name="T46" fmla="*/ 188 w 71"/>
                  <a:gd name="T47" fmla="*/ 598 h 135"/>
                  <a:gd name="T48" fmla="*/ 209 w 71"/>
                  <a:gd name="T49" fmla="*/ 586 h 135"/>
                  <a:gd name="T50" fmla="*/ 216 w 71"/>
                  <a:gd name="T51" fmla="*/ 553 h 135"/>
                  <a:gd name="T52" fmla="*/ 209 w 71"/>
                  <a:gd name="T53" fmla="*/ 480 h 135"/>
                  <a:gd name="T54" fmla="*/ 160 w 71"/>
                  <a:gd name="T55" fmla="*/ 430 h 135"/>
                  <a:gd name="T56" fmla="*/ 61 w 71"/>
                  <a:gd name="T57" fmla="*/ 364 h 135"/>
                  <a:gd name="T58" fmla="*/ 16 w 71"/>
                  <a:gd name="T59" fmla="*/ 302 h 135"/>
                  <a:gd name="T60" fmla="*/ 0 w 71"/>
                  <a:gd name="T61" fmla="*/ 213 h 135"/>
                  <a:gd name="T62" fmla="*/ 38 w 71"/>
                  <a:gd name="T63" fmla="*/ 102 h 135"/>
                  <a:gd name="T64" fmla="*/ 155 w 71"/>
                  <a:gd name="T65" fmla="*/ 50 h 135"/>
                  <a:gd name="T66" fmla="*/ 155 w 71"/>
                  <a:gd name="T67" fmla="*/ 0 h 135"/>
                  <a:gd name="T68" fmla="*/ 233 w 71"/>
                  <a:gd name="T69" fmla="*/ 0 h 135"/>
                  <a:gd name="T70" fmla="*/ 233 w 71"/>
                  <a:gd name="T71" fmla="*/ 50 h 135"/>
                  <a:gd name="T72" fmla="*/ 336 w 71"/>
                  <a:gd name="T73" fmla="*/ 102 h 135"/>
                  <a:gd name="T74" fmla="*/ 376 w 71"/>
                  <a:gd name="T75" fmla="*/ 213 h 135"/>
                  <a:gd name="T76" fmla="*/ 372 w 71"/>
                  <a:gd name="T77" fmla="*/ 241 h 1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1"/>
                  <a:gd name="T118" fmla="*/ 0 h 135"/>
                  <a:gd name="T119" fmla="*/ 71 w 71"/>
                  <a:gd name="T120" fmla="*/ 135 h 1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1" h="135">
                    <a:moveTo>
                      <a:pt x="67" y="43"/>
                    </a:moveTo>
                    <a:cubicBezTo>
                      <a:pt x="39" y="43"/>
                      <a:pt x="39" y="43"/>
                      <a:pt x="39" y="43"/>
                    </a:cubicBezTo>
                    <a:cubicBezTo>
                      <a:pt x="39" y="38"/>
                      <a:pt x="39" y="38"/>
                      <a:pt x="39" y="38"/>
                    </a:cubicBezTo>
                    <a:cubicBezTo>
                      <a:pt x="39" y="33"/>
                      <a:pt x="39" y="30"/>
                      <a:pt x="38" y="29"/>
                    </a:cubicBezTo>
                    <a:cubicBezTo>
                      <a:pt x="37" y="27"/>
                      <a:pt x="36" y="26"/>
                      <a:pt x="34" y="26"/>
                    </a:cubicBezTo>
                    <a:cubicBezTo>
                      <a:pt x="32" y="26"/>
                      <a:pt x="31" y="27"/>
                      <a:pt x="30" y="28"/>
                    </a:cubicBezTo>
                    <a:cubicBezTo>
                      <a:pt x="29" y="30"/>
                      <a:pt x="29" y="32"/>
                      <a:pt x="29" y="34"/>
                    </a:cubicBezTo>
                    <a:cubicBezTo>
                      <a:pt x="29" y="39"/>
                      <a:pt x="30" y="42"/>
                      <a:pt x="31" y="44"/>
                    </a:cubicBezTo>
                    <a:cubicBezTo>
                      <a:pt x="33" y="45"/>
                      <a:pt x="38" y="49"/>
                      <a:pt x="47" y="54"/>
                    </a:cubicBezTo>
                    <a:cubicBezTo>
                      <a:pt x="54" y="58"/>
                      <a:pt x="59" y="62"/>
                      <a:pt x="61" y="64"/>
                    </a:cubicBezTo>
                    <a:cubicBezTo>
                      <a:pt x="64" y="66"/>
                      <a:pt x="66" y="70"/>
                      <a:pt x="68" y="74"/>
                    </a:cubicBezTo>
                    <a:cubicBezTo>
                      <a:pt x="70" y="78"/>
                      <a:pt x="71" y="83"/>
                      <a:pt x="71" y="90"/>
                    </a:cubicBezTo>
                    <a:cubicBezTo>
                      <a:pt x="71" y="100"/>
                      <a:pt x="68" y="108"/>
                      <a:pt x="63" y="113"/>
                    </a:cubicBezTo>
                    <a:cubicBezTo>
                      <a:pt x="59" y="119"/>
                      <a:pt x="51" y="123"/>
                      <a:pt x="42" y="124"/>
                    </a:cubicBezTo>
                    <a:cubicBezTo>
                      <a:pt x="42" y="135"/>
                      <a:pt x="42" y="135"/>
                      <a:pt x="42" y="135"/>
                    </a:cubicBezTo>
                    <a:cubicBezTo>
                      <a:pt x="28" y="135"/>
                      <a:pt x="28" y="135"/>
                      <a:pt x="28" y="135"/>
                    </a:cubicBezTo>
                    <a:cubicBezTo>
                      <a:pt x="28" y="124"/>
                      <a:pt x="28" y="124"/>
                      <a:pt x="28" y="124"/>
                    </a:cubicBezTo>
                    <a:cubicBezTo>
                      <a:pt x="21" y="123"/>
                      <a:pt x="14" y="120"/>
                      <a:pt x="9" y="115"/>
                    </a:cubicBezTo>
                    <a:cubicBezTo>
                      <a:pt x="3" y="110"/>
                      <a:pt x="0" y="101"/>
                      <a:pt x="0" y="88"/>
                    </a:cubicBezTo>
                    <a:cubicBezTo>
                      <a:pt x="0" y="83"/>
                      <a:pt x="0" y="83"/>
                      <a:pt x="0" y="83"/>
                    </a:cubicBezTo>
                    <a:cubicBezTo>
                      <a:pt x="28" y="83"/>
                      <a:pt x="28" y="83"/>
                      <a:pt x="28" y="83"/>
                    </a:cubicBezTo>
                    <a:cubicBezTo>
                      <a:pt x="28" y="90"/>
                      <a:pt x="28" y="90"/>
                      <a:pt x="28" y="90"/>
                    </a:cubicBezTo>
                    <a:cubicBezTo>
                      <a:pt x="28" y="97"/>
                      <a:pt x="29" y="102"/>
                      <a:pt x="29" y="104"/>
                    </a:cubicBezTo>
                    <a:cubicBezTo>
                      <a:pt x="30" y="106"/>
                      <a:pt x="31" y="107"/>
                      <a:pt x="34" y="107"/>
                    </a:cubicBezTo>
                    <a:cubicBezTo>
                      <a:pt x="35" y="107"/>
                      <a:pt x="37" y="106"/>
                      <a:pt x="38" y="105"/>
                    </a:cubicBezTo>
                    <a:cubicBezTo>
                      <a:pt x="39" y="104"/>
                      <a:pt x="39" y="102"/>
                      <a:pt x="39" y="99"/>
                    </a:cubicBezTo>
                    <a:cubicBezTo>
                      <a:pt x="39" y="93"/>
                      <a:pt x="39" y="88"/>
                      <a:pt x="38" y="86"/>
                    </a:cubicBezTo>
                    <a:cubicBezTo>
                      <a:pt x="37" y="83"/>
                      <a:pt x="34" y="80"/>
                      <a:pt x="29" y="77"/>
                    </a:cubicBezTo>
                    <a:cubicBezTo>
                      <a:pt x="20" y="71"/>
                      <a:pt x="14" y="67"/>
                      <a:pt x="11" y="65"/>
                    </a:cubicBezTo>
                    <a:cubicBezTo>
                      <a:pt x="8" y="62"/>
                      <a:pt x="5" y="59"/>
                      <a:pt x="3" y="54"/>
                    </a:cubicBezTo>
                    <a:cubicBezTo>
                      <a:pt x="1" y="49"/>
                      <a:pt x="0" y="44"/>
                      <a:pt x="0" y="38"/>
                    </a:cubicBezTo>
                    <a:cubicBezTo>
                      <a:pt x="0" y="30"/>
                      <a:pt x="2" y="23"/>
                      <a:pt x="7" y="18"/>
                    </a:cubicBezTo>
                    <a:cubicBezTo>
                      <a:pt x="12" y="13"/>
                      <a:pt x="19" y="11"/>
                      <a:pt x="28" y="9"/>
                    </a:cubicBezTo>
                    <a:cubicBezTo>
                      <a:pt x="28" y="0"/>
                      <a:pt x="28" y="0"/>
                      <a:pt x="28" y="0"/>
                    </a:cubicBezTo>
                    <a:cubicBezTo>
                      <a:pt x="42" y="0"/>
                      <a:pt x="42" y="0"/>
                      <a:pt x="42" y="0"/>
                    </a:cubicBezTo>
                    <a:cubicBezTo>
                      <a:pt x="42" y="9"/>
                      <a:pt x="42" y="9"/>
                      <a:pt x="42" y="9"/>
                    </a:cubicBezTo>
                    <a:cubicBezTo>
                      <a:pt x="50" y="11"/>
                      <a:pt x="57" y="13"/>
                      <a:pt x="61" y="18"/>
                    </a:cubicBezTo>
                    <a:cubicBezTo>
                      <a:pt x="66" y="23"/>
                      <a:pt x="68" y="30"/>
                      <a:pt x="68" y="38"/>
                    </a:cubicBezTo>
                    <a:cubicBezTo>
                      <a:pt x="68" y="39"/>
                      <a:pt x="68" y="41"/>
                      <a:pt x="67" y="4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32795" name="TextBox 46"/>
            <p:cNvSpPr>
              <a:spLocks noChangeArrowheads="1"/>
            </p:cNvSpPr>
            <p:nvPr/>
          </p:nvSpPr>
          <p:spPr bwMode="auto">
            <a:xfrm>
              <a:off x="1351518" y="1517705"/>
              <a:ext cx="1159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a title</a:t>
              </a:r>
            </a:p>
          </p:txBody>
        </p:sp>
        <p:sp>
          <p:nvSpPr>
            <p:cNvPr id="32796" name="TextBox 47"/>
            <p:cNvSpPr>
              <a:spLocks noChangeArrowheads="1"/>
            </p:cNvSpPr>
            <p:nvPr/>
          </p:nvSpPr>
          <p:spPr bwMode="auto">
            <a:xfrm>
              <a:off x="639662" y="2509896"/>
              <a:ext cx="1159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a title</a:t>
              </a:r>
            </a:p>
          </p:txBody>
        </p:sp>
        <p:sp>
          <p:nvSpPr>
            <p:cNvPr id="32797" name="TextBox 48"/>
            <p:cNvSpPr>
              <a:spLocks noChangeArrowheads="1"/>
            </p:cNvSpPr>
            <p:nvPr/>
          </p:nvSpPr>
          <p:spPr bwMode="auto">
            <a:xfrm>
              <a:off x="1568349" y="3522127"/>
              <a:ext cx="1159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a title</a:t>
              </a:r>
            </a:p>
          </p:txBody>
        </p:sp>
      </p:grpSp>
      <p:sp>
        <p:nvSpPr>
          <p:cNvPr id="33817" name="任意多边形 49"/>
          <p:cNvSpPr>
            <a:spLocks noChangeArrowheads="1"/>
          </p:cNvSpPr>
          <p:nvPr/>
        </p:nvSpPr>
        <p:spPr bwMode="auto">
          <a:xfrm>
            <a:off x="1095375" y="2101850"/>
            <a:ext cx="6680200" cy="46038"/>
          </a:xfrm>
          <a:custGeom>
            <a:avLst/>
            <a:gdLst>
              <a:gd name="T0" fmla="*/ 10147071 w 4397828"/>
              <a:gd name="T1" fmla="*/ 0 h 46990"/>
              <a:gd name="T2" fmla="*/ 10147071 w 4397828"/>
              <a:gd name="T3" fmla="*/ 0 h 46990"/>
              <a:gd name="T4" fmla="*/ 0 w 4397828"/>
              <a:gd name="T5" fmla="*/ 0 h 46990"/>
              <a:gd name="T6" fmla="*/ 0 60000 65536"/>
              <a:gd name="T7" fmla="*/ 0 60000 65536"/>
              <a:gd name="T8" fmla="*/ 0 60000 65536"/>
              <a:gd name="T9" fmla="*/ 0 w 4397828"/>
              <a:gd name="T10" fmla="*/ 0 h 46990"/>
              <a:gd name="T11" fmla="*/ 4397828 w 4397828"/>
              <a:gd name="T12" fmla="*/ 46990 h 46990"/>
            </a:gdLst>
            <a:ahLst/>
            <a:cxnLst>
              <a:cxn ang="T6">
                <a:pos x="T0" y="T1"/>
              </a:cxn>
              <a:cxn ang="T7">
                <a:pos x="T2" y="T3"/>
              </a:cxn>
              <a:cxn ang="T8">
                <a:pos x="T4" y="T5"/>
              </a:cxn>
            </a:cxnLst>
            <a:rect l="T9" t="T10" r="T11" b="T12"/>
            <a:pathLst>
              <a:path w="4397828" h="46990">
                <a:moveTo>
                  <a:pt x="4397828" y="0"/>
                </a:moveTo>
                <a:lnTo>
                  <a:pt x="4397828" y="0"/>
                </a:lnTo>
                <a:lnTo>
                  <a:pt x="0" y="0"/>
                </a:lnTo>
              </a:path>
            </a:pathLst>
          </a:custGeom>
          <a:noFill/>
          <a:ln w="12700" cap="flat" cmpd="sng">
            <a:solidFill>
              <a:srgbClr val="7F7F7F"/>
            </a:solidFill>
            <a:prstDash val="sysDash"/>
            <a:bevel/>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3818" name="矩形 1"/>
          <p:cNvSpPr>
            <a:spLocks noChangeArrowheads="1"/>
          </p:cNvSpPr>
          <p:nvPr/>
        </p:nvSpPr>
        <p:spPr bwMode="auto">
          <a:xfrm>
            <a:off x="1077913" y="2251954"/>
            <a:ext cx="38766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en-US" altLang="zh-CN"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19" name="任意多边形 51"/>
          <p:cNvSpPr>
            <a:spLocks noChangeArrowheads="1"/>
          </p:cNvSpPr>
          <p:nvPr/>
        </p:nvSpPr>
        <p:spPr bwMode="auto">
          <a:xfrm>
            <a:off x="1095375" y="3089275"/>
            <a:ext cx="6613525" cy="47625"/>
          </a:xfrm>
          <a:custGeom>
            <a:avLst/>
            <a:gdLst>
              <a:gd name="T0" fmla="*/ 9945526 w 4397828"/>
              <a:gd name="T1" fmla="*/ 0 h 46990"/>
              <a:gd name="T2" fmla="*/ 9945526 w 4397828"/>
              <a:gd name="T3" fmla="*/ 0 h 46990"/>
              <a:gd name="T4" fmla="*/ 0 w 4397828"/>
              <a:gd name="T5" fmla="*/ 0 h 46990"/>
              <a:gd name="T6" fmla="*/ 0 60000 65536"/>
              <a:gd name="T7" fmla="*/ 0 60000 65536"/>
              <a:gd name="T8" fmla="*/ 0 60000 65536"/>
              <a:gd name="T9" fmla="*/ 0 w 4397828"/>
              <a:gd name="T10" fmla="*/ 0 h 46990"/>
              <a:gd name="T11" fmla="*/ 4397828 w 4397828"/>
              <a:gd name="T12" fmla="*/ 46990 h 46990"/>
            </a:gdLst>
            <a:ahLst/>
            <a:cxnLst>
              <a:cxn ang="T6">
                <a:pos x="T0" y="T1"/>
              </a:cxn>
              <a:cxn ang="T7">
                <a:pos x="T2" y="T3"/>
              </a:cxn>
              <a:cxn ang="T8">
                <a:pos x="T4" y="T5"/>
              </a:cxn>
            </a:cxnLst>
            <a:rect l="T9" t="T10" r="T11" b="T12"/>
            <a:pathLst>
              <a:path w="4397828" h="46990">
                <a:moveTo>
                  <a:pt x="4397828" y="0"/>
                </a:moveTo>
                <a:lnTo>
                  <a:pt x="4397828" y="0"/>
                </a:lnTo>
                <a:lnTo>
                  <a:pt x="0" y="0"/>
                </a:lnTo>
              </a:path>
            </a:pathLst>
          </a:custGeom>
          <a:noFill/>
          <a:ln w="12700" cap="flat" cmpd="sng">
            <a:solidFill>
              <a:srgbClr val="7F7F7F"/>
            </a:solidFill>
            <a:prstDash val="sysDash"/>
            <a:bevel/>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3820" name="矩形 1"/>
          <p:cNvSpPr>
            <a:spLocks noChangeArrowheads="1"/>
          </p:cNvSpPr>
          <p:nvPr/>
        </p:nvSpPr>
        <p:spPr bwMode="auto">
          <a:xfrm>
            <a:off x="1077913" y="3260017"/>
            <a:ext cx="40751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en-US" altLang="zh-CN"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21" name="任意多边形 53"/>
          <p:cNvSpPr>
            <a:spLocks noChangeArrowheads="1"/>
          </p:cNvSpPr>
          <p:nvPr/>
        </p:nvSpPr>
        <p:spPr bwMode="auto">
          <a:xfrm>
            <a:off x="1095375" y="4076700"/>
            <a:ext cx="6302375" cy="44450"/>
          </a:xfrm>
          <a:custGeom>
            <a:avLst/>
            <a:gdLst>
              <a:gd name="T0" fmla="*/ 9031715 w 4397828"/>
              <a:gd name="T1" fmla="*/ 0 h 43180"/>
              <a:gd name="T2" fmla="*/ 9031715 w 4397828"/>
              <a:gd name="T3" fmla="*/ 0 h 43180"/>
              <a:gd name="T4" fmla="*/ 0 w 4397828"/>
              <a:gd name="T5" fmla="*/ 0 h 43180"/>
              <a:gd name="T6" fmla="*/ 0 60000 65536"/>
              <a:gd name="T7" fmla="*/ 0 60000 65536"/>
              <a:gd name="T8" fmla="*/ 0 60000 65536"/>
              <a:gd name="T9" fmla="*/ 0 w 4397828"/>
              <a:gd name="T10" fmla="*/ 0 h 43180"/>
              <a:gd name="T11" fmla="*/ 4397828 w 4397828"/>
              <a:gd name="T12" fmla="*/ 43180 h 43180"/>
            </a:gdLst>
            <a:ahLst/>
            <a:cxnLst>
              <a:cxn ang="T6">
                <a:pos x="T0" y="T1"/>
              </a:cxn>
              <a:cxn ang="T7">
                <a:pos x="T2" y="T3"/>
              </a:cxn>
              <a:cxn ang="T8">
                <a:pos x="T4" y="T5"/>
              </a:cxn>
            </a:cxnLst>
            <a:rect l="T9" t="T10" r="T11" b="T12"/>
            <a:pathLst>
              <a:path w="4397828" h="43180">
                <a:moveTo>
                  <a:pt x="4397828" y="0"/>
                </a:moveTo>
                <a:lnTo>
                  <a:pt x="4397828" y="0"/>
                </a:lnTo>
                <a:lnTo>
                  <a:pt x="0" y="0"/>
                </a:lnTo>
              </a:path>
            </a:pathLst>
          </a:custGeom>
          <a:noFill/>
          <a:ln w="12700" cap="flat" cmpd="sng">
            <a:solidFill>
              <a:srgbClr val="7F7F7F"/>
            </a:solidFill>
            <a:prstDash val="sysDash"/>
            <a:bevel/>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3822" name="矩形 1"/>
          <p:cNvSpPr>
            <a:spLocks noChangeArrowheads="1"/>
          </p:cNvSpPr>
          <p:nvPr/>
        </p:nvSpPr>
        <p:spPr bwMode="auto">
          <a:xfrm>
            <a:off x="1077913" y="4486275"/>
            <a:ext cx="48228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en-US" altLang="zh-CN"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23" name="任意多边形 55"/>
          <p:cNvSpPr>
            <a:spLocks noChangeArrowheads="1"/>
          </p:cNvSpPr>
          <p:nvPr/>
        </p:nvSpPr>
        <p:spPr bwMode="auto">
          <a:xfrm>
            <a:off x="1095375" y="5060950"/>
            <a:ext cx="6708775" cy="46038"/>
          </a:xfrm>
          <a:custGeom>
            <a:avLst/>
            <a:gdLst>
              <a:gd name="T0" fmla="*/ 10234066 w 4397828"/>
              <a:gd name="T1" fmla="*/ 0 h 45720"/>
              <a:gd name="T2" fmla="*/ 10234066 w 4397828"/>
              <a:gd name="T3" fmla="*/ 0 h 45720"/>
              <a:gd name="T4" fmla="*/ 0 w 4397828"/>
              <a:gd name="T5" fmla="*/ 0 h 45720"/>
              <a:gd name="T6" fmla="*/ 0 60000 65536"/>
              <a:gd name="T7" fmla="*/ 0 60000 65536"/>
              <a:gd name="T8" fmla="*/ 0 60000 65536"/>
              <a:gd name="T9" fmla="*/ 0 w 4397828"/>
              <a:gd name="T10" fmla="*/ 0 h 45720"/>
              <a:gd name="T11" fmla="*/ 4397828 w 4397828"/>
              <a:gd name="T12" fmla="*/ 45720 h 45720"/>
            </a:gdLst>
            <a:ahLst/>
            <a:cxnLst>
              <a:cxn ang="T6">
                <a:pos x="T0" y="T1"/>
              </a:cxn>
              <a:cxn ang="T7">
                <a:pos x="T2" y="T3"/>
              </a:cxn>
              <a:cxn ang="T8">
                <a:pos x="T4" y="T5"/>
              </a:cxn>
            </a:cxnLst>
            <a:rect l="T9" t="T10" r="T11" b="T12"/>
            <a:pathLst>
              <a:path w="4397828" h="45720">
                <a:moveTo>
                  <a:pt x="4397828" y="0"/>
                </a:moveTo>
                <a:lnTo>
                  <a:pt x="4397828" y="0"/>
                </a:lnTo>
                <a:lnTo>
                  <a:pt x="0" y="0"/>
                </a:lnTo>
              </a:path>
            </a:pathLst>
          </a:custGeom>
          <a:noFill/>
          <a:ln w="12700" cap="flat" cmpd="sng">
            <a:solidFill>
              <a:srgbClr val="7F7F7F"/>
            </a:solidFill>
            <a:prstDash val="sysDash"/>
            <a:bevel/>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3824" name="TextBox 108"/>
          <p:cNvSpPr>
            <a:spLocks noChangeArrowheads="1"/>
          </p:cNvSpPr>
          <p:nvPr/>
        </p:nvSpPr>
        <p:spPr bwMode="auto">
          <a:xfrm>
            <a:off x="539750" y="26670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Specific ideas</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3825" name="组合 57"/>
          <p:cNvGrpSpPr>
            <a:grpSpLocks/>
          </p:cNvGrpSpPr>
          <p:nvPr/>
        </p:nvGrpSpPr>
        <p:grpSpPr bwMode="auto">
          <a:xfrm>
            <a:off x="107950" y="244475"/>
            <a:ext cx="358775" cy="360363"/>
            <a:chOff x="0" y="0"/>
            <a:chExt cx="302558" cy="314067"/>
          </a:xfrm>
        </p:grpSpPr>
        <p:sp>
          <p:nvSpPr>
            <p:cNvPr id="32781" name="矩形 58"/>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2782" name="矩形 59"/>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3825"/>
                                        </p:tgtEl>
                                        <p:attrNameLst>
                                          <p:attrName>style.visibility</p:attrName>
                                        </p:attrNameLst>
                                      </p:cBhvr>
                                      <p:to>
                                        <p:strVal val="visible"/>
                                      </p:to>
                                    </p:set>
                                    <p:anim calcmode="lin" valueType="num">
                                      <p:cBhvr>
                                        <p:cTn id="7" dur="350" fill="hold"/>
                                        <p:tgtEl>
                                          <p:spTgt spid="33825"/>
                                        </p:tgtEl>
                                        <p:attrNameLst>
                                          <p:attrName>ppt_w</p:attrName>
                                        </p:attrNameLst>
                                      </p:cBhvr>
                                      <p:tavLst>
                                        <p:tav tm="0">
                                          <p:val>
                                            <p:fltVal val="0"/>
                                          </p:val>
                                        </p:tav>
                                        <p:tav tm="100000">
                                          <p:val>
                                            <p:strVal val="#ppt_w"/>
                                          </p:val>
                                        </p:tav>
                                      </p:tavLst>
                                    </p:anim>
                                    <p:anim calcmode="lin" valueType="num">
                                      <p:cBhvr>
                                        <p:cTn id="8" dur="350" fill="hold"/>
                                        <p:tgtEl>
                                          <p:spTgt spid="33825"/>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3824"/>
                                        </p:tgtEl>
                                        <p:attrNameLst>
                                          <p:attrName>style.visibility</p:attrName>
                                        </p:attrNameLst>
                                      </p:cBhvr>
                                      <p:to>
                                        <p:strVal val="visible"/>
                                      </p:to>
                                    </p:set>
                                    <p:anim calcmode="lin" valueType="num">
                                      <p:cBhvr>
                                        <p:cTn id="12" dur="400" fill="hold"/>
                                        <p:tgtEl>
                                          <p:spTgt spid="3382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33824"/>
                                        </p:tgtEl>
                                        <p:attrNameLst>
                                          <p:attrName>ppt_y</p:attrName>
                                        </p:attrNameLst>
                                      </p:cBhvr>
                                      <p:tavLst>
                                        <p:tav tm="0">
                                          <p:val>
                                            <p:strVal val="#ppt_y"/>
                                          </p:val>
                                        </p:tav>
                                        <p:tav tm="100000">
                                          <p:val>
                                            <p:strVal val="#ppt_y"/>
                                          </p:val>
                                        </p:tav>
                                      </p:tavLst>
                                    </p:anim>
                                    <p:anim calcmode="lin" valueType="num">
                                      <p:cBhvr>
                                        <p:cTn id="14" dur="400" fill="hold"/>
                                        <p:tgtEl>
                                          <p:spTgt spid="3382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33824"/>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338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33795"/>
                                        </p:tgtEl>
                                        <p:attrNameLst>
                                          <p:attrName>style.visibility</p:attrName>
                                        </p:attrNameLst>
                                      </p:cBhvr>
                                      <p:to>
                                        <p:strVal val="visible"/>
                                      </p:to>
                                    </p:set>
                                    <p:animEffect>
                                      <p:cBhvr>
                                        <p:cTn id="21" dur="500"/>
                                        <p:tgtEl>
                                          <p:spTgt spid="3379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33817"/>
                                        </p:tgtEl>
                                        <p:attrNameLst>
                                          <p:attrName>style.visibility</p:attrName>
                                        </p:attrNameLst>
                                      </p:cBhvr>
                                      <p:to>
                                        <p:strVal val="visible"/>
                                      </p:to>
                                    </p:set>
                                    <p:animEffect>
                                      <p:cBhvr>
                                        <p:cTn id="26" dur="500"/>
                                        <p:tgtEl>
                                          <p:spTgt spid="33817"/>
                                        </p:tgtEl>
                                      </p:cBhvr>
                                    </p:animEffect>
                                  </p:childTnLst>
                                </p:cTn>
                              </p:par>
                            </p:childTnLst>
                          </p:cTn>
                        </p:par>
                        <p:par>
                          <p:cTn id="27" fill="hold" nodeType="afterGroup">
                            <p:stCondLst>
                              <p:cond delay="500"/>
                            </p:stCondLst>
                            <p:childTnLst>
                              <p:par>
                                <p:cTn id="28" presetID="18" presetClass="entr" presetSubtype="6" fill="hold" grpId="0" nodeType="afterEffect">
                                  <p:stCondLst>
                                    <p:cond delay="0"/>
                                  </p:stCondLst>
                                  <p:childTnLst>
                                    <p:set>
                                      <p:cBhvr>
                                        <p:cTn id="29" dur="1" fill="hold">
                                          <p:stCondLst>
                                            <p:cond delay="0"/>
                                          </p:stCondLst>
                                        </p:cTn>
                                        <p:tgtEl>
                                          <p:spTgt spid="33794"/>
                                        </p:tgtEl>
                                        <p:attrNameLst>
                                          <p:attrName>style.visibility</p:attrName>
                                        </p:attrNameLst>
                                      </p:cBhvr>
                                      <p:to>
                                        <p:strVal val="visible"/>
                                      </p:to>
                                    </p:set>
                                    <p:animEffect>
                                      <p:cBhvr>
                                        <p:cTn id="30" dur="1000"/>
                                        <p:tgtEl>
                                          <p:spTgt spid="3379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33819"/>
                                        </p:tgtEl>
                                        <p:attrNameLst>
                                          <p:attrName>style.visibility</p:attrName>
                                        </p:attrNameLst>
                                      </p:cBhvr>
                                      <p:to>
                                        <p:strVal val="visible"/>
                                      </p:to>
                                    </p:set>
                                    <p:animEffect>
                                      <p:cBhvr>
                                        <p:cTn id="35" dur="500"/>
                                        <p:tgtEl>
                                          <p:spTgt spid="33819"/>
                                        </p:tgtEl>
                                      </p:cBhvr>
                                    </p:animEffect>
                                  </p:childTnLst>
                                </p:cTn>
                              </p:par>
                            </p:childTnLst>
                          </p:cTn>
                        </p:par>
                        <p:par>
                          <p:cTn id="36" fill="hold" nodeType="afterGroup">
                            <p:stCondLst>
                              <p:cond delay="500"/>
                            </p:stCondLst>
                            <p:childTnLst>
                              <p:par>
                                <p:cTn id="37" presetID="18" presetClass="entr" presetSubtype="6" fill="hold" grpId="0" nodeType="afterEffect">
                                  <p:stCondLst>
                                    <p:cond delay="0"/>
                                  </p:stCondLst>
                                  <p:childTnLst>
                                    <p:set>
                                      <p:cBhvr>
                                        <p:cTn id="38" dur="1" fill="hold">
                                          <p:stCondLst>
                                            <p:cond delay="0"/>
                                          </p:stCondLst>
                                        </p:cTn>
                                        <p:tgtEl>
                                          <p:spTgt spid="33818"/>
                                        </p:tgtEl>
                                        <p:attrNameLst>
                                          <p:attrName>style.visibility</p:attrName>
                                        </p:attrNameLst>
                                      </p:cBhvr>
                                      <p:to>
                                        <p:strVal val="visible"/>
                                      </p:to>
                                    </p:set>
                                    <p:animEffect>
                                      <p:cBhvr>
                                        <p:cTn id="39" dur="1000"/>
                                        <p:tgtEl>
                                          <p:spTgt spid="3381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33821"/>
                                        </p:tgtEl>
                                        <p:attrNameLst>
                                          <p:attrName>style.visibility</p:attrName>
                                        </p:attrNameLst>
                                      </p:cBhvr>
                                      <p:to>
                                        <p:strVal val="visible"/>
                                      </p:to>
                                    </p:set>
                                    <p:animEffect>
                                      <p:cBhvr>
                                        <p:cTn id="44" dur="500"/>
                                        <p:tgtEl>
                                          <p:spTgt spid="33821"/>
                                        </p:tgtEl>
                                      </p:cBhvr>
                                    </p:animEffect>
                                  </p:childTnLst>
                                </p:cTn>
                              </p:par>
                            </p:childTnLst>
                          </p:cTn>
                        </p:par>
                        <p:par>
                          <p:cTn id="45" fill="hold" nodeType="afterGroup">
                            <p:stCondLst>
                              <p:cond delay="500"/>
                            </p:stCondLst>
                            <p:childTnLst>
                              <p:par>
                                <p:cTn id="46" presetID="18" presetClass="entr" presetSubtype="6" fill="hold" grpId="0" nodeType="afterEffect">
                                  <p:stCondLst>
                                    <p:cond delay="0"/>
                                  </p:stCondLst>
                                  <p:childTnLst>
                                    <p:set>
                                      <p:cBhvr>
                                        <p:cTn id="47" dur="1" fill="hold">
                                          <p:stCondLst>
                                            <p:cond delay="0"/>
                                          </p:stCondLst>
                                        </p:cTn>
                                        <p:tgtEl>
                                          <p:spTgt spid="33820"/>
                                        </p:tgtEl>
                                        <p:attrNameLst>
                                          <p:attrName>style.visibility</p:attrName>
                                        </p:attrNameLst>
                                      </p:cBhvr>
                                      <p:to>
                                        <p:strVal val="visible"/>
                                      </p:to>
                                    </p:set>
                                    <p:animEffect>
                                      <p:cBhvr>
                                        <p:cTn id="48" dur="1000"/>
                                        <p:tgtEl>
                                          <p:spTgt spid="3382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33823"/>
                                        </p:tgtEl>
                                        <p:attrNameLst>
                                          <p:attrName>style.visibility</p:attrName>
                                        </p:attrNameLst>
                                      </p:cBhvr>
                                      <p:to>
                                        <p:strVal val="visible"/>
                                      </p:to>
                                    </p:set>
                                    <p:animEffect>
                                      <p:cBhvr>
                                        <p:cTn id="53" dur="500"/>
                                        <p:tgtEl>
                                          <p:spTgt spid="33823"/>
                                        </p:tgtEl>
                                      </p:cBhvr>
                                    </p:animEffect>
                                  </p:childTnLst>
                                </p:cTn>
                              </p:par>
                            </p:childTnLst>
                          </p:cTn>
                        </p:par>
                        <p:par>
                          <p:cTn id="54" fill="hold" nodeType="afterGroup">
                            <p:stCondLst>
                              <p:cond delay="500"/>
                            </p:stCondLst>
                            <p:childTnLst>
                              <p:par>
                                <p:cTn id="55" presetID="18" presetClass="entr" presetSubtype="6" fill="hold" grpId="0" nodeType="afterEffect">
                                  <p:stCondLst>
                                    <p:cond delay="0"/>
                                  </p:stCondLst>
                                  <p:childTnLst>
                                    <p:set>
                                      <p:cBhvr>
                                        <p:cTn id="56" dur="1" fill="hold">
                                          <p:stCondLst>
                                            <p:cond delay="0"/>
                                          </p:stCondLst>
                                        </p:cTn>
                                        <p:tgtEl>
                                          <p:spTgt spid="33822"/>
                                        </p:tgtEl>
                                        <p:attrNameLst>
                                          <p:attrName>style.visibility</p:attrName>
                                        </p:attrNameLst>
                                      </p:cBhvr>
                                      <p:to>
                                        <p:strVal val="visible"/>
                                      </p:to>
                                    </p:set>
                                    <p:animEffect>
                                      <p:cBhvr>
                                        <p:cTn id="57" dur="1000"/>
                                        <p:tgtEl>
                                          <p:spTgt spid="33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ldLvl="0" autoUpdateAnimBg="0"/>
      <p:bldP spid="33817" grpId="0" animBg="1"/>
      <p:bldP spid="33818" grpId="0" bldLvl="0" autoUpdateAnimBg="0"/>
      <p:bldP spid="33819" grpId="0" animBg="1"/>
      <p:bldP spid="33820" grpId="0" bldLvl="0" autoUpdateAnimBg="0"/>
      <p:bldP spid="33821" grpId="0" animBg="1"/>
      <p:bldP spid="33822" grpId="0" bldLvl="0" autoUpdateAnimBg="0"/>
      <p:bldP spid="33823" grpId="0" animBg="1"/>
      <p:bldP spid="33824" grpId="0"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空心弧 1"/>
          <p:cNvSpPr>
            <a:spLocks noChangeArrowheads="1"/>
          </p:cNvSpPr>
          <p:nvPr/>
        </p:nvSpPr>
        <p:spPr bwMode="auto">
          <a:xfrm rot="5400000">
            <a:off x="5391150" y="1374775"/>
            <a:ext cx="2246313" cy="2246313"/>
          </a:xfrm>
          <a:custGeom>
            <a:avLst/>
            <a:gdLst>
              <a:gd name="T0" fmla="*/ 116803804 w 21600"/>
              <a:gd name="T1" fmla="*/ 0 h 21600"/>
              <a:gd name="T2" fmla="*/ 3655562 w 21600"/>
              <a:gd name="T3" fmla="*/ 114002673 h 21600"/>
              <a:gd name="T4" fmla="*/ 116803804 w 21600"/>
              <a:gd name="T5" fmla="*/ 7256943 h 21600"/>
              <a:gd name="T6" fmla="*/ 229951942 w 21600"/>
              <a:gd name="T7" fmla="*/ 114002673 h 21600"/>
              <a:gd name="T8" fmla="*/ 0 60000 65536"/>
              <a:gd name="T9" fmla="*/ 0 60000 65536"/>
              <a:gd name="T10" fmla="*/ 0 60000 65536"/>
              <a:gd name="T11" fmla="*/ 0 60000 65536"/>
              <a:gd name="T12" fmla="*/ 0 w 21600"/>
              <a:gd name="T13" fmla="*/ 0 h 21600"/>
              <a:gd name="T14" fmla="*/ 21600 w 21600"/>
              <a:gd name="T15" fmla="*/ 7435 h 21600"/>
            </a:gdLst>
            <a:ahLst/>
            <a:cxnLst>
              <a:cxn ang="T8">
                <a:pos x="T0" y="T1"/>
              </a:cxn>
              <a:cxn ang="T9">
                <a:pos x="T2" y="T3"/>
              </a:cxn>
              <a:cxn ang="T10">
                <a:pos x="T4" y="T5"/>
              </a:cxn>
              <a:cxn ang="T11">
                <a:pos x="T6" y="T7"/>
              </a:cxn>
            </a:cxnLst>
            <a:rect l="T12" t="T13" r="T14" b="T15"/>
            <a:pathLst>
              <a:path w="21600" h="21600">
                <a:moveTo>
                  <a:pt x="674" y="10550"/>
                </a:moveTo>
                <a:cubicBezTo>
                  <a:pt x="809" y="5055"/>
                  <a:pt x="5303" y="671"/>
                  <a:pt x="10799" y="671"/>
                </a:cubicBezTo>
                <a:cubicBezTo>
                  <a:pt x="16296" y="670"/>
                  <a:pt x="20790" y="5055"/>
                  <a:pt x="20925" y="10550"/>
                </a:cubicBezTo>
                <a:lnTo>
                  <a:pt x="21596" y="10533"/>
                </a:lnTo>
                <a:cubicBezTo>
                  <a:pt x="21452" y="4674"/>
                  <a:pt x="16660" y="0"/>
                  <a:pt x="10800" y="0"/>
                </a:cubicBezTo>
                <a:cubicBezTo>
                  <a:pt x="4939" y="-1"/>
                  <a:pt x="147" y="4674"/>
                  <a:pt x="3" y="10533"/>
                </a:cubicBezTo>
                <a:lnTo>
                  <a:pt x="674" y="10550"/>
                </a:lnTo>
                <a:close/>
              </a:path>
            </a:pathLst>
          </a:custGeom>
          <a:solidFill>
            <a:srgbClr val="414455">
              <a:alpha val="79999"/>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lIns="68580" tIns="34290" rIns="68580" bIns="34290" anchor="ctr"/>
          <a:lstStyle/>
          <a:p>
            <a:endParaRPr lang="zh-CN" altLang="en-US"/>
          </a:p>
        </p:txBody>
      </p:sp>
      <p:sp>
        <p:nvSpPr>
          <p:cNvPr id="34819" name="右箭头 2"/>
          <p:cNvSpPr>
            <a:spLocks noChangeArrowheads="1"/>
          </p:cNvSpPr>
          <p:nvPr/>
        </p:nvSpPr>
        <p:spPr bwMode="auto">
          <a:xfrm flipH="1">
            <a:off x="4445000" y="3497263"/>
            <a:ext cx="1412875" cy="111125"/>
          </a:xfrm>
          <a:prstGeom prst="rightArrow">
            <a:avLst>
              <a:gd name="adj1" fmla="val 50000"/>
              <a:gd name="adj2" fmla="val 72224"/>
            </a:avLst>
          </a:prstGeom>
          <a:solidFill>
            <a:srgbClr val="414455">
              <a:alpha val="79999"/>
            </a:srgbClr>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0" name="右箭头 3"/>
          <p:cNvSpPr>
            <a:spLocks noChangeArrowheads="1"/>
          </p:cNvSpPr>
          <p:nvPr/>
        </p:nvSpPr>
        <p:spPr bwMode="auto">
          <a:xfrm>
            <a:off x="4381500" y="1411288"/>
            <a:ext cx="1412875" cy="111125"/>
          </a:xfrm>
          <a:prstGeom prst="rightArrow">
            <a:avLst>
              <a:gd name="adj1" fmla="val 50000"/>
              <a:gd name="adj2" fmla="val 72224"/>
            </a:avLst>
          </a:prstGeom>
          <a:solidFill>
            <a:srgbClr val="414455">
              <a:alpha val="79999"/>
            </a:srgbClr>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1" name="右箭头 4"/>
          <p:cNvSpPr>
            <a:spLocks noChangeArrowheads="1"/>
          </p:cNvSpPr>
          <p:nvPr/>
        </p:nvSpPr>
        <p:spPr bwMode="auto">
          <a:xfrm flipH="1">
            <a:off x="2225675" y="3505200"/>
            <a:ext cx="1412875" cy="111125"/>
          </a:xfrm>
          <a:prstGeom prst="rightArrow">
            <a:avLst>
              <a:gd name="adj1" fmla="val 50000"/>
              <a:gd name="adj2" fmla="val 72224"/>
            </a:avLst>
          </a:prstGeom>
          <a:solidFill>
            <a:srgbClr val="414455">
              <a:alpha val="79999"/>
            </a:srgbClr>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2" name="右箭头 5"/>
          <p:cNvSpPr>
            <a:spLocks noChangeArrowheads="1"/>
          </p:cNvSpPr>
          <p:nvPr/>
        </p:nvSpPr>
        <p:spPr bwMode="auto">
          <a:xfrm>
            <a:off x="2130425" y="1403350"/>
            <a:ext cx="1412875" cy="111125"/>
          </a:xfrm>
          <a:prstGeom prst="rightArrow">
            <a:avLst>
              <a:gd name="adj1" fmla="val 50000"/>
              <a:gd name="adj2" fmla="val 72224"/>
            </a:avLst>
          </a:prstGeom>
          <a:solidFill>
            <a:srgbClr val="414455">
              <a:alpha val="79999"/>
            </a:srgbClr>
          </a:solidFill>
          <a:ln>
            <a:noFill/>
          </a:ln>
          <a:extLst>
            <a:ext uri="{91240B29-F687-4F45-9708-019B960494DF}">
              <a14:hiddenLine xmlns:a14="http://schemas.microsoft.com/office/drawing/2010/main" w="25400">
                <a:solidFill>
                  <a:srgbClr val="395E8A"/>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4823" name="组合 6"/>
          <p:cNvGrpSpPr>
            <a:grpSpLocks/>
          </p:cNvGrpSpPr>
          <p:nvPr/>
        </p:nvGrpSpPr>
        <p:grpSpPr bwMode="auto">
          <a:xfrm>
            <a:off x="1322388" y="1063625"/>
            <a:ext cx="839787" cy="839788"/>
            <a:chOff x="0" y="0"/>
            <a:chExt cx="1119836" cy="1119836"/>
          </a:xfrm>
        </p:grpSpPr>
        <p:sp>
          <p:nvSpPr>
            <p:cNvPr id="33837" name="椭圆 7"/>
            <p:cNvSpPr>
              <a:spLocks noChangeArrowheads="1"/>
            </p:cNvSpPr>
            <p:nvPr/>
          </p:nvSpPr>
          <p:spPr bwMode="auto">
            <a:xfrm>
              <a:off x="0" y="0"/>
              <a:ext cx="1119836" cy="1119836"/>
            </a:xfrm>
            <a:prstGeom prst="ellipse">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38" name="Freeform 13"/>
            <p:cNvSpPr>
              <a:spLocks noEditPoints="1" noChangeArrowheads="1"/>
            </p:cNvSpPr>
            <p:nvPr/>
          </p:nvSpPr>
          <p:spPr bwMode="auto">
            <a:xfrm>
              <a:off x="242838" y="174772"/>
              <a:ext cx="634159" cy="728727"/>
            </a:xfrm>
            <a:custGeom>
              <a:avLst/>
              <a:gdLst>
                <a:gd name="T0" fmla="*/ 1228865215 w 94"/>
                <a:gd name="T1" fmla="*/ 1775604063 h 108"/>
                <a:gd name="T2" fmla="*/ 2147483646 w 94"/>
                <a:gd name="T3" fmla="*/ 1684546925 h 108"/>
                <a:gd name="T4" fmla="*/ 2147483646 w 94"/>
                <a:gd name="T5" fmla="*/ 2147483646 h 108"/>
                <a:gd name="T6" fmla="*/ 2147483646 w 94"/>
                <a:gd name="T7" fmla="*/ 2147483646 h 108"/>
                <a:gd name="T8" fmla="*/ 2147483646 w 94"/>
                <a:gd name="T9" fmla="*/ 1957718338 h 108"/>
                <a:gd name="T10" fmla="*/ 2147483646 w 94"/>
                <a:gd name="T11" fmla="*/ 1775604063 h 108"/>
                <a:gd name="T12" fmla="*/ 2147483646 w 94"/>
                <a:gd name="T13" fmla="*/ 1456907455 h 108"/>
                <a:gd name="T14" fmla="*/ 2147483646 w 94"/>
                <a:gd name="T15" fmla="*/ 1138210847 h 108"/>
                <a:gd name="T16" fmla="*/ 2147483646 w 94"/>
                <a:gd name="T17" fmla="*/ 865039434 h 108"/>
                <a:gd name="T18" fmla="*/ 2147483646 w 94"/>
                <a:gd name="T19" fmla="*/ 637399963 h 108"/>
                <a:gd name="T20" fmla="*/ 2147483646 w 94"/>
                <a:gd name="T21" fmla="*/ 455285688 h 108"/>
                <a:gd name="T22" fmla="*/ 2147483646 w 94"/>
                <a:gd name="T23" fmla="*/ 318696608 h 108"/>
                <a:gd name="T24" fmla="*/ 2147483646 w 94"/>
                <a:gd name="T25" fmla="*/ 182114275 h 108"/>
                <a:gd name="T26" fmla="*/ 2147483646 w 94"/>
                <a:gd name="T27" fmla="*/ 91057138 h 108"/>
                <a:gd name="T28" fmla="*/ 2147483646 w 94"/>
                <a:gd name="T29" fmla="*/ 45525195 h 108"/>
                <a:gd name="T30" fmla="*/ 2147483646 w 94"/>
                <a:gd name="T31" fmla="*/ 0 h 108"/>
                <a:gd name="T32" fmla="*/ 2048110940 w 94"/>
                <a:gd name="T33" fmla="*/ 0 h 108"/>
                <a:gd name="T34" fmla="*/ 1729513506 w 94"/>
                <a:gd name="T35" fmla="*/ 45525195 h 108"/>
                <a:gd name="T36" fmla="*/ 1410922819 w 94"/>
                <a:gd name="T37" fmla="*/ 91057138 h 108"/>
                <a:gd name="T38" fmla="*/ 1092325385 w 94"/>
                <a:gd name="T39" fmla="*/ 182114275 h 108"/>
                <a:gd name="T40" fmla="*/ 819245725 w 94"/>
                <a:gd name="T41" fmla="*/ 364228551 h 108"/>
                <a:gd name="T42" fmla="*/ 591677093 w 94"/>
                <a:gd name="T43" fmla="*/ 546342826 h 108"/>
                <a:gd name="T44" fmla="*/ 364108462 w 94"/>
                <a:gd name="T45" fmla="*/ 773982296 h 108"/>
                <a:gd name="T46" fmla="*/ 227568632 w 94"/>
                <a:gd name="T47" fmla="*/ 1001621767 h 108"/>
                <a:gd name="T48" fmla="*/ 91028802 w 94"/>
                <a:gd name="T49" fmla="*/ 1274793179 h 108"/>
                <a:gd name="T50" fmla="*/ 0 w 94"/>
                <a:gd name="T51" fmla="*/ 1639021730 h 108"/>
                <a:gd name="T52" fmla="*/ 45511028 w 94"/>
                <a:gd name="T53" fmla="*/ 2147483646 h 108"/>
                <a:gd name="T54" fmla="*/ 1092325385 w 94"/>
                <a:gd name="T55" fmla="*/ 2147483646 h 108"/>
                <a:gd name="T56" fmla="*/ 2147483646 w 94"/>
                <a:gd name="T57" fmla="*/ 2147483646 h 108"/>
                <a:gd name="T58" fmla="*/ 2147483646 w 94"/>
                <a:gd name="T59" fmla="*/ 2147483646 h 108"/>
                <a:gd name="T60" fmla="*/ 2147483646 w 94"/>
                <a:gd name="T61" fmla="*/ 2147483646 h 108"/>
                <a:gd name="T62" fmla="*/ 2147483646 w 94"/>
                <a:gd name="T63" fmla="*/ 2147483646 h 108"/>
                <a:gd name="T64" fmla="*/ 2147483646 w 94"/>
                <a:gd name="T65" fmla="*/ 2147483646 h 108"/>
                <a:gd name="T66" fmla="*/ 2147483646 w 94"/>
                <a:gd name="T67" fmla="*/ 2147483646 h 108"/>
                <a:gd name="T68" fmla="*/ 2147483646 w 94"/>
                <a:gd name="T69" fmla="*/ 2147483646 h 108"/>
                <a:gd name="T70" fmla="*/ 2147483646 w 94"/>
                <a:gd name="T71" fmla="*/ 2147483646 h 108"/>
                <a:gd name="T72" fmla="*/ 2147483646 w 94"/>
                <a:gd name="T73" fmla="*/ 2147483646 h 108"/>
                <a:gd name="T74" fmla="*/ 2147483646 w 94"/>
                <a:gd name="T75" fmla="*/ 2147483646 h 108"/>
                <a:gd name="T76" fmla="*/ 2147483646 w 94"/>
                <a:gd name="T77" fmla="*/ 2147483646 h 108"/>
                <a:gd name="T78" fmla="*/ 2147483646 w 94"/>
                <a:gd name="T79" fmla="*/ 2147483646 h 108"/>
                <a:gd name="T80" fmla="*/ 2147483646 w 94"/>
                <a:gd name="T81" fmla="*/ 2147483646 h 108"/>
                <a:gd name="T82" fmla="*/ 2147483646 w 94"/>
                <a:gd name="T83" fmla="*/ 2147483646 h 108"/>
                <a:gd name="T84" fmla="*/ 2147483646 w 94"/>
                <a:gd name="T85" fmla="*/ 2147483646 h 108"/>
                <a:gd name="T86" fmla="*/ 2147483646 w 94"/>
                <a:gd name="T87" fmla="*/ 2147483646 h 108"/>
                <a:gd name="T88" fmla="*/ 2147483646 w 94"/>
                <a:gd name="T89" fmla="*/ 2147483646 h 108"/>
                <a:gd name="T90" fmla="*/ 2147483646 w 94"/>
                <a:gd name="T91" fmla="*/ 2147483646 h 108"/>
                <a:gd name="T92" fmla="*/ 2147483646 w 94"/>
                <a:gd name="T93" fmla="*/ 2147483646 h 108"/>
                <a:gd name="T94" fmla="*/ 1274376242 w 94"/>
                <a:gd name="T95" fmla="*/ 2094307418 h 108"/>
                <a:gd name="T96" fmla="*/ 1001296583 w 94"/>
                <a:gd name="T97" fmla="*/ 2139832613 h 108"/>
                <a:gd name="T98" fmla="*/ 819245725 w 94"/>
                <a:gd name="T99" fmla="*/ 2003250281 h 108"/>
                <a:gd name="T100" fmla="*/ 773727951 w 94"/>
                <a:gd name="T101" fmla="*/ 1730078868 h 108"/>
                <a:gd name="T102" fmla="*/ 910267781 w 94"/>
                <a:gd name="T103" fmla="*/ 1502439397 h 108"/>
                <a:gd name="T104" fmla="*/ 1183354187 w 94"/>
                <a:gd name="T105" fmla="*/ 1502439397 h 108"/>
                <a:gd name="T106" fmla="*/ 1365405044 w 94"/>
                <a:gd name="T107" fmla="*/ 1639021730 h 108"/>
                <a:gd name="T108" fmla="*/ 1410922819 w 94"/>
                <a:gd name="T109" fmla="*/ 1912193143 h 108"/>
                <a:gd name="T110" fmla="*/ 2147483646 w 94"/>
                <a:gd name="T111" fmla="*/ 1593496535 h 108"/>
                <a:gd name="T112" fmla="*/ 2147483646 w 94"/>
                <a:gd name="T113" fmla="*/ 2003250281 h 108"/>
                <a:gd name="T114" fmla="*/ 2139139742 w 94"/>
                <a:gd name="T115" fmla="*/ 2048775476 h 108"/>
                <a:gd name="T116" fmla="*/ 1729513506 w 94"/>
                <a:gd name="T117" fmla="*/ 1684546925 h 108"/>
                <a:gd name="T118" fmla="*/ 1684002478 w 94"/>
                <a:gd name="T119" fmla="*/ 1138210847 h 108"/>
                <a:gd name="T120" fmla="*/ 2048110940 w 94"/>
                <a:gd name="T121" fmla="*/ 728457101 h 108"/>
                <a:gd name="T122" fmla="*/ 2147483646 w 94"/>
                <a:gd name="T123" fmla="*/ 682925159 h 108"/>
                <a:gd name="T124" fmla="*/ 2147483646 w 94"/>
                <a:gd name="T125" fmla="*/ 1047153709 h 1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
                <a:gd name="T190" fmla="*/ 0 h 108"/>
                <a:gd name="T191" fmla="*/ 94 w 94"/>
                <a:gd name="T192" fmla="*/ 108 h 1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34826" name="组合 9"/>
          <p:cNvGrpSpPr>
            <a:grpSpLocks/>
          </p:cNvGrpSpPr>
          <p:nvPr/>
        </p:nvGrpSpPr>
        <p:grpSpPr bwMode="auto">
          <a:xfrm>
            <a:off x="1336675" y="3084513"/>
            <a:ext cx="839788" cy="839787"/>
            <a:chOff x="0" y="0"/>
            <a:chExt cx="1119836" cy="1119836"/>
          </a:xfrm>
        </p:grpSpPr>
        <p:sp>
          <p:nvSpPr>
            <p:cNvPr id="33835" name="椭圆 10"/>
            <p:cNvSpPr>
              <a:spLocks noChangeArrowheads="1"/>
            </p:cNvSpPr>
            <p:nvPr/>
          </p:nvSpPr>
          <p:spPr bwMode="auto">
            <a:xfrm>
              <a:off x="0" y="0"/>
              <a:ext cx="1119836" cy="1119836"/>
            </a:xfrm>
            <a:prstGeom prst="ellipse">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36" name="Freeform 5"/>
            <p:cNvSpPr>
              <a:spLocks noEditPoints="1" noChangeArrowheads="1"/>
            </p:cNvSpPr>
            <p:nvPr/>
          </p:nvSpPr>
          <p:spPr bwMode="auto">
            <a:xfrm>
              <a:off x="230774" y="261916"/>
              <a:ext cx="658288" cy="596004"/>
            </a:xfrm>
            <a:custGeom>
              <a:avLst/>
              <a:gdLst>
                <a:gd name="T0" fmla="*/ 365717841 w 288"/>
                <a:gd name="T1" fmla="*/ 504455493 h 260"/>
                <a:gd name="T2" fmla="*/ 365717841 w 288"/>
                <a:gd name="T3" fmla="*/ 399361649 h 260"/>
                <a:gd name="T4" fmla="*/ 365717841 w 288"/>
                <a:gd name="T5" fmla="*/ 378341047 h 260"/>
                <a:gd name="T6" fmla="*/ 726208236 w 288"/>
                <a:gd name="T7" fmla="*/ 278501208 h 260"/>
                <a:gd name="T8" fmla="*/ 208981297 w 288"/>
                <a:gd name="T9" fmla="*/ 273247203 h 260"/>
                <a:gd name="T10" fmla="*/ 245552853 w 288"/>
                <a:gd name="T11" fmla="*/ 304775815 h 260"/>
                <a:gd name="T12" fmla="*/ 308247927 w 288"/>
                <a:gd name="T13" fmla="*/ 283755212 h 260"/>
                <a:gd name="T14" fmla="*/ 365717841 w 288"/>
                <a:gd name="T15" fmla="*/ 530730100 h 260"/>
                <a:gd name="T16" fmla="*/ 365717841 w 288"/>
                <a:gd name="T17" fmla="*/ 641077949 h 260"/>
                <a:gd name="T18" fmla="*/ 365717841 w 288"/>
                <a:gd name="T19" fmla="*/ 530730100 h 260"/>
                <a:gd name="T20" fmla="*/ 0 w 288"/>
                <a:gd name="T21" fmla="*/ 672606560 h 260"/>
                <a:gd name="T22" fmla="*/ 726208236 w 288"/>
                <a:gd name="T23" fmla="*/ 567512716 h 260"/>
                <a:gd name="T24" fmla="*/ 0 w 288"/>
                <a:gd name="T25" fmla="*/ 698881167 h 260"/>
                <a:gd name="T26" fmla="*/ 726208236 w 288"/>
                <a:gd name="T27" fmla="*/ 809231308 h 260"/>
                <a:gd name="T28" fmla="*/ 365717841 w 288"/>
                <a:gd name="T29" fmla="*/ 930089458 h 260"/>
                <a:gd name="T30" fmla="*/ 365717841 w 288"/>
                <a:gd name="T31" fmla="*/ 1035185594 h 260"/>
                <a:gd name="T32" fmla="*/ 365717841 w 288"/>
                <a:gd name="T33" fmla="*/ 930089458 h 260"/>
                <a:gd name="T34" fmla="*/ 0 w 288"/>
                <a:gd name="T35" fmla="*/ 1066714205 h 260"/>
                <a:gd name="T36" fmla="*/ 726208236 w 288"/>
                <a:gd name="T37" fmla="*/ 961618069 h 260"/>
                <a:gd name="T38" fmla="*/ 783678150 w 288"/>
                <a:gd name="T39" fmla="*/ 304775815 h 260"/>
                <a:gd name="T40" fmla="*/ 1347926966 w 288"/>
                <a:gd name="T41" fmla="*/ 225954286 h 260"/>
                <a:gd name="T42" fmla="*/ 616493569 w 288"/>
                <a:gd name="T43" fmla="*/ 120858150 h 260"/>
                <a:gd name="T44" fmla="*/ 778455274 w 288"/>
                <a:gd name="T45" fmla="*/ 304775815 h 260"/>
                <a:gd name="T46" fmla="*/ 1347926966 w 288"/>
                <a:gd name="T47" fmla="*/ 99839839 h 260"/>
                <a:gd name="T48" fmla="*/ 809801669 w 288"/>
                <a:gd name="T49" fmla="*/ 105093844 h 260"/>
                <a:gd name="T50" fmla="*/ 1128497633 w 288"/>
                <a:gd name="T51" fmla="*/ 105093844 h 260"/>
                <a:gd name="T52" fmla="*/ 1044904200 w 288"/>
                <a:gd name="T53" fmla="*/ 68311228 h 260"/>
                <a:gd name="T54" fmla="*/ 820249705 w 288"/>
                <a:gd name="T55" fmla="*/ 78821529 h 260"/>
                <a:gd name="T56" fmla="*/ 1347926966 w 288"/>
                <a:gd name="T57" fmla="*/ 357322737 h 260"/>
                <a:gd name="T58" fmla="*/ 783678150 w 288"/>
                <a:gd name="T59" fmla="*/ 336304426 h 260"/>
                <a:gd name="T60" fmla="*/ 783678150 w 288"/>
                <a:gd name="T61" fmla="*/ 441398270 h 260"/>
                <a:gd name="T62" fmla="*/ 783678150 w 288"/>
                <a:gd name="T63" fmla="*/ 572766721 h 260"/>
                <a:gd name="T64" fmla="*/ 1347926966 w 288"/>
                <a:gd name="T65" fmla="*/ 493945192 h 260"/>
                <a:gd name="T66" fmla="*/ 783678150 w 288"/>
                <a:gd name="T67" fmla="*/ 472926882 h 260"/>
                <a:gd name="T68" fmla="*/ 783678150 w 288"/>
                <a:gd name="T69" fmla="*/ 572766721 h 260"/>
                <a:gd name="T70" fmla="*/ 1196415583 w 288"/>
                <a:gd name="T71" fmla="*/ 599041328 h 260"/>
                <a:gd name="T72" fmla="*/ 924741497 w 288"/>
                <a:gd name="T73" fmla="*/ 620059638 h 260"/>
                <a:gd name="T74" fmla="*/ 1138945669 w 288"/>
                <a:gd name="T75" fmla="*/ 861778230 h 260"/>
                <a:gd name="T76" fmla="*/ 1138945669 w 288"/>
                <a:gd name="T77" fmla="*/ 966872074 h 260"/>
                <a:gd name="T78" fmla="*/ 1138945669 w 288"/>
                <a:gd name="T79" fmla="*/ 861778230 h 260"/>
                <a:gd name="T80" fmla="*/ 1138945669 w 288"/>
                <a:gd name="T81" fmla="*/ 840759920 h 260"/>
                <a:gd name="T82" fmla="*/ 1196415583 w 288"/>
                <a:gd name="T83" fmla="*/ 735663783 h 260"/>
                <a:gd name="T84" fmla="*/ 1285234177 w 288"/>
                <a:gd name="T85" fmla="*/ 767192395 h 260"/>
                <a:gd name="T86" fmla="*/ 1259110658 w 288"/>
                <a:gd name="T87" fmla="*/ 719899478 h 260"/>
                <a:gd name="T88" fmla="*/ 1196415583 w 288"/>
                <a:gd name="T89" fmla="*/ 719899478 h 260"/>
                <a:gd name="T90" fmla="*/ 778455274 w 288"/>
                <a:gd name="T91" fmla="*/ 893306841 h 260"/>
                <a:gd name="T92" fmla="*/ 1504663510 w 288"/>
                <a:gd name="T93" fmla="*/ 998400685 h 260"/>
                <a:gd name="T94" fmla="*/ 1138945669 w 288"/>
                <a:gd name="T95" fmla="*/ 1129769136 h 260"/>
                <a:gd name="T96" fmla="*/ 1138945669 w 288"/>
                <a:gd name="T97" fmla="*/ 1234865272 h 260"/>
                <a:gd name="T98" fmla="*/ 1138945669 w 288"/>
                <a:gd name="T99" fmla="*/ 1129769136 h 260"/>
                <a:gd name="T100" fmla="*/ 778455274 w 288"/>
                <a:gd name="T101" fmla="*/ 1266393884 h 260"/>
                <a:gd name="T102" fmla="*/ 1504663510 w 288"/>
                <a:gd name="T103" fmla="*/ 1161297748 h 2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8"/>
                <a:gd name="T157" fmla="*/ 0 h 260"/>
                <a:gd name="T158" fmla="*/ 288 w 288"/>
                <a:gd name="T159" fmla="*/ 260 h 2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34829" name="组合 12"/>
          <p:cNvGrpSpPr>
            <a:grpSpLocks/>
          </p:cNvGrpSpPr>
          <p:nvPr/>
        </p:nvGrpSpPr>
        <p:grpSpPr bwMode="auto">
          <a:xfrm>
            <a:off x="3589338" y="1062038"/>
            <a:ext cx="839787" cy="839787"/>
            <a:chOff x="0" y="0"/>
            <a:chExt cx="1119836" cy="1119836"/>
          </a:xfrm>
        </p:grpSpPr>
        <p:sp>
          <p:nvSpPr>
            <p:cNvPr id="33830" name="椭圆 13"/>
            <p:cNvSpPr>
              <a:spLocks noChangeArrowheads="1"/>
            </p:cNvSpPr>
            <p:nvPr/>
          </p:nvSpPr>
          <p:spPr bwMode="auto">
            <a:xfrm>
              <a:off x="0" y="0"/>
              <a:ext cx="1119836" cy="1119836"/>
            </a:xfrm>
            <a:prstGeom prst="ellipse">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3831" name="组合 14"/>
            <p:cNvGrpSpPr>
              <a:grpSpLocks/>
            </p:cNvGrpSpPr>
            <p:nvPr/>
          </p:nvGrpSpPr>
          <p:grpSpPr bwMode="auto">
            <a:xfrm>
              <a:off x="250476" y="299699"/>
              <a:ext cx="692085" cy="482755"/>
              <a:chOff x="0" y="0"/>
              <a:chExt cx="1354138" cy="944563"/>
            </a:xfrm>
          </p:grpSpPr>
          <p:sp>
            <p:nvSpPr>
              <p:cNvPr id="33832" name="Freeform 51"/>
              <p:cNvSpPr>
                <a:spLocks noEditPoints="1" noChangeArrowheads="1"/>
              </p:cNvSpPr>
              <p:nvPr/>
            </p:nvSpPr>
            <p:spPr bwMode="auto">
              <a:xfrm>
                <a:off x="17482" y="0"/>
                <a:ext cx="1255713" cy="804863"/>
              </a:xfrm>
              <a:custGeom>
                <a:avLst/>
                <a:gdLst>
                  <a:gd name="T0" fmla="*/ 228887735 w 332"/>
                  <a:gd name="T1" fmla="*/ 2147483646 h 212"/>
                  <a:gd name="T2" fmla="*/ 2147483646 w 332"/>
                  <a:gd name="T3" fmla="*/ 2147483646 h 212"/>
                  <a:gd name="T4" fmla="*/ 2147483646 w 332"/>
                  <a:gd name="T5" fmla="*/ 2147483646 h 212"/>
                  <a:gd name="T6" fmla="*/ 2147483646 w 332"/>
                  <a:gd name="T7" fmla="*/ 230616029 h 212"/>
                  <a:gd name="T8" fmla="*/ 2147483646 w 332"/>
                  <a:gd name="T9" fmla="*/ 0 h 212"/>
                  <a:gd name="T10" fmla="*/ 343331602 w 332"/>
                  <a:gd name="T11" fmla="*/ 0 h 212"/>
                  <a:gd name="T12" fmla="*/ 0 w 332"/>
                  <a:gd name="T13" fmla="*/ 230616029 h 212"/>
                  <a:gd name="T14" fmla="*/ 0 w 332"/>
                  <a:gd name="T15" fmla="*/ 2147483646 h 212"/>
                  <a:gd name="T16" fmla="*/ 228887735 w 332"/>
                  <a:gd name="T17" fmla="*/ 2147483646 h 212"/>
                  <a:gd name="T18" fmla="*/ 314722526 w 332"/>
                  <a:gd name="T19" fmla="*/ 331512439 h 212"/>
                  <a:gd name="T20" fmla="*/ 343331602 w 332"/>
                  <a:gd name="T21" fmla="*/ 317100836 h 212"/>
                  <a:gd name="T22" fmla="*/ 2147483646 w 332"/>
                  <a:gd name="T23" fmla="*/ 317100836 h 212"/>
                  <a:gd name="T24" fmla="*/ 2147483646 w 332"/>
                  <a:gd name="T25" fmla="*/ 2147483646 h 212"/>
                  <a:gd name="T26" fmla="*/ 314722526 w 332"/>
                  <a:gd name="T27" fmla="*/ 2147483646 h 212"/>
                  <a:gd name="T28" fmla="*/ 314722526 w 332"/>
                  <a:gd name="T29" fmla="*/ 331512439 h 2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2"/>
                  <a:gd name="T46" fmla="*/ 0 h 212"/>
                  <a:gd name="T47" fmla="*/ 332 w 332"/>
                  <a:gd name="T48" fmla="*/ 212 h 2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2" h="212">
                    <a:moveTo>
                      <a:pt x="16" y="212"/>
                    </a:moveTo>
                    <a:cubicBezTo>
                      <a:pt x="316" y="212"/>
                      <a:pt x="316" y="212"/>
                      <a:pt x="316" y="212"/>
                    </a:cubicBezTo>
                    <a:cubicBezTo>
                      <a:pt x="325" y="212"/>
                      <a:pt x="332" y="205"/>
                      <a:pt x="332" y="196"/>
                    </a:cubicBezTo>
                    <a:cubicBezTo>
                      <a:pt x="332" y="16"/>
                      <a:pt x="332" y="16"/>
                      <a:pt x="332" y="16"/>
                    </a:cubicBezTo>
                    <a:cubicBezTo>
                      <a:pt x="332" y="7"/>
                      <a:pt x="325" y="0"/>
                      <a:pt x="316" y="0"/>
                    </a:cubicBezTo>
                    <a:cubicBezTo>
                      <a:pt x="24" y="0"/>
                      <a:pt x="24" y="0"/>
                      <a:pt x="24" y="0"/>
                    </a:cubicBezTo>
                    <a:cubicBezTo>
                      <a:pt x="15" y="0"/>
                      <a:pt x="0" y="7"/>
                      <a:pt x="0" y="16"/>
                    </a:cubicBezTo>
                    <a:cubicBezTo>
                      <a:pt x="0" y="196"/>
                      <a:pt x="0" y="196"/>
                      <a:pt x="0" y="196"/>
                    </a:cubicBezTo>
                    <a:cubicBezTo>
                      <a:pt x="0" y="205"/>
                      <a:pt x="7" y="212"/>
                      <a:pt x="16" y="212"/>
                    </a:cubicBezTo>
                    <a:close/>
                    <a:moveTo>
                      <a:pt x="22" y="23"/>
                    </a:moveTo>
                    <a:cubicBezTo>
                      <a:pt x="23" y="22"/>
                      <a:pt x="24" y="22"/>
                      <a:pt x="24" y="22"/>
                    </a:cubicBezTo>
                    <a:cubicBezTo>
                      <a:pt x="310" y="22"/>
                      <a:pt x="310" y="22"/>
                      <a:pt x="310" y="22"/>
                    </a:cubicBezTo>
                    <a:cubicBezTo>
                      <a:pt x="310" y="190"/>
                      <a:pt x="310" y="190"/>
                      <a:pt x="310" y="190"/>
                    </a:cubicBezTo>
                    <a:cubicBezTo>
                      <a:pt x="22" y="190"/>
                      <a:pt x="22" y="190"/>
                      <a:pt x="22" y="190"/>
                    </a:cubicBezTo>
                    <a:lnTo>
                      <a:pt x="22" y="2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33" name="Freeform 52"/>
              <p:cNvSpPr>
                <a:spLocks noChangeArrowheads="1"/>
              </p:cNvSpPr>
              <p:nvPr/>
            </p:nvSpPr>
            <p:spPr bwMode="auto">
              <a:xfrm>
                <a:off x="269855" y="246063"/>
                <a:ext cx="836614" cy="338137"/>
              </a:xfrm>
              <a:custGeom>
                <a:avLst/>
                <a:gdLst>
                  <a:gd name="T0" fmla="*/ 2147483646 w 221"/>
                  <a:gd name="T1" fmla="*/ 129912995 h 89"/>
                  <a:gd name="T2" fmla="*/ 2147483646 w 221"/>
                  <a:gd name="T3" fmla="*/ 101042174 h 89"/>
                  <a:gd name="T4" fmla="*/ 2147483646 w 221"/>
                  <a:gd name="T5" fmla="*/ 72171353 h 89"/>
                  <a:gd name="T6" fmla="*/ 2147483646 w 221"/>
                  <a:gd name="T7" fmla="*/ 43304332 h 89"/>
                  <a:gd name="T8" fmla="*/ 2147483646 w 221"/>
                  <a:gd name="T9" fmla="*/ 28870821 h 89"/>
                  <a:gd name="T10" fmla="*/ 2147483646 w 221"/>
                  <a:gd name="T11" fmla="*/ 0 h 89"/>
                  <a:gd name="T12" fmla="*/ 2147483646 w 221"/>
                  <a:gd name="T13" fmla="*/ 0 h 89"/>
                  <a:gd name="T14" fmla="*/ 2147483646 w 221"/>
                  <a:gd name="T15" fmla="*/ 0 h 89"/>
                  <a:gd name="T16" fmla="*/ 2147483646 w 221"/>
                  <a:gd name="T17" fmla="*/ 57737843 h 89"/>
                  <a:gd name="T18" fmla="*/ 2147483646 w 221"/>
                  <a:gd name="T19" fmla="*/ 57737843 h 89"/>
                  <a:gd name="T20" fmla="*/ 2147483646 w 221"/>
                  <a:gd name="T21" fmla="*/ 72171353 h 89"/>
                  <a:gd name="T22" fmla="*/ 2147483646 w 221"/>
                  <a:gd name="T23" fmla="*/ 86608664 h 89"/>
                  <a:gd name="T24" fmla="*/ 2147483646 w 221"/>
                  <a:gd name="T25" fmla="*/ 101042174 h 89"/>
                  <a:gd name="T26" fmla="*/ 2147483646 w 221"/>
                  <a:gd name="T27" fmla="*/ 129912995 h 89"/>
                  <a:gd name="T28" fmla="*/ 2147483646 w 221"/>
                  <a:gd name="T29" fmla="*/ 144346506 h 89"/>
                  <a:gd name="T30" fmla="*/ 2147483646 w 221"/>
                  <a:gd name="T31" fmla="*/ 173217327 h 89"/>
                  <a:gd name="T32" fmla="*/ 2147483646 w 221"/>
                  <a:gd name="T33" fmla="*/ 216517859 h 89"/>
                  <a:gd name="T34" fmla="*/ 2147483646 w 221"/>
                  <a:gd name="T35" fmla="*/ 230955170 h 89"/>
                  <a:gd name="T36" fmla="*/ 2147483646 w 221"/>
                  <a:gd name="T37" fmla="*/ 259822191 h 89"/>
                  <a:gd name="T38" fmla="*/ 2147483646 w 221"/>
                  <a:gd name="T39" fmla="*/ 288693012 h 89"/>
                  <a:gd name="T40" fmla="*/ 2147483646 w 221"/>
                  <a:gd name="T41" fmla="*/ 303126523 h 89"/>
                  <a:gd name="T42" fmla="*/ 1776998421 w 221"/>
                  <a:gd name="T43" fmla="*/ 923816879 h 89"/>
                  <a:gd name="T44" fmla="*/ 1103459796 w 221"/>
                  <a:gd name="T45" fmla="*/ 433039518 h 89"/>
                  <a:gd name="T46" fmla="*/ 1074799141 w 221"/>
                  <a:gd name="T47" fmla="*/ 418602208 h 89"/>
                  <a:gd name="T48" fmla="*/ 1046138487 w 221"/>
                  <a:gd name="T49" fmla="*/ 404168697 h 89"/>
                  <a:gd name="T50" fmla="*/ 1017474047 w 221"/>
                  <a:gd name="T51" fmla="*/ 404168697 h 89"/>
                  <a:gd name="T52" fmla="*/ 988813393 w 221"/>
                  <a:gd name="T53" fmla="*/ 404168697 h 89"/>
                  <a:gd name="T54" fmla="*/ 960152739 w 221"/>
                  <a:gd name="T55" fmla="*/ 418602208 h 89"/>
                  <a:gd name="T56" fmla="*/ 931492085 w 221"/>
                  <a:gd name="T57" fmla="*/ 433039518 h 89"/>
                  <a:gd name="T58" fmla="*/ 85985748 w 221"/>
                  <a:gd name="T59" fmla="*/ 981554722 h 89"/>
                  <a:gd name="T60" fmla="*/ 171967711 w 221"/>
                  <a:gd name="T61" fmla="*/ 1284681245 h 89"/>
                  <a:gd name="T62" fmla="*/ 1017474047 w 221"/>
                  <a:gd name="T63" fmla="*/ 750599552 h 89"/>
                  <a:gd name="T64" fmla="*/ 1719677112 w 221"/>
                  <a:gd name="T65" fmla="*/ 1255810424 h 89"/>
                  <a:gd name="T66" fmla="*/ 1748337766 w 221"/>
                  <a:gd name="T67" fmla="*/ 1270247734 h 89"/>
                  <a:gd name="T68" fmla="*/ 1791330641 w 221"/>
                  <a:gd name="T69" fmla="*/ 1284681245 h 89"/>
                  <a:gd name="T70" fmla="*/ 1791330641 w 221"/>
                  <a:gd name="T71" fmla="*/ 1284681245 h 89"/>
                  <a:gd name="T72" fmla="*/ 1819991295 w 221"/>
                  <a:gd name="T73" fmla="*/ 1270247734 h 89"/>
                  <a:gd name="T74" fmla="*/ 1862984169 w 221"/>
                  <a:gd name="T75" fmla="*/ 1255810424 h 89"/>
                  <a:gd name="T76" fmla="*/ 2147483646 w 221"/>
                  <a:gd name="T77" fmla="*/ 562948714 h 89"/>
                  <a:gd name="T78" fmla="*/ 2147483646 w 221"/>
                  <a:gd name="T79" fmla="*/ 591819535 h 89"/>
                  <a:gd name="T80" fmla="*/ 2147483646 w 221"/>
                  <a:gd name="T81" fmla="*/ 606253046 h 89"/>
                  <a:gd name="T82" fmla="*/ 2147483646 w 221"/>
                  <a:gd name="T83" fmla="*/ 620690356 h 89"/>
                  <a:gd name="T84" fmla="*/ 2147483646 w 221"/>
                  <a:gd name="T85" fmla="*/ 620690356 h 89"/>
                  <a:gd name="T86" fmla="*/ 2147483646 w 221"/>
                  <a:gd name="T87" fmla="*/ 620690356 h 89"/>
                  <a:gd name="T88" fmla="*/ 2147483646 w 221"/>
                  <a:gd name="T89" fmla="*/ 620690356 h 89"/>
                  <a:gd name="T90" fmla="*/ 2147483646 w 221"/>
                  <a:gd name="T91" fmla="*/ 591819535 h 89"/>
                  <a:gd name="T92" fmla="*/ 2147483646 w 221"/>
                  <a:gd name="T93" fmla="*/ 577386024 h 89"/>
                  <a:gd name="T94" fmla="*/ 2147483646 w 221"/>
                  <a:gd name="T95" fmla="*/ 534081693 h 89"/>
                  <a:gd name="T96" fmla="*/ 2147483646 w 221"/>
                  <a:gd name="T97" fmla="*/ 230955170 h 89"/>
                  <a:gd name="T98" fmla="*/ 2147483646 w 221"/>
                  <a:gd name="T99" fmla="*/ 230955170 h 89"/>
                  <a:gd name="T100" fmla="*/ 2147483646 w 221"/>
                  <a:gd name="T101" fmla="*/ 202084349 h 89"/>
                  <a:gd name="T102" fmla="*/ 2147483646 w 221"/>
                  <a:gd name="T103" fmla="*/ 158780017 h 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1"/>
                  <a:gd name="T157" fmla="*/ 0 h 89"/>
                  <a:gd name="T158" fmla="*/ 221 w 221"/>
                  <a:gd name="T159" fmla="*/ 89 h 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1" h="89">
                    <a:moveTo>
                      <a:pt x="221" y="9"/>
                    </a:moveTo>
                    <a:cubicBezTo>
                      <a:pt x="221" y="9"/>
                      <a:pt x="221" y="9"/>
                      <a:pt x="221" y="9"/>
                    </a:cubicBezTo>
                    <a:cubicBezTo>
                      <a:pt x="221" y="9"/>
                      <a:pt x="221" y="9"/>
                      <a:pt x="221" y="9"/>
                    </a:cubicBezTo>
                    <a:cubicBezTo>
                      <a:pt x="221" y="9"/>
                      <a:pt x="221" y="8"/>
                      <a:pt x="220" y="7"/>
                    </a:cubicBezTo>
                    <a:cubicBezTo>
                      <a:pt x="220" y="7"/>
                      <a:pt x="220" y="7"/>
                      <a:pt x="220" y="6"/>
                    </a:cubicBezTo>
                    <a:cubicBezTo>
                      <a:pt x="220" y="6"/>
                      <a:pt x="220" y="6"/>
                      <a:pt x="220" y="5"/>
                    </a:cubicBezTo>
                    <a:cubicBezTo>
                      <a:pt x="219" y="5"/>
                      <a:pt x="219" y="5"/>
                      <a:pt x="219" y="4"/>
                    </a:cubicBezTo>
                    <a:cubicBezTo>
                      <a:pt x="219" y="4"/>
                      <a:pt x="219" y="4"/>
                      <a:pt x="218" y="3"/>
                    </a:cubicBezTo>
                    <a:cubicBezTo>
                      <a:pt x="218" y="3"/>
                      <a:pt x="218" y="3"/>
                      <a:pt x="217" y="3"/>
                    </a:cubicBezTo>
                    <a:cubicBezTo>
                      <a:pt x="217" y="3"/>
                      <a:pt x="217" y="2"/>
                      <a:pt x="217" y="2"/>
                    </a:cubicBezTo>
                    <a:cubicBezTo>
                      <a:pt x="215" y="1"/>
                      <a:pt x="214" y="1"/>
                      <a:pt x="213" y="0"/>
                    </a:cubicBezTo>
                    <a:cubicBezTo>
                      <a:pt x="213" y="0"/>
                      <a:pt x="212" y="0"/>
                      <a:pt x="212" y="0"/>
                    </a:cubicBezTo>
                    <a:cubicBezTo>
                      <a:pt x="212" y="0"/>
                      <a:pt x="211" y="0"/>
                      <a:pt x="211" y="0"/>
                    </a:cubicBezTo>
                    <a:cubicBezTo>
                      <a:pt x="210" y="0"/>
                      <a:pt x="209" y="0"/>
                      <a:pt x="209" y="0"/>
                    </a:cubicBezTo>
                    <a:cubicBezTo>
                      <a:pt x="209" y="0"/>
                      <a:pt x="209" y="0"/>
                      <a:pt x="208" y="0"/>
                    </a:cubicBezTo>
                    <a:cubicBezTo>
                      <a:pt x="208" y="0"/>
                      <a:pt x="208" y="0"/>
                      <a:pt x="208" y="0"/>
                    </a:cubicBezTo>
                    <a:cubicBezTo>
                      <a:pt x="208" y="0"/>
                      <a:pt x="208" y="0"/>
                      <a:pt x="208" y="0"/>
                    </a:cubicBezTo>
                    <a:cubicBezTo>
                      <a:pt x="185" y="4"/>
                      <a:pt x="185" y="4"/>
                      <a:pt x="185" y="4"/>
                    </a:cubicBezTo>
                    <a:cubicBezTo>
                      <a:pt x="185" y="4"/>
                      <a:pt x="185" y="4"/>
                      <a:pt x="185" y="4"/>
                    </a:cubicBezTo>
                    <a:cubicBezTo>
                      <a:pt x="185" y="4"/>
                      <a:pt x="184" y="4"/>
                      <a:pt x="184" y="4"/>
                    </a:cubicBezTo>
                    <a:cubicBezTo>
                      <a:pt x="183" y="4"/>
                      <a:pt x="183" y="4"/>
                      <a:pt x="183" y="4"/>
                    </a:cubicBezTo>
                    <a:cubicBezTo>
                      <a:pt x="182" y="5"/>
                      <a:pt x="182" y="5"/>
                      <a:pt x="182" y="5"/>
                    </a:cubicBezTo>
                    <a:cubicBezTo>
                      <a:pt x="181" y="5"/>
                      <a:pt x="181" y="5"/>
                      <a:pt x="181" y="5"/>
                    </a:cubicBezTo>
                    <a:cubicBezTo>
                      <a:pt x="181" y="6"/>
                      <a:pt x="181" y="6"/>
                      <a:pt x="180" y="6"/>
                    </a:cubicBezTo>
                    <a:cubicBezTo>
                      <a:pt x="180" y="6"/>
                      <a:pt x="180" y="6"/>
                      <a:pt x="180" y="6"/>
                    </a:cubicBezTo>
                    <a:cubicBezTo>
                      <a:pt x="180" y="6"/>
                      <a:pt x="179" y="7"/>
                      <a:pt x="179" y="7"/>
                    </a:cubicBezTo>
                    <a:cubicBezTo>
                      <a:pt x="179" y="7"/>
                      <a:pt x="179" y="7"/>
                      <a:pt x="178" y="8"/>
                    </a:cubicBezTo>
                    <a:cubicBezTo>
                      <a:pt x="178" y="8"/>
                      <a:pt x="178" y="8"/>
                      <a:pt x="178" y="9"/>
                    </a:cubicBezTo>
                    <a:cubicBezTo>
                      <a:pt x="178" y="9"/>
                      <a:pt x="177" y="9"/>
                      <a:pt x="177" y="9"/>
                    </a:cubicBezTo>
                    <a:cubicBezTo>
                      <a:pt x="177" y="10"/>
                      <a:pt x="177" y="10"/>
                      <a:pt x="177" y="10"/>
                    </a:cubicBezTo>
                    <a:cubicBezTo>
                      <a:pt x="177" y="11"/>
                      <a:pt x="177" y="11"/>
                      <a:pt x="177" y="11"/>
                    </a:cubicBezTo>
                    <a:cubicBezTo>
                      <a:pt x="176" y="12"/>
                      <a:pt x="176" y="12"/>
                      <a:pt x="176" y="12"/>
                    </a:cubicBezTo>
                    <a:cubicBezTo>
                      <a:pt x="176" y="13"/>
                      <a:pt x="176" y="13"/>
                      <a:pt x="176" y="13"/>
                    </a:cubicBezTo>
                    <a:cubicBezTo>
                      <a:pt x="176" y="14"/>
                      <a:pt x="176" y="14"/>
                      <a:pt x="176" y="15"/>
                    </a:cubicBezTo>
                    <a:cubicBezTo>
                      <a:pt x="176" y="15"/>
                      <a:pt x="176" y="15"/>
                      <a:pt x="176" y="16"/>
                    </a:cubicBezTo>
                    <a:cubicBezTo>
                      <a:pt x="176" y="16"/>
                      <a:pt x="176" y="16"/>
                      <a:pt x="176" y="16"/>
                    </a:cubicBezTo>
                    <a:cubicBezTo>
                      <a:pt x="176" y="16"/>
                      <a:pt x="176" y="17"/>
                      <a:pt x="176" y="17"/>
                    </a:cubicBezTo>
                    <a:cubicBezTo>
                      <a:pt x="176" y="17"/>
                      <a:pt x="176" y="17"/>
                      <a:pt x="177" y="18"/>
                    </a:cubicBezTo>
                    <a:cubicBezTo>
                      <a:pt x="177" y="18"/>
                      <a:pt x="177" y="18"/>
                      <a:pt x="177" y="19"/>
                    </a:cubicBezTo>
                    <a:cubicBezTo>
                      <a:pt x="177" y="19"/>
                      <a:pt x="177" y="19"/>
                      <a:pt x="177" y="20"/>
                    </a:cubicBezTo>
                    <a:cubicBezTo>
                      <a:pt x="177" y="20"/>
                      <a:pt x="178" y="20"/>
                      <a:pt x="178" y="21"/>
                    </a:cubicBezTo>
                    <a:cubicBezTo>
                      <a:pt x="178" y="21"/>
                      <a:pt x="178" y="21"/>
                      <a:pt x="178" y="21"/>
                    </a:cubicBezTo>
                    <a:cubicBezTo>
                      <a:pt x="179" y="22"/>
                      <a:pt x="179" y="22"/>
                      <a:pt x="179" y="22"/>
                    </a:cubicBezTo>
                    <a:cubicBezTo>
                      <a:pt x="124" y="64"/>
                      <a:pt x="124" y="64"/>
                      <a:pt x="124" y="64"/>
                    </a:cubicBezTo>
                    <a:cubicBezTo>
                      <a:pt x="77" y="30"/>
                      <a:pt x="77" y="30"/>
                      <a:pt x="77" y="30"/>
                    </a:cubicBezTo>
                    <a:cubicBezTo>
                      <a:pt x="77" y="30"/>
                      <a:pt x="77" y="30"/>
                      <a:pt x="77" y="30"/>
                    </a:cubicBezTo>
                    <a:cubicBezTo>
                      <a:pt x="77" y="30"/>
                      <a:pt x="77" y="30"/>
                      <a:pt x="76" y="29"/>
                    </a:cubicBezTo>
                    <a:cubicBezTo>
                      <a:pt x="76" y="29"/>
                      <a:pt x="76" y="29"/>
                      <a:pt x="75" y="29"/>
                    </a:cubicBezTo>
                    <a:cubicBezTo>
                      <a:pt x="75" y="29"/>
                      <a:pt x="75" y="29"/>
                      <a:pt x="74" y="29"/>
                    </a:cubicBezTo>
                    <a:cubicBezTo>
                      <a:pt x="74" y="29"/>
                      <a:pt x="74" y="28"/>
                      <a:pt x="73" y="28"/>
                    </a:cubicBezTo>
                    <a:cubicBezTo>
                      <a:pt x="73" y="28"/>
                      <a:pt x="73" y="28"/>
                      <a:pt x="73" y="28"/>
                    </a:cubicBezTo>
                    <a:cubicBezTo>
                      <a:pt x="72" y="28"/>
                      <a:pt x="72" y="28"/>
                      <a:pt x="71" y="28"/>
                    </a:cubicBezTo>
                    <a:cubicBezTo>
                      <a:pt x="71" y="28"/>
                      <a:pt x="71" y="28"/>
                      <a:pt x="70" y="28"/>
                    </a:cubicBezTo>
                    <a:cubicBezTo>
                      <a:pt x="70" y="28"/>
                      <a:pt x="70" y="28"/>
                      <a:pt x="69" y="28"/>
                    </a:cubicBezTo>
                    <a:cubicBezTo>
                      <a:pt x="69" y="28"/>
                      <a:pt x="69" y="28"/>
                      <a:pt x="68" y="28"/>
                    </a:cubicBezTo>
                    <a:cubicBezTo>
                      <a:pt x="68" y="29"/>
                      <a:pt x="67" y="29"/>
                      <a:pt x="67" y="29"/>
                    </a:cubicBezTo>
                    <a:cubicBezTo>
                      <a:pt x="67" y="29"/>
                      <a:pt x="67" y="29"/>
                      <a:pt x="66" y="29"/>
                    </a:cubicBezTo>
                    <a:cubicBezTo>
                      <a:pt x="66" y="29"/>
                      <a:pt x="66" y="30"/>
                      <a:pt x="65" y="30"/>
                    </a:cubicBezTo>
                    <a:cubicBezTo>
                      <a:pt x="65" y="30"/>
                      <a:pt x="65" y="30"/>
                      <a:pt x="65" y="30"/>
                    </a:cubicBezTo>
                    <a:cubicBezTo>
                      <a:pt x="6" y="68"/>
                      <a:pt x="6" y="68"/>
                      <a:pt x="6" y="68"/>
                    </a:cubicBezTo>
                    <a:cubicBezTo>
                      <a:pt x="1" y="72"/>
                      <a:pt x="0" y="79"/>
                      <a:pt x="3" y="84"/>
                    </a:cubicBezTo>
                    <a:cubicBezTo>
                      <a:pt x="5" y="87"/>
                      <a:pt x="9" y="89"/>
                      <a:pt x="12" y="89"/>
                    </a:cubicBezTo>
                    <a:cubicBezTo>
                      <a:pt x="15" y="89"/>
                      <a:pt x="17" y="88"/>
                      <a:pt x="18" y="87"/>
                    </a:cubicBezTo>
                    <a:cubicBezTo>
                      <a:pt x="71" y="52"/>
                      <a:pt x="71" y="52"/>
                      <a:pt x="71" y="52"/>
                    </a:cubicBezTo>
                    <a:cubicBezTo>
                      <a:pt x="118" y="87"/>
                      <a:pt x="118" y="87"/>
                      <a:pt x="118" y="87"/>
                    </a:cubicBezTo>
                    <a:cubicBezTo>
                      <a:pt x="119" y="87"/>
                      <a:pt x="119" y="87"/>
                      <a:pt x="120" y="87"/>
                    </a:cubicBezTo>
                    <a:cubicBezTo>
                      <a:pt x="120" y="88"/>
                      <a:pt x="120" y="88"/>
                      <a:pt x="120" y="88"/>
                    </a:cubicBezTo>
                    <a:cubicBezTo>
                      <a:pt x="121" y="88"/>
                      <a:pt x="121" y="88"/>
                      <a:pt x="122" y="88"/>
                    </a:cubicBezTo>
                    <a:cubicBezTo>
                      <a:pt x="122" y="88"/>
                      <a:pt x="122" y="88"/>
                      <a:pt x="122" y="88"/>
                    </a:cubicBezTo>
                    <a:cubicBezTo>
                      <a:pt x="123" y="88"/>
                      <a:pt x="124" y="89"/>
                      <a:pt x="125" y="89"/>
                    </a:cubicBezTo>
                    <a:cubicBezTo>
                      <a:pt x="125" y="89"/>
                      <a:pt x="125" y="89"/>
                      <a:pt x="125" y="89"/>
                    </a:cubicBezTo>
                    <a:cubicBezTo>
                      <a:pt x="125" y="89"/>
                      <a:pt x="125" y="89"/>
                      <a:pt x="125" y="89"/>
                    </a:cubicBezTo>
                    <a:cubicBezTo>
                      <a:pt x="125" y="89"/>
                      <a:pt x="126" y="88"/>
                      <a:pt x="127" y="88"/>
                    </a:cubicBezTo>
                    <a:cubicBezTo>
                      <a:pt x="127" y="88"/>
                      <a:pt x="127" y="88"/>
                      <a:pt x="127" y="88"/>
                    </a:cubicBezTo>
                    <a:cubicBezTo>
                      <a:pt x="128" y="88"/>
                      <a:pt x="129" y="88"/>
                      <a:pt x="129" y="88"/>
                    </a:cubicBezTo>
                    <a:cubicBezTo>
                      <a:pt x="129" y="87"/>
                      <a:pt x="129" y="87"/>
                      <a:pt x="130" y="87"/>
                    </a:cubicBezTo>
                    <a:cubicBezTo>
                      <a:pt x="130" y="87"/>
                      <a:pt x="131" y="87"/>
                      <a:pt x="131" y="86"/>
                    </a:cubicBezTo>
                    <a:cubicBezTo>
                      <a:pt x="192" y="39"/>
                      <a:pt x="192" y="39"/>
                      <a:pt x="192" y="39"/>
                    </a:cubicBezTo>
                    <a:cubicBezTo>
                      <a:pt x="192" y="40"/>
                      <a:pt x="193" y="40"/>
                      <a:pt x="193" y="40"/>
                    </a:cubicBezTo>
                    <a:cubicBezTo>
                      <a:pt x="193" y="40"/>
                      <a:pt x="193" y="41"/>
                      <a:pt x="193" y="41"/>
                    </a:cubicBezTo>
                    <a:cubicBezTo>
                      <a:pt x="194" y="41"/>
                      <a:pt x="194" y="41"/>
                      <a:pt x="195" y="42"/>
                    </a:cubicBezTo>
                    <a:cubicBezTo>
                      <a:pt x="195" y="42"/>
                      <a:pt x="195" y="42"/>
                      <a:pt x="196" y="42"/>
                    </a:cubicBezTo>
                    <a:cubicBezTo>
                      <a:pt x="196" y="42"/>
                      <a:pt x="196" y="42"/>
                      <a:pt x="196" y="42"/>
                    </a:cubicBezTo>
                    <a:cubicBezTo>
                      <a:pt x="196" y="42"/>
                      <a:pt x="197" y="42"/>
                      <a:pt x="197" y="43"/>
                    </a:cubicBezTo>
                    <a:cubicBezTo>
                      <a:pt x="197" y="43"/>
                      <a:pt x="198" y="43"/>
                      <a:pt x="198" y="43"/>
                    </a:cubicBezTo>
                    <a:cubicBezTo>
                      <a:pt x="199" y="43"/>
                      <a:pt x="199" y="43"/>
                      <a:pt x="200" y="43"/>
                    </a:cubicBezTo>
                    <a:cubicBezTo>
                      <a:pt x="200" y="43"/>
                      <a:pt x="200" y="43"/>
                      <a:pt x="200" y="43"/>
                    </a:cubicBezTo>
                    <a:cubicBezTo>
                      <a:pt x="200" y="43"/>
                      <a:pt x="200" y="43"/>
                      <a:pt x="200" y="43"/>
                    </a:cubicBezTo>
                    <a:cubicBezTo>
                      <a:pt x="201" y="43"/>
                      <a:pt x="202" y="43"/>
                      <a:pt x="203" y="43"/>
                    </a:cubicBezTo>
                    <a:cubicBezTo>
                      <a:pt x="203" y="43"/>
                      <a:pt x="203" y="43"/>
                      <a:pt x="203" y="43"/>
                    </a:cubicBezTo>
                    <a:cubicBezTo>
                      <a:pt x="204" y="42"/>
                      <a:pt x="205" y="42"/>
                      <a:pt x="206" y="42"/>
                    </a:cubicBezTo>
                    <a:cubicBezTo>
                      <a:pt x="206" y="41"/>
                      <a:pt x="206" y="41"/>
                      <a:pt x="206" y="41"/>
                    </a:cubicBezTo>
                    <a:cubicBezTo>
                      <a:pt x="207" y="41"/>
                      <a:pt x="207" y="41"/>
                      <a:pt x="207" y="41"/>
                    </a:cubicBezTo>
                    <a:cubicBezTo>
                      <a:pt x="207" y="41"/>
                      <a:pt x="208" y="40"/>
                      <a:pt x="208" y="40"/>
                    </a:cubicBezTo>
                    <a:cubicBezTo>
                      <a:pt x="208" y="40"/>
                      <a:pt x="208" y="39"/>
                      <a:pt x="208" y="39"/>
                    </a:cubicBezTo>
                    <a:cubicBezTo>
                      <a:pt x="209" y="39"/>
                      <a:pt x="210" y="38"/>
                      <a:pt x="210" y="37"/>
                    </a:cubicBezTo>
                    <a:cubicBezTo>
                      <a:pt x="210" y="37"/>
                      <a:pt x="210" y="37"/>
                      <a:pt x="210" y="37"/>
                    </a:cubicBezTo>
                    <a:cubicBezTo>
                      <a:pt x="220" y="16"/>
                      <a:pt x="220" y="16"/>
                      <a:pt x="220" y="16"/>
                    </a:cubicBezTo>
                    <a:cubicBezTo>
                      <a:pt x="220" y="16"/>
                      <a:pt x="220" y="16"/>
                      <a:pt x="220" y="16"/>
                    </a:cubicBezTo>
                    <a:cubicBezTo>
                      <a:pt x="220" y="16"/>
                      <a:pt x="220" y="16"/>
                      <a:pt x="220" y="16"/>
                    </a:cubicBezTo>
                    <a:cubicBezTo>
                      <a:pt x="220" y="15"/>
                      <a:pt x="220" y="15"/>
                      <a:pt x="220" y="15"/>
                    </a:cubicBezTo>
                    <a:cubicBezTo>
                      <a:pt x="220" y="15"/>
                      <a:pt x="221" y="14"/>
                      <a:pt x="221" y="14"/>
                    </a:cubicBezTo>
                    <a:cubicBezTo>
                      <a:pt x="221" y="13"/>
                      <a:pt x="221" y="13"/>
                      <a:pt x="221" y="12"/>
                    </a:cubicBezTo>
                    <a:cubicBezTo>
                      <a:pt x="221" y="12"/>
                      <a:pt x="221" y="12"/>
                      <a:pt x="221" y="11"/>
                    </a:cubicBezTo>
                    <a:cubicBezTo>
                      <a:pt x="221" y="11"/>
                      <a:pt x="221" y="10"/>
                      <a:pt x="221" y="9"/>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34" name="Freeform 53"/>
              <p:cNvSpPr>
                <a:spLocks noChangeArrowheads="1"/>
              </p:cNvSpPr>
              <p:nvPr/>
            </p:nvSpPr>
            <p:spPr bwMode="auto">
              <a:xfrm>
                <a:off x="0" y="862013"/>
                <a:ext cx="1354138" cy="82550"/>
              </a:xfrm>
              <a:custGeom>
                <a:avLst/>
                <a:gdLst>
                  <a:gd name="T0" fmla="*/ 2147483646 w 358"/>
                  <a:gd name="T1" fmla="*/ 0 h 22"/>
                  <a:gd name="T2" fmla="*/ 157382609 w 358"/>
                  <a:gd name="T3" fmla="*/ 0 h 22"/>
                  <a:gd name="T4" fmla="*/ 0 w 358"/>
                  <a:gd name="T5" fmla="*/ 154875057 h 22"/>
                  <a:gd name="T6" fmla="*/ 157382609 w 358"/>
                  <a:gd name="T7" fmla="*/ 309750114 h 22"/>
                  <a:gd name="T8" fmla="*/ 2147483646 w 358"/>
                  <a:gd name="T9" fmla="*/ 309750114 h 22"/>
                  <a:gd name="T10" fmla="*/ 2147483646 w 358"/>
                  <a:gd name="T11" fmla="*/ 154875057 h 22"/>
                  <a:gd name="T12" fmla="*/ 2147483646 w 358"/>
                  <a:gd name="T13" fmla="*/ 0 h 22"/>
                  <a:gd name="T14" fmla="*/ 0 60000 65536"/>
                  <a:gd name="T15" fmla="*/ 0 60000 65536"/>
                  <a:gd name="T16" fmla="*/ 0 60000 65536"/>
                  <a:gd name="T17" fmla="*/ 0 60000 65536"/>
                  <a:gd name="T18" fmla="*/ 0 60000 65536"/>
                  <a:gd name="T19" fmla="*/ 0 60000 65536"/>
                  <a:gd name="T20" fmla="*/ 0 60000 65536"/>
                  <a:gd name="T21" fmla="*/ 0 w 358"/>
                  <a:gd name="T22" fmla="*/ 0 h 22"/>
                  <a:gd name="T23" fmla="*/ 358 w 358"/>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8" h="22">
                    <a:moveTo>
                      <a:pt x="347" y="0"/>
                    </a:moveTo>
                    <a:cubicBezTo>
                      <a:pt x="11" y="0"/>
                      <a:pt x="11" y="0"/>
                      <a:pt x="11" y="0"/>
                    </a:cubicBezTo>
                    <a:cubicBezTo>
                      <a:pt x="5" y="0"/>
                      <a:pt x="0" y="5"/>
                      <a:pt x="0" y="11"/>
                    </a:cubicBezTo>
                    <a:cubicBezTo>
                      <a:pt x="0" y="17"/>
                      <a:pt x="5" y="22"/>
                      <a:pt x="11" y="22"/>
                    </a:cubicBezTo>
                    <a:cubicBezTo>
                      <a:pt x="347" y="22"/>
                      <a:pt x="347" y="22"/>
                      <a:pt x="347" y="22"/>
                    </a:cubicBezTo>
                    <a:cubicBezTo>
                      <a:pt x="353" y="22"/>
                      <a:pt x="358" y="17"/>
                      <a:pt x="358" y="11"/>
                    </a:cubicBezTo>
                    <a:cubicBezTo>
                      <a:pt x="358" y="5"/>
                      <a:pt x="353" y="0"/>
                      <a:pt x="347" y="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grpSp>
        <p:nvGrpSpPr>
          <p:cNvPr id="34835" name="组合 18"/>
          <p:cNvGrpSpPr>
            <a:grpSpLocks/>
          </p:cNvGrpSpPr>
          <p:nvPr/>
        </p:nvGrpSpPr>
        <p:grpSpPr bwMode="auto">
          <a:xfrm>
            <a:off x="3589338" y="3084513"/>
            <a:ext cx="839787" cy="839787"/>
            <a:chOff x="0" y="0"/>
            <a:chExt cx="1119836" cy="1119836"/>
          </a:xfrm>
        </p:grpSpPr>
        <p:sp>
          <p:nvSpPr>
            <p:cNvPr id="33828" name="椭圆 19"/>
            <p:cNvSpPr>
              <a:spLocks noChangeArrowheads="1"/>
            </p:cNvSpPr>
            <p:nvPr/>
          </p:nvSpPr>
          <p:spPr bwMode="auto">
            <a:xfrm>
              <a:off x="0" y="0"/>
              <a:ext cx="1119836" cy="1119836"/>
            </a:xfrm>
            <a:prstGeom prst="ellipse">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29" name="Freeform 5"/>
            <p:cNvSpPr>
              <a:spLocks noEditPoints="1" noChangeArrowheads="1"/>
            </p:cNvSpPr>
            <p:nvPr/>
          </p:nvSpPr>
          <p:spPr bwMode="auto">
            <a:xfrm>
              <a:off x="161169" y="267408"/>
              <a:ext cx="802605" cy="502759"/>
            </a:xfrm>
            <a:custGeom>
              <a:avLst/>
              <a:gdLst>
                <a:gd name="T0" fmla="*/ 2010664437 w 260"/>
                <a:gd name="T1" fmla="*/ 626040472 h 162"/>
                <a:gd name="T2" fmla="*/ 1391266376 w 260"/>
                <a:gd name="T3" fmla="*/ 0 h 162"/>
                <a:gd name="T4" fmla="*/ 857629747 w 260"/>
                <a:gd name="T5" fmla="*/ 317836792 h 162"/>
                <a:gd name="T6" fmla="*/ 771865229 w 260"/>
                <a:gd name="T7" fmla="*/ 308203681 h 162"/>
                <a:gd name="T8" fmla="*/ 333522508 w 260"/>
                <a:gd name="T9" fmla="*/ 645303590 h 162"/>
                <a:gd name="T10" fmla="*/ 0 w 260"/>
                <a:gd name="T11" fmla="*/ 1097979104 h 162"/>
                <a:gd name="T12" fmla="*/ 466930893 w 260"/>
                <a:gd name="T13" fmla="*/ 1560287729 h 162"/>
                <a:gd name="T14" fmla="*/ 2010664437 w 260"/>
                <a:gd name="T15" fmla="*/ 1560287729 h 162"/>
                <a:gd name="T16" fmla="*/ 2147483646 w 260"/>
                <a:gd name="T17" fmla="*/ 1097979104 h 162"/>
                <a:gd name="T18" fmla="*/ 2010664437 w 260"/>
                <a:gd name="T19" fmla="*/ 626040472 h 162"/>
                <a:gd name="T20" fmla="*/ 1238799209 w 260"/>
                <a:gd name="T21" fmla="*/ 1406185888 h 162"/>
                <a:gd name="T22" fmla="*/ 771865229 w 260"/>
                <a:gd name="T23" fmla="*/ 780145416 h 162"/>
                <a:gd name="T24" fmla="*/ 1086328954 w 260"/>
                <a:gd name="T25" fmla="*/ 780145416 h 162"/>
                <a:gd name="T26" fmla="*/ 1086328954 w 260"/>
                <a:gd name="T27" fmla="*/ 308203681 h 162"/>
                <a:gd name="T28" fmla="*/ 1391266376 w 260"/>
                <a:gd name="T29" fmla="*/ 308203681 h 162"/>
                <a:gd name="T30" fmla="*/ 1391266376 w 260"/>
                <a:gd name="T31" fmla="*/ 780145416 h 162"/>
                <a:gd name="T32" fmla="*/ 1705730102 w 260"/>
                <a:gd name="T33" fmla="*/ 780145416 h 162"/>
                <a:gd name="T34" fmla="*/ 1238799209 w 260"/>
                <a:gd name="T35" fmla="*/ 1406185888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0"/>
                <a:gd name="T55" fmla="*/ 0 h 162"/>
                <a:gd name="T56" fmla="*/ 260 w 260"/>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nvGrpSpPr>
          <p:cNvPr id="34838" name="组合 21"/>
          <p:cNvGrpSpPr>
            <a:grpSpLocks/>
          </p:cNvGrpSpPr>
          <p:nvPr/>
        </p:nvGrpSpPr>
        <p:grpSpPr bwMode="auto">
          <a:xfrm>
            <a:off x="5842000" y="1047750"/>
            <a:ext cx="839788" cy="839788"/>
            <a:chOff x="0" y="0"/>
            <a:chExt cx="1119836" cy="1119836"/>
          </a:xfrm>
        </p:grpSpPr>
        <p:sp>
          <p:nvSpPr>
            <p:cNvPr id="33823" name="椭圆 22"/>
            <p:cNvSpPr>
              <a:spLocks noChangeArrowheads="1"/>
            </p:cNvSpPr>
            <p:nvPr/>
          </p:nvSpPr>
          <p:spPr bwMode="auto">
            <a:xfrm>
              <a:off x="0" y="0"/>
              <a:ext cx="1119836" cy="1119836"/>
            </a:xfrm>
            <a:prstGeom prst="ellipse">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3824" name="组合 23"/>
            <p:cNvGrpSpPr>
              <a:grpSpLocks/>
            </p:cNvGrpSpPr>
            <p:nvPr/>
          </p:nvGrpSpPr>
          <p:grpSpPr bwMode="auto">
            <a:xfrm>
              <a:off x="318456" y="337363"/>
              <a:ext cx="482923" cy="481855"/>
              <a:chOff x="0" y="0"/>
              <a:chExt cx="482923" cy="481855"/>
            </a:xfrm>
          </p:grpSpPr>
          <p:sp>
            <p:nvSpPr>
              <p:cNvPr id="33825" name="Freeform 9"/>
              <p:cNvSpPr>
                <a:spLocks noChangeArrowheads="1"/>
              </p:cNvSpPr>
              <p:nvPr/>
            </p:nvSpPr>
            <p:spPr bwMode="auto">
              <a:xfrm>
                <a:off x="290609" y="292745"/>
                <a:ext cx="192314" cy="189110"/>
              </a:xfrm>
              <a:custGeom>
                <a:avLst/>
                <a:gdLst>
                  <a:gd name="T0" fmla="*/ 447104408 w 75"/>
                  <a:gd name="T1" fmla="*/ 274293833 h 74"/>
                  <a:gd name="T2" fmla="*/ 164377186 w 75"/>
                  <a:gd name="T3" fmla="*/ 0 h 74"/>
                  <a:gd name="T4" fmla="*/ 0 w 75"/>
                  <a:gd name="T5" fmla="*/ 156738968 h 74"/>
                  <a:gd name="T6" fmla="*/ 282727222 w 75"/>
                  <a:gd name="T7" fmla="*/ 437562207 h 74"/>
                  <a:gd name="T8" fmla="*/ 447104408 w 75"/>
                  <a:gd name="T9" fmla="*/ 437562207 h 74"/>
                  <a:gd name="T10" fmla="*/ 447104408 w 75"/>
                  <a:gd name="T11" fmla="*/ 274293833 h 74"/>
                  <a:gd name="T12" fmla="*/ 0 60000 65536"/>
                  <a:gd name="T13" fmla="*/ 0 60000 65536"/>
                  <a:gd name="T14" fmla="*/ 0 60000 65536"/>
                  <a:gd name="T15" fmla="*/ 0 60000 65536"/>
                  <a:gd name="T16" fmla="*/ 0 60000 65536"/>
                  <a:gd name="T17" fmla="*/ 0 60000 65536"/>
                  <a:gd name="T18" fmla="*/ 0 w 75"/>
                  <a:gd name="T19" fmla="*/ 0 h 74"/>
                  <a:gd name="T20" fmla="*/ 75 w 75"/>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26" name="Freeform 10"/>
              <p:cNvSpPr>
                <a:spLocks noEditPoints="1" noChangeArrowheads="1"/>
              </p:cNvSpPr>
              <p:nvPr/>
            </p:nvSpPr>
            <p:spPr bwMode="auto">
              <a:xfrm>
                <a:off x="0" y="0"/>
                <a:ext cx="356850" cy="358987"/>
              </a:xfrm>
              <a:custGeom>
                <a:avLst/>
                <a:gdLst>
                  <a:gd name="T0" fmla="*/ 916128939 w 139"/>
                  <a:gd name="T1" fmla="*/ 460257233 h 140"/>
                  <a:gd name="T2" fmla="*/ 461360839 w 139"/>
                  <a:gd name="T3" fmla="*/ 0 h 140"/>
                  <a:gd name="T4" fmla="*/ 0 w 139"/>
                  <a:gd name="T5" fmla="*/ 460257233 h 140"/>
                  <a:gd name="T6" fmla="*/ 461360839 w 139"/>
                  <a:gd name="T7" fmla="*/ 920511901 h 140"/>
                  <a:gd name="T8" fmla="*/ 916128939 w 139"/>
                  <a:gd name="T9" fmla="*/ 460257233 h 140"/>
                  <a:gd name="T10" fmla="*/ 461360839 w 139"/>
                  <a:gd name="T11" fmla="*/ 802161580 h 140"/>
                  <a:gd name="T12" fmla="*/ 112045765 w 139"/>
                  <a:gd name="T13" fmla="*/ 460257233 h 140"/>
                  <a:gd name="T14" fmla="*/ 461360839 w 139"/>
                  <a:gd name="T15" fmla="*/ 111775731 h 140"/>
                  <a:gd name="T16" fmla="*/ 804083173 w 139"/>
                  <a:gd name="T17" fmla="*/ 460257233 h 140"/>
                  <a:gd name="T18" fmla="*/ 461360839 w 139"/>
                  <a:gd name="T19" fmla="*/ 802161580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140"/>
                  <a:gd name="T32" fmla="*/ 139 w 139"/>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827" name="Freeform 11"/>
              <p:cNvSpPr>
                <a:spLocks noChangeArrowheads="1"/>
              </p:cNvSpPr>
              <p:nvPr/>
            </p:nvSpPr>
            <p:spPr bwMode="auto">
              <a:xfrm>
                <a:off x="74789" y="74789"/>
                <a:ext cx="105773" cy="104705"/>
              </a:xfrm>
              <a:custGeom>
                <a:avLst/>
                <a:gdLst>
                  <a:gd name="T0" fmla="*/ 0 w 41"/>
                  <a:gd name="T1" fmla="*/ 267393586 h 41"/>
                  <a:gd name="T2" fmla="*/ 79866354 w 41"/>
                  <a:gd name="T3" fmla="*/ 267393586 h 41"/>
                  <a:gd name="T4" fmla="*/ 272876281 w 41"/>
                  <a:gd name="T5" fmla="*/ 78260603 h 41"/>
                  <a:gd name="T6" fmla="*/ 272876281 w 41"/>
                  <a:gd name="T7" fmla="*/ 0 h 41"/>
                  <a:gd name="T8" fmla="*/ 0 w 41"/>
                  <a:gd name="T9" fmla="*/ 26739358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grpSp>
      <p:grpSp>
        <p:nvGrpSpPr>
          <p:cNvPr id="34844" name="组合 27"/>
          <p:cNvGrpSpPr>
            <a:grpSpLocks/>
          </p:cNvGrpSpPr>
          <p:nvPr/>
        </p:nvGrpSpPr>
        <p:grpSpPr bwMode="auto">
          <a:xfrm>
            <a:off x="5842000" y="3084513"/>
            <a:ext cx="839788" cy="839787"/>
            <a:chOff x="0" y="0"/>
            <a:chExt cx="1119836" cy="1119836"/>
          </a:xfrm>
        </p:grpSpPr>
        <p:sp>
          <p:nvSpPr>
            <p:cNvPr id="33821" name="椭圆 28"/>
            <p:cNvSpPr>
              <a:spLocks noChangeArrowheads="1"/>
            </p:cNvSpPr>
            <p:nvPr/>
          </p:nvSpPr>
          <p:spPr bwMode="auto">
            <a:xfrm>
              <a:off x="0" y="0"/>
              <a:ext cx="1119836" cy="1119836"/>
            </a:xfrm>
            <a:prstGeom prst="ellipse">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22" name="Freeform 7"/>
            <p:cNvSpPr>
              <a:spLocks noEditPoints="1" noChangeArrowheads="1"/>
            </p:cNvSpPr>
            <p:nvPr/>
          </p:nvSpPr>
          <p:spPr bwMode="auto">
            <a:xfrm>
              <a:off x="311726" y="235515"/>
              <a:ext cx="545174" cy="592931"/>
            </a:xfrm>
            <a:custGeom>
              <a:avLst/>
              <a:gdLst>
                <a:gd name="T0" fmla="*/ 1486073451 w 100"/>
                <a:gd name="T1" fmla="*/ 1412402069 h 132"/>
                <a:gd name="T2" fmla="*/ 891642980 w 100"/>
                <a:gd name="T3" fmla="*/ 1815945517 h 132"/>
                <a:gd name="T4" fmla="*/ 1486073451 w 100"/>
                <a:gd name="T5" fmla="*/ 2147483646 h 132"/>
                <a:gd name="T6" fmla="*/ 2080503922 w 100"/>
                <a:gd name="T7" fmla="*/ 1815945517 h 132"/>
                <a:gd name="T8" fmla="*/ 1486073451 w 100"/>
                <a:gd name="T9" fmla="*/ 1412402069 h 132"/>
                <a:gd name="T10" fmla="*/ 1575236659 w 100"/>
                <a:gd name="T11" fmla="*/ 1876478382 h 132"/>
                <a:gd name="T12" fmla="*/ 1575236659 w 100"/>
                <a:gd name="T13" fmla="*/ 2058072485 h 132"/>
                <a:gd name="T14" fmla="*/ 1486073451 w 100"/>
                <a:gd name="T15" fmla="*/ 2118605350 h 132"/>
                <a:gd name="T16" fmla="*/ 1396910244 w 100"/>
                <a:gd name="T17" fmla="*/ 2058072485 h 132"/>
                <a:gd name="T18" fmla="*/ 1396910244 w 100"/>
                <a:gd name="T19" fmla="*/ 1876478382 h 132"/>
                <a:gd name="T20" fmla="*/ 1218578377 w 100"/>
                <a:gd name="T21" fmla="*/ 1694884280 h 132"/>
                <a:gd name="T22" fmla="*/ 1486073451 w 100"/>
                <a:gd name="T23" fmla="*/ 1533467799 h 132"/>
                <a:gd name="T24" fmla="*/ 1753568526 w 100"/>
                <a:gd name="T25" fmla="*/ 1694884280 h 132"/>
                <a:gd name="T26" fmla="*/ 1575236659 w 100"/>
                <a:gd name="T27" fmla="*/ 1876478382 h 132"/>
                <a:gd name="T28" fmla="*/ 2147483646 w 100"/>
                <a:gd name="T29" fmla="*/ 1008858621 h 132"/>
                <a:gd name="T30" fmla="*/ 2147483646 w 100"/>
                <a:gd name="T31" fmla="*/ 726376410 h 132"/>
                <a:gd name="T32" fmla="*/ 1486073451 w 100"/>
                <a:gd name="T33" fmla="*/ 0 h 132"/>
                <a:gd name="T34" fmla="*/ 416098604 w 100"/>
                <a:gd name="T35" fmla="*/ 726376410 h 132"/>
                <a:gd name="T36" fmla="*/ 416098604 w 100"/>
                <a:gd name="T37" fmla="*/ 1008858621 h 132"/>
                <a:gd name="T38" fmla="*/ 0 w 100"/>
                <a:gd name="T39" fmla="*/ 1392224448 h 132"/>
                <a:gd name="T40" fmla="*/ 0 w 100"/>
                <a:gd name="T41" fmla="*/ 2147483646 h 132"/>
                <a:gd name="T42" fmla="*/ 594430471 w 100"/>
                <a:gd name="T43" fmla="*/ 2147483646 h 132"/>
                <a:gd name="T44" fmla="*/ 2147483646 w 100"/>
                <a:gd name="T45" fmla="*/ 2147483646 h 132"/>
                <a:gd name="T46" fmla="*/ 2147483646 w 100"/>
                <a:gd name="T47" fmla="*/ 2147483646 h 132"/>
                <a:gd name="T48" fmla="*/ 2147483646 w 100"/>
                <a:gd name="T49" fmla="*/ 1392224448 h 132"/>
                <a:gd name="T50" fmla="*/ 2147483646 w 100"/>
                <a:gd name="T51" fmla="*/ 1008858621 h 132"/>
                <a:gd name="T52" fmla="*/ 1486073451 w 100"/>
                <a:gd name="T53" fmla="*/ 2147483646 h 132"/>
                <a:gd name="T54" fmla="*/ 743039452 w 100"/>
                <a:gd name="T55" fmla="*/ 1815945517 h 132"/>
                <a:gd name="T56" fmla="*/ 1486073451 w 100"/>
                <a:gd name="T57" fmla="*/ 1331696075 h 132"/>
                <a:gd name="T58" fmla="*/ 2147483646 w 100"/>
                <a:gd name="T59" fmla="*/ 1815945517 h 132"/>
                <a:gd name="T60" fmla="*/ 1486073451 w 100"/>
                <a:gd name="T61" fmla="*/ 2147483646 h 132"/>
                <a:gd name="T62" fmla="*/ 2147483646 w 100"/>
                <a:gd name="T63" fmla="*/ 988680999 h 132"/>
                <a:gd name="T64" fmla="*/ 713316565 w 100"/>
                <a:gd name="T65" fmla="*/ 988680999 h 132"/>
                <a:gd name="T66" fmla="*/ 713316565 w 100"/>
                <a:gd name="T67" fmla="*/ 726376410 h 132"/>
                <a:gd name="T68" fmla="*/ 1486073451 w 100"/>
                <a:gd name="T69" fmla="*/ 221949346 h 132"/>
                <a:gd name="T70" fmla="*/ 2147483646 w 100"/>
                <a:gd name="T71" fmla="*/ 726376410 h 132"/>
                <a:gd name="T72" fmla="*/ 2147483646 w 100"/>
                <a:gd name="T73" fmla="*/ 988680999 h 1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132"/>
                <a:gd name="T113" fmla="*/ 100 w 100"/>
                <a:gd name="T114" fmla="*/ 132 h 1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132">
                  <a:moveTo>
                    <a:pt x="50" y="70"/>
                  </a:moveTo>
                  <a:cubicBezTo>
                    <a:pt x="39" y="70"/>
                    <a:pt x="30" y="79"/>
                    <a:pt x="30" y="90"/>
                  </a:cubicBezTo>
                  <a:cubicBezTo>
                    <a:pt x="30" y="102"/>
                    <a:pt x="39" y="111"/>
                    <a:pt x="50" y="111"/>
                  </a:cubicBezTo>
                  <a:cubicBezTo>
                    <a:pt x="61" y="111"/>
                    <a:pt x="70" y="102"/>
                    <a:pt x="70" y="90"/>
                  </a:cubicBezTo>
                  <a:cubicBezTo>
                    <a:pt x="70" y="79"/>
                    <a:pt x="61" y="70"/>
                    <a:pt x="50" y="70"/>
                  </a:cubicBezTo>
                  <a:close/>
                  <a:moveTo>
                    <a:pt x="53" y="93"/>
                  </a:moveTo>
                  <a:cubicBezTo>
                    <a:pt x="53" y="102"/>
                    <a:pt x="53" y="102"/>
                    <a:pt x="53" y="102"/>
                  </a:cubicBezTo>
                  <a:cubicBezTo>
                    <a:pt x="53" y="104"/>
                    <a:pt x="52" y="105"/>
                    <a:pt x="50" y="105"/>
                  </a:cubicBezTo>
                  <a:cubicBezTo>
                    <a:pt x="48" y="105"/>
                    <a:pt x="47" y="104"/>
                    <a:pt x="47" y="102"/>
                  </a:cubicBezTo>
                  <a:cubicBezTo>
                    <a:pt x="47" y="93"/>
                    <a:pt x="47" y="93"/>
                    <a:pt x="47" y="93"/>
                  </a:cubicBezTo>
                  <a:cubicBezTo>
                    <a:pt x="44" y="91"/>
                    <a:pt x="41" y="88"/>
                    <a:pt x="41" y="84"/>
                  </a:cubicBezTo>
                  <a:cubicBezTo>
                    <a:pt x="41" y="80"/>
                    <a:pt x="45" y="76"/>
                    <a:pt x="50" y="76"/>
                  </a:cubicBezTo>
                  <a:cubicBezTo>
                    <a:pt x="55" y="76"/>
                    <a:pt x="59" y="80"/>
                    <a:pt x="59" y="84"/>
                  </a:cubicBezTo>
                  <a:cubicBezTo>
                    <a:pt x="59" y="88"/>
                    <a:pt x="56" y="91"/>
                    <a:pt x="53" y="93"/>
                  </a:cubicBezTo>
                  <a:close/>
                  <a:moveTo>
                    <a:pt x="86" y="50"/>
                  </a:moveTo>
                  <a:cubicBezTo>
                    <a:pt x="86" y="36"/>
                    <a:pt x="86" y="36"/>
                    <a:pt x="86" y="36"/>
                  </a:cubicBezTo>
                  <a:cubicBezTo>
                    <a:pt x="86" y="16"/>
                    <a:pt x="70" y="0"/>
                    <a:pt x="50" y="0"/>
                  </a:cubicBezTo>
                  <a:cubicBezTo>
                    <a:pt x="30" y="0"/>
                    <a:pt x="14" y="16"/>
                    <a:pt x="14" y="36"/>
                  </a:cubicBezTo>
                  <a:cubicBezTo>
                    <a:pt x="14" y="50"/>
                    <a:pt x="14" y="50"/>
                    <a:pt x="14" y="50"/>
                  </a:cubicBezTo>
                  <a:cubicBezTo>
                    <a:pt x="6" y="53"/>
                    <a:pt x="0" y="60"/>
                    <a:pt x="0" y="69"/>
                  </a:cubicBezTo>
                  <a:cubicBezTo>
                    <a:pt x="0" y="112"/>
                    <a:pt x="0" y="112"/>
                    <a:pt x="0" y="112"/>
                  </a:cubicBezTo>
                  <a:cubicBezTo>
                    <a:pt x="0" y="123"/>
                    <a:pt x="9" y="132"/>
                    <a:pt x="20" y="132"/>
                  </a:cubicBezTo>
                  <a:cubicBezTo>
                    <a:pt x="80" y="132"/>
                    <a:pt x="80" y="132"/>
                    <a:pt x="80" y="132"/>
                  </a:cubicBezTo>
                  <a:cubicBezTo>
                    <a:pt x="91" y="132"/>
                    <a:pt x="100" y="123"/>
                    <a:pt x="100" y="112"/>
                  </a:cubicBezTo>
                  <a:cubicBezTo>
                    <a:pt x="100" y="69"/>
                    <a:pt x="100" y="69"/>
                    <a:pt x="100" y="69"/>
                  </a:cubicBezTo>
                  <a:cubicBezTo>
                    <a:pt x="100" y="60"/>
                    <a:pt x="94" y="53"/>
                    <a:pt x="86" y="50"/>
                  </a:cubicBezTo>
                  <a:close/>
                  <a:moveTo>
                    <a:pt x="50" y="115"/>
                  </a:moveTo>
                  <a:cubicBezTo>
                    <a:pt x="36" y="115"/>
                    <a:pt x="25" y="104"/>
                    <a:pt x="25" y="90"/>
                  </a:cubicBezTo>
                  <a:cubicBezTo>
                    <a:pt x="25" y="77"/>
                    <a:pt x="36" y="66"/>
                    <a:pt x="50" y="66"/>
                  </a:cubicBezTo>
                  <a:cubicBezTo>
                    <a:pt x="64" y="66"/>
                    <a:pt x="75" y="77"/>
                    <a:pt x="75" y="90"/>
                  </a:cubicBezTo>
                  <a:cubicBezTo>
                    <a:pt x="75" y="104"/>
                    <a:pt x="64" y="115"/>
                    <a:pt x="50" y="115"/>
                  </a:cubicBezTo>
                  <a:close/>
                  <a:moveTo>
                    <a:pt x="76" y="49"/>
                  </a:moveTo>
                  <a:cubicBezTo>
                    <a:pt x="24" y="49"/>
                    <a:pt x="24" y="49"/>
                    <a:pt x="24" y="49"/>
                  </a:cubicBezTo>
                  <a:cubicBezTo>
                    <a:pt x="24" y="36"/>
                    <a:pt x="24" y="36"/>
                    <a:pt x="24" y="36"/>
                  </a:cubicBezTo>
                  <a:cubicBezTo>
                    <a:pt x="24" y="22"/>
                    <a:pt x="36" y="11"/>
                    <a:pt x="50" y="11"/>
                  </a:cubicBezTo>
                  <a:cubicBezTo>
                    <a:pt x="64" y="11"/>
                    <a:pt x="76" y="22"/>
                    <a:pt x="76" y="36"/>
                  </a:cubicBezTo>
                  <a:lnTo>
                    <a:pt x="76" y="49"/>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
        <p:nvSpPr>
          <p:cNvPr id="34847" name="文本框 49"/>
          <p:cNvSpPr>
            <a:spLocks noChangeArrowheads="1"/>
          </p:cNvSpPr>
          <p:nvPr/>
        </p:nvSpPr>
        <p:spPr bwMode="auto">
          <a:xfrm>
            <a:off x="1404938" y="1908175"/>
            <a:ext cx="1077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Steps</a:t>
            </a:r>
            <a:r>
              <a:rPr lang="en-US" altLang="zh-CN"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1</a:t>
            </a:r>
            <a:endParaRPr lang="zh-CN" altLang="en-US"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48" name="文本框 50"/>
          <p:cNvSpPr>
            <a:spLocks noChangeArrowheads="1"/>
          </p:cNvSpPr>
          <p:nvPr/>
        </p:nvSpPr>
        <p:spPr bwMode="auto">
          <a:xfrm>
            <a:off x="971550" y="2244725"/>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Your content is played here, or by copying your text, choose paste in this box</a:t>
            </a:r>
            <a:endPar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49" name="文本框 53"/>
          <p:cNvSpPr>
            <a:spLocks noChangeArrowheads="1"/>
          </p:cNvSpPr>
          <p:nvPr/>
        </p:nvSpPr>
        <p:spPr bwMode="auto">
          <a:xfrm>
            <a:off x="3636963" y="1908175"/>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Steps</a:t>
            </a:r>
            <a:r>
              <a:rPr lang="en-US" altLang="zh-CN"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2</a:t>
            </a:r>
            <a:endParaRPr lang="zh-CN" altLang="en-US"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50" name="文本框 54"/>
          <p:cNvSpPr>
            <a:spLocks noChangeArrowheads="1"/>
          </p:cNvSpPr>
          <p:nvPr/>
        </p:nvSpPr>
        <p:spPr bwMode="auto">
          <a:xfrm>
            <a:off x="3203575" y="2241550"/>
            <a:ext cx="17287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Your content is played here, or by copying your text, choose paste in this box</a:t>
            </a:r>
            <a:endPar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51" name="文本框 56"/>
          <p:cNvSpPr>
            <a:spLocks noChangeArrowheads="1"/>
          </p:cNvSpPr>
          <p:nvPr/>
        </p:nvSpPr>
        <p:spPr bwMode="auto">
          <a:xfrm>
            <a:off x="5940425" y="1924050"/>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Steps</a:t>
            </a:r>
            <a:r>
              <a:rPr lang="en-US" altLang="zh-CN"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3</a:t>
            </a:r>
            <a:endParaRPr lang="zh-CN" altLang="en-US"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52" name="文本框 57"/>
          <p:cNvSpPr>
            <a:spLocks noChangeArrowheads="1"/>
          </p:cNvSpPr>
          <p:nvPr/>
        </p:nvSpPr>
        <p:spPr bwMode="auto">
          <a:xfrm>
            <a:off x="5462588" y="2244725"/>
            <a:ext cx="1773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Your content is played here, or by copying your text, choose paste in this box</a:t>
            </a:r>
            <a:endPar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53" name="文本框 59"/>
          <p:cNvSpPr>
            <a:spLocks noChangeArrowheads="1"/>
          </p:cNvSpPr>
          <p:nvPr/>
        </p:nvSpPr>
        <p:spPr bwMode="auto">
          <a:xfrm>
            <a:off x="1384300" y="3940175"/>
            <a:ext cx="1077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Steps</a:t>
            </a:r>
            <a:r>
              <a:rPr lang="en-US" altLang="zh-CN"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6</a:t>
            </a:r>
            <a:endParaRPr lang="zh-CN" altLang="en-US"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54" name="文本框 60"/>
          <p:cNvSpPr>
            <a:spLocks noChangeArrowheads="1"/>
          </p:cNvSpPr>
          <p:nvPr/>
        </p:nvSpPr>
        <p:spPr bwMode="auto">
          <a:xfrm>
            <a:off x="971550" y="4227513"/>
            <a:ext cx="1728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Your content is played here, or by copying your text, choose paste in this box</a:t>
            </a:r>
            <a:endPar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55" name="文本框 62"/>
          <p:cNvSpPr>
            <a:spLocks noChangeArrowheads="1"/>
          </p:cNvSpPr>
          <p:nvPr/>
        </p:nvSpPr>
        <p:spPr bwMode="auto">
          <a:xfrm>
            <a:off x="3635375" y="3924300"/>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Steps</a:t>
            </a:r>
            <a:r>
              <a:rPr lang="en-US" altLang="zh-CN"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5</a:t>
            </a:r>
            <a:endParaRPr lang="zh-CN" altLang="en-US"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56" name="文本框 63"/>
          <p:cNvSpPr>
            <a:spLocks noChangeArrowheads="1"/>
          </p:cNvSpPr>
          <p:nvPr/>
        </p:nvSpPr>
        <p:spPr bwMode="auto">
          <a:xfrm>
            <a:off x="3203575" y="4260850"/>
            <a:ext cx="1884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Your content is played here, or by copying your text, choose paste in this box</a:t>
            </a:r>
            <a:endPar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57" name="文本框 65"/>
          <p:cNvSpPr>
            <a:spLocks noChangeArrowheads="1"/>
          </p:cNvSpPr>
          <p:nvPr/>
        </p:nvSpPr>
        <p:spPr bwMode="auto">
          <a:xfrm>
            <a:off x="5940425" y="3924300"/>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Steps</a:t>
            </a:r>
            <a:r>
              <a:rPr lang="en-US" altLang="zh-CN"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4</a:t>
            </a:r>
            <a:endParaRPr lang="zh-CN" altLang="en-US"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58" name="文本框 66"/>
          <p:cNvSpPr>
            <a:spLocks noChangeArrowheads="1"/>
          </p:cNvSpPr>
          <p:nvPr/>
        </p:nvSpPr>
        <p:spPr bwMode="auto">
          <a:xfrm>
            <a:off x="5580063" y="4260850"/>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Your content is played here, or by copying your text, choose paste in this box</a:t>
            </a:r>
            <a:endParaRPr lang="zh-CN" altLang="en-US" sz="1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59" name="TextBox 108"/>
          <p:cNvSpPr>
            <a:spLocks noChangeArrowheads="1"/>
          </p:cNvSpPr>
          <p:nvPr/>
        </p:nvSpPr>
        <p:spPr bwMode="auto">
          <a:xfrm>
            <a:off x="539750" y="26670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How to do it</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4860" name="组合 45"/>
          <p:cNvGrpSpPr>
            <a:grpSpLocks/>
          </p:cNvGrpSpPr>
          <p:nvPr/>
        </p:nvGrpSpPr>
        <p:grpSpPr bwMode="auto">
          <a:xfrm>
            <a:off x="107950" y="244475"/>
            <a:ext cx="358775" cy="360363"/>
            <a:chOff x="0" y="0"/>
            <a:chExt cx="302558" cy="314067"/>
          </a:xfrm>
        </p:grpSpPr>
        <p:sp>
          <p:nvSpPr>
            <p:cNvPr id="33819" name="矩形 48"/>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3820" name="矩形 49"/>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4860"/>
                                        </p:tgtEl>
                                        <p:attrNameLst>
                                          <p:attrName>style.visibility</p:attrName>
                                        </p:attrNameLst>
                                      </p:cBhvr>
                                      <p:to>
                                        <p:strVal val="visible"/>
                                      </p:to>
                                    </p:set>
                                    <p:anim calcmode="lin" valueType="num">
                                      <p:cBhvr>
                                        <p:cTn id="7" dur="350" fill="hold"/>
                                        <p:tgtEl>
                                          <p:spTgt spid="34860"/>
                                        </p:tgtEl>
                                        <p:attrNameLst>
                                          <p:attrName>ppt_w</p:attrName>
                                        </p:attrNameLst>
                                      </p:cBhvr>
                                      <p:tavLst>
                                        <p:tav tm="0">
                                          <p:val>
                                            <p:fltVal val="0"/>
                                          </p:val>
                                        </p:tav>
                                        <p:tav tm="100000">
                                          <p:val>
                                            <p:strVal val="#ppt_w"/>
                                          </p:val>
                                        </p:tav>
                                      </p:tavLst>
                                    </p:anim>
                                    <p:anim calcmode="lin" valueType="num">
                                      <p:cBhvr>
                                        <p:cTn id="8" dur="350" fill="hold"/>
                                        <p:tgtEl>
                                          <p:spTgt spid="34860"/>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4859"/>
                                        </p:tgtEl>
                                        <p:attrNameLst>
                                          <p:attrName>style.visibility</p:attrName>
                                        </p:attrNameLst>
                                      </p:cBhvr>
                                      <p:to>
                                        <p:strVal val="visible"/>
                                      </p:to>
                                    </p:set>
                                    <p:anim calcmode="lin" valueType="num">
                                      <p:cBhvr>
                                        <p:cTn id="12" dur="400" fill="hold"/>
                                        <p:tgtEl>
                                          <p:spTgt spid="34859"/>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34859"/>
                                        </p:tgtEl>
                                        <p:attrNameLst>
                                          <p:attrName>ppt_y</p:attrName>
                                        </p:attrNameLst>
                                      </p:cBhvr>
                                      <p:tavLst>
                                        <p:tav tm="0">
                                          <p:val>
                                            <p:strVal val="#ppt_y"/>
                                          </p:val>
                                        </p:tav>
                                        <p:tav tm="100000">
                                          <p:val>
                                            <p:strVal val="#ppt_y"/>
                                          </p:val>
                                        </p:tav>
                                      </p:tavLst>
                                    </p:anim>
                                    <p:anim calcmode="lin" valueType="num">
                                      <p:cBhvr>
                                        <p:cTn id="14" dur="400" fill="hold"/>
                                        <p:tgtEl>
                                          <p:spTgt spid="34859"/>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34859"/>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3485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nodeType="clickEffect">
                                  <p:stCondLst>
                                    <p:cond delay="0"/>
                                  </p:stCondLst>
                                  <p:childTnLst>
                                    <p:set>
                                      <p:cBhvr>
                                        <p:cTn id="20" dur="1" fill="hold">
                                          <p:stCondLst>
                                            <p:cond delay="0"/>
                                          </p:stCondLst>
                                        </p:cTn>
                                        <p:tgtEl>
                                          <p:spTgt spid="34823"/>
                                        </p:tgtEl>
                                        <p:attrNameLst>
                                          <p:attrName>style.visibility</p:attrName>
                                        </p:attrNameLst>
                                      </p:cBhvr>
                                      <p:to>
                                        <p:strVal val="visible"/>
                                      </p:to>
                                    </p:set>
                                    <p:animEffect>
                                      <p:cBhvr>
                                        <p:cTn id="21" dur="500"/>
                                        <p:tgtEl>
                                          <p:spTgt spid="34823"/>
                                        </p:tgtEl>
                                      </p:cBhvr>
                                    </p:animEffect>
                                  </p:childTnLst>
                                </p:cTn>
                              </p:par>
                            </p:childTnLst>
                          </p:cTn>
                        </p:par>
                        <p:par>
                          <p:cTn id="22" fill="hold" nodeType="afterGroup">
                            <p:stCondLst>
                              <p:cond delay="500"/>
                            </p:stCondLst>
                            <p:childTnLst>
                              <p:par>
                                <p:cTn id="23" presetID="17" presetClass="entr" presetSubtype="1" fill="hold" grpId="0" nodeType="afterEffect">
                                  <p:stCondLst>
                                    <p:cond delay="0"/>
                                  </p:stCondLst>
                                  <p:iterate type="lt">
                                    <p:tmPct val="40000"/>
                                  </p:iterate>
                                  <p:childTnLst>
                                    <p:set>
                                      <p:cBhvr>
                                        <p:cTn id="24" dur="1" fill="hold">
                                          <p:stCondLst>
                                            <p:cond delay="0"/>
                                          </p:stCondLst>
                                        </p:cTn>
                                        <p:tgtEl>
                                          <p:spTgt spid="34847"/>
                                        </p:tgtEl>
                                        <p:attrNameLst>
                                          <p:attrName>style.visibility</p:attrName>
                                        </p:attrNameLst>
                                      </p:cBhvr>
                                      <p:to>
                                        <p:strVal val="visible"/>
                                      </p:to>
                                    </p:set>
                                    <p:anim calcmode="lin" valueType="num">
                                      <p:cBhvr>
                                        <p:cTn id="25" dur="250" fill="hold"/>
                                        <p:tgtEl>
                                          <p:spTgt spid="34847"/>
                                        </p:tgtEl>
                                        <p:attrNameLst>
                                          <p:attrName>ppt_x</p:attrName>
                                        </p:attrNameLst>
                                      </p:cBhvr>
                                      <p:tavLst>
                                        <p:tav tm="0">
                                          <p:val>
                                            <p:strVal val="#ppt_x"/>
                                          </p:val>
                                        </p:tav>
                                        <p:tav tm="100000">
                                          <p:val>
                                            <p:strVal val="#ppt_x"/>
                                          </p:val>
                                        </p:tav>
                                      </p:tavLst>
                                    </p:anim>
                                    <p:anim calcmode="lin" valueType="num">
                                      <p:cBhvr>
                                        <p:cTn id="26" dur="250" fill="hold"/>
                                        <p:tgtEl>
                                          <p:spTgt spid="34847"/>
                                        </p:tgtEl>
                                        <p:attrNameLst>
                                          <p:attrName>ppt_y</p:attrName>
                                        </p:attrNameLst>
                                      </p:cBhvr>
                                      <p:tavLst>
                                        <p:tav tm="0">
                                          <p:val>
                                            <p:strVal val="#ppt_y-#ppt_h/2"/>
                                          </p:val>
                                        </p:tav>
                                        <p:tav tm="100000">
                                          <p:val>
                                            <p:strVal val="#ppt_y"/>
                                          </p:val>
                                        </p:tav>
                                      </p:tavLst>
                                    </p:anim>
                                    <p:anim calcmode="lin" valueType="num">
                                      <p:cBhvr>
                                        <p:cTn id="27" dur="250" fill="hold"/>
                                        <p:tgtEl>
                                          <p:spTgt spid="34847"/>
                                        </p:tgtEl>
                                        <p:attrNameLst>
                                          <p:attrName>ppt_w</p:attrName>
                                        </p:attrNameLst>
                                      </p:cBhvr>
                                      <p:tavLst>
                                        <p:tav tm="0">
                                          <p:val>
                                            <p:strVal val="#ppt_w"/>
                                          </p:val>
                                        </p:tav>
                                        <p:tav tm="100000">
                                          <p:val>
                                            <p:strVal val="#ppt_w"/>
                                          </p:val>
                                        </p:tav>
                                      </p:tavLst>
                                    </p:anim>
                                    <p:anim calcmode="lin" valueType="num">
                                      <p:cBhvr>
                                        <p:cTn id="28" dur="250" fill="hold"/>
                                        <p:tgtEl>
                                          <p:spTgt spid="34847"/>
                                        </p:tgtEl>
                                        <p:attrNameLst>
                                          <p:attrName>ppt_h</p:attrName>
                                        </p:attrNameLst>
                                      </p:cBhvr>
                                      <p:tavLst>
                                        <p:tav tm="0">
                                          <p:val>
                                            <p:fltVal val="0"/>
                                          </p:val>
                                        </p:tav>
                                        <p:tav tm="100000">
                                          <p:val>
                                            <p:strVal val="#ppt_h"/>
                                          </p:val>
                                        </p:tav>
                                      </p:tavLst>
                                    </p:anim>
                                  </p:childTnLst>
                                </p:cTn>
                              </p:par>
                            </p:childTnLst>
                          </p:cTn>
                        </p:par>
                        <p:par>
                          <p:cTn id="29" fill="hold" nodeType="afterGroup">
                            <p:stCondLst>
                              <p:cond delay="1050"/>
                            </p:stCondLst>
                            <p:childTnLst>
                              <p:par>
                                <p:cTn id="30" presetID="18" presetClass="entr" presetSubtype="6" fill="hold" grpId="0" nodeType="afterEffect">
                                  <p:stCondLst>
                                    <p:cond delay="0"/>
                                  </p:stCondLst>
                                  <p:childTnLst>
                                    <p:set>
                                      <p:cBhvr>
                                        <p:cTn id="31" dur="1" fill="hold">
                                          <p:stCondLst>
                                            <p:cond delay="0"/>
                                          </p:stCondLst>
                                        </p:cTn>
                                        <p:tgtEl>
                                          <p:spTgt spid="34848"/>
                                        </p:tgtEl>
                                        <p:attrNameLst>
                                          <p:attrName>style.visibility</p:attrName>
                                        </p:attrNameLst>
                                      </p:cBhvr>
                                      <p:to>
                                        <p:strVal val="visible"/>
                                      </p:to>
                                    </p:set>
                                    <p:animEffect>
                                      <p:cBhvr>
                                        <p:cTn id="32" dur="750"/>
                                        <p:tgtEl>
                                          <p:spTgt spid="3484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4822"/>
                                        </p:tgtEl>
                                        <p:attrNameLst>
                                          <p:attrName>style.visibility</p:attrName>
                                        </p:attrNameLst>
                                      </p:cBhvr>
                                      <p:to>
                                        <p:strVal val="visible"/>
                                      </p:to>
                                    </p:set>
                                    <p:animEffect>
                                      <p:cBhvr>
                                        <p:cTn id="37" dur="400"/>
                                        <p:tgtEl>
                                          <p:spTgt spid="348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34829"/>
                                        </p:tgtEl>
                                        <p:attrNameLst>
                                          <p:attrName>style.visibility</p:attrName>
                                        </p:attrNameLst>
                                      </p:cBhvr>
                                      <p:to>
                                        <p:strVal val="visible"/>
                                      </p:to>
                                    </p:set>
                                    <p:animEffect>
                                      <p:cBhvr>
                                        <p:cTn id="42" dur="500"/>
                                        <p:tgtEl>
                                          <p:spTgt spid="34829"/>
                                        </p:tgtEl>
                                      </p:cBhvr>
                                    </p:animEffect>
                                  </p:childTnLst>
                                </p:cTn>
                              </p:par>
                            </p:childTnLst>
                          </p:cTn>
                        </p:par>
                        <p:par>
                          <p:cTn id="43" fill="hold" nodeType="afterGroup">
                            <p:stCondLst>
                              <p:cond delay="500"/>
                            </p:stCondLst>
                            <p:childTnLst>
                              <p:par>
                                <p:cTn id="44" presetID="17" presetClass="entr" presetSubtype="1" fill="hold" grpId="0" nodeType="afterEffect">
                                  <p:stCondLst>
                                    <p:cond delay="0"/>
                                  </p:stCondLst>
                                  <p:iterate type="lt">
                                    <p:tmPct val="40000"/>
                                  </p:iterate>
                                  <p:childTnLst>
                                    <p:set>
                                      <p:cBhvr>
                                        <p:cTn id="45" dur="1" fill="hold">
                                          <p:stCondLst>
                                            <p:cond delay="0"/>
                                          </p:stCondLst>
                                        </p:cTn>
                                        <p:tgtEl>
                                          <p:spTgt spid="34849"/>
                                        </p:tgtEl>
                                        <p:attrNameLst>
                                          <p:attrName>style.visibility</p:attrName>
                                        </p:attrNameLst>
                                      </p:cBhvr>
                                      <p:to>
                                        <p:strVal val="visible"/>
                                      </p:to>
                                    </p:set>
                                    <p:anim calcmode="lin" valueType="num">
                                      <p:cBhvr>
                                        <p:cTn id="46" dur="250" fill="hold"/>
                                        <p:tgtEl>
                                          <p:spTgt spid="34849"/>
                                        </p:tgtEl>
                                        <p:attrNameLst>
                                          <p:attrName>ppt_x</p:attrName>
                                        </p:attrNameLst>
                                      </p:cBhvr>
                                      <p:tavLst>
                                        <p:tav tm="0">
                                          <p:val>
                                            <p:strVal val="#ppt_x"/>
                                          </p:val>
                                        </p:tav>
                                        <p:tav tm="100000">
                                          <p:val>
                                            <p:strVal val="#ppt_x"/>
                                          </p:val>
                                        </p:tav>
                                      </p:tavLst>
                                    </p:anim>
                                    <p:anim calcmode="lin" valueType="num">
                                      <p:cBhvr>
                                        <p:cTn id="47" dur="250" fill="hold"/>
                                        <p:tgtEl>
                                          <p:spTgt spid="34849"/>
                                        </p:tgtEl>
                                        <p:attrNameLst>
                                          <p:attrName>ppt_y</p:attrName>
                                        </p:attrNameLst>
                                      </p:cBhvr>
                                      <p:tavLst>
                                        <p:tav tm="0">
                                          <p:val>
                                            <p:strVal val="#ppt_y-#ppt_h/2"/>
                                          </p:val>
                                        </p:tav>
                                        <p:tav tm="100000">
                                          <p:val>
                                            <p:strVal val="#ppt_y"/>
                                          </p:val>
                                        </p:tav>
                                      </p:tavLst>
                                    </p:anim>
                                    <p:anim calcmode="lin" valueType="num">
                                      <p:cBhvr>
                                        <p:cTn id="48" dur="250" fill="hold"/>
                                        <p:tgtEl>
                                          <p:spTgt spid="34849"/>
                                        </p:tgtEl>
                                        <p:attrNameLst>
                                          <p:attrName>ppt_w</p:attrName>
                                        </p:attrNameLst>
                                      </p:cBhvr>
                                      <p:tavLst>
                                        <p:tav tm="0">
                                          <p:val>
                                            <p:strVal val="#ppt_w"/>
                                          </p:val>
                                        </p:tav>
                                        <p:tav tm="100000">
                                          <p:val>
                                            <p:strVal val="#ppt_w"/>
                                          </p:val>
                                        </p:tav>
                                      </p:tavLst>
                                    </p:anim>
                                    <p:anim calcmode="lin" valueType="num">
                                      <p:cBhvr>
                                        <p:cTn id="49" dur="250" fill="hold"/>
                                        <p:tgtEl>
                                          <p:spTgt spid="34849"/>
                                        </p:tgtEl>
                                        <p:attrNameLst>
                                          <p:attrName>ppt_h</p:attrName>
                                        </p:attrNameLst>
                                      </p:cBhvr>
                                      <p:tavLst>
                                        <p:tav tm="0">
                                          <p:val>
                                            <p:fltVal val="0"/>
                                          </p:val>
                                        </p:tav>
                                        <p:tav tm="100000">
                                          <p:val>
                                            <p:strVal val="#ppt_h"/>
                                          </p:val>
                                        </p:tav>
                                      </p:tavLst>
                                    </p:anim>
                                  </p:childTnLst>
                                </p:cTn>
                              </p:par>
                            </p:childTnLst>
                          </p:cTn>
                        </p:par>
                        <p:par>
                          <p:cTn id="50" fill="hold" nodeType="afterGroup">
                            <p:stCondLst>
                              <p:cond delay="1050"/>
                            </p:stCondLst>
                            <p:childTnLst>
                              <p:par>
                                <p:cTn id="51" presetID="18" presetClass="entr" presetSubtype="6" fill="hold" grpId="0" nodeType="afterEffect">
                                  <p:stCondLst>
                                    <p:cond delay="0"/>
                                  </p:stCondLst>
                                  <p:childTnLst>
                                    <p:set>
                                      <p:cBhvr>
                                        <p:cTn id="52" dur="1" fill="hold">
                                          <p:stCondLst>
                                            <p:cond delay="0"/>
                                          </p:stCondLst>
                                        </p:cTn>
                                        <p:tgtEl>
                                          <p:spTgt spid="34850"/>
                                        </p:tgtEl>
                                        <p:attrNameLst>
                                          <p:attrName>style.visibility</p:attrName>
                                        </p:attrNameLst>
                                      </p:cBhvr>
                                      <p:to>
                                        <p:strVal val="visible"/>
                                      </p:to>
                                    </p:set>
                                    <p:animEffect>
                                      <p:cBhvr>
                                        <p:cTn id="53" dur="750"/>
                                        <p:tgtEl>
                                          <p:spTgt spid="3485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4820"/>
                                        </p:tgtEl>
                                        <p:attrNameLst>
                                          <p:attrName>style.visibility</p:attrName>
                                        </p:attrNameLst>
                                      </p:cBhvr>
                                      <p:to>
                                        <p:strVal val="visible"/>
                                      </p:to>
                                    </p:set>
                                    <p:animEffect>
                                      <p:cBhvr>
                                        <p:cTn id="58" dur="400"/>
                                        <p:tgtEl>
                                          <p:spTgt spid="3482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4" presetClass="entr" presetSubtype="10" fill="hold" nodeType="clickEffect">
                                  <p:stCondLst>
                                    <p:cond delay="0"/>
                                  </p:stCondLst>
                                  <p:childTnLst>
                                    <p:set>
                                      <p:cBhvr>
                                        <p:cTn id="62" dur="1" fill="hold">
                                          <p:stCondLst>
                                            <p:cond delay="0"/>
                                          </p:stCondLst>
                                        </p:cTn>
                                        <p:tgtEl>
                                          <p:spTgt spid="34838"/>
                                        </p:tgtEl>
                                        <p:attrNameLst>
                                          <p:attrName>style.visibility</p:attrName>
                                        </p:attrNameLst>
                                      </p:cBhvr>
                                      <p:to>
                                        <p:strVal val="visible"/>
                                      </p:to>
                                    </p:set>
                                    <p:animEffect>
                                      <p:cBhvr>
                                        <p:cTn id="63" dur="500"/>
                                        <p:tgtEl>
                                          <p:spTgt spid="34838"/>
                                        </p:tgtEl>
                                      </p:cBhvr>
                                    </p:animEffect>
                                  </p:childTnLst>
                                </p:cTn>
                              </p:par>
                            </p:childTnLst>
                          </p:cTn>
                        </p:par>
                        <p:par>
                          <p:cTn id="64" fill="hold" nodeType="afterGroup">
                            <p:stCondLst>
                              <p:cond delay="500"/>
                            </p:stCondLst>
                            <p:childTnLst>
                              <p:par>
                                <p:cTn id="65" presetID="17" presetClass="entr" presetSubtype="1" fill="hold" grpId="0" nodeType="afterEffect">
                                  <p:stCondLst>
                                    <p:cond delay="0"/>
                                  </p:stCondLst>
                                  <p:iterate type="lt">
                                    <p:tmPct val="40000"/>
                                  </p:iterate>
                                  <p:childTnLst>
                                    <p:set>
                                      <p:cBhvr>
                                        <p:cTn id="66" dur="1" fill="hold">
                                          <p:stCondLst>
                                            <p:cond delay="0"/>
                                          </p:stCondLst>
                                        </p:cTn>
                                        <p:tgtEl>
                                          <p:spTgt spid="34851"/>
                                        </p:tgtEl>
                                        <p:attrNameLst>
                                          <p:attrName>style.visibility</p:attrName>
                                        </p:attrNameLst>
                                      </p:cBhvr>
                                      <p:to>
                                        <p:strVal val="visible"/>
                                      </p:to>
                                    </p:set>
                                    <p:anim calcmode="lin" valueType="num">
                                      <p:cBhvr>
                                        <p:cTn id="67" dur="250" fill="hold"/>
                                        <p:tgtEl>
                                          <p:spTgt spid="34851"/>
                                        </p:tgtEl>
                                        <p:attrNameLst>
                                          <p:attrName>ppt_x</p:attrName>
                                        </p:attrNameLst>
                                      </p:cBhvr>
                                      <p:tavLst>
                                        <p:tav tm="0">
                                          <p:val>
                                            <p:strVal val="#ppt_x"/>
                                          </p:val>
                                        </p:tav>
                                        <p:tav tm="100000">
                                          <p:val>
                                            <p:strVal val="#ppt_x"/>
                                          </p:val>
                                        </p:tav>
                                      </p:tavLst>
                                    </p:anim>
                                    <p:anim calcmode="lin" valueType="num">
                                      <p:cBhvr>
                                        <p:cTn id="68" dur="250" fill="hold"/>
                                        <p:tgtEl>
                                          <p:spTgt spid="34851"/>
                                        </p:tgtEl>
                                        <p:attrNameLst>
                                          <p:attrName>ppt_y</p:attrName>
                                        </p:attrNameLst>
                                      </p:cBhvr>
                                      <p:tavLst>
                                        <p:tav tm="0">
                                          <p:val>
                                            <p:strVal val="#ppt_y-#ppt_h/2"/>
                                          </p:val>
                                        </p:tav>
                                        <p:tav tm="100000">
                                          <p:val>
                                            <p:strVal val="#ppt_y"/>
                                          </p:val>
                                        </p:tav>
                                      </p:tavLst>
                                    </p:anim>
                                    <p:anim calcmode="lin" valueType="num">
                                      <p:cBhvr>
                                        <p:cTn id="69" dur="250" fill="hold"/>
                                        <p:tgtEl>
                                          <p:spTgt spid="34851"/>
                                        </p:tgtEl>
                                        <p:attrNameLst>
                                          <p:attrName>ppt_w</p:attrName>
                                        </p:attrNameLst>
                                      </p:cBhvr>
                                      <p:tavLst>
                                        <p:tav tm="0">
                                          <p:val>
                                            <p:strVal val="#ppt_w"/>
                                          </p:val>
                                        </p:tav>
                                        <p:tav tm="100000">
                                          <p:val>
                                            <p:strVal val="#ppt_w"/>
                                          </p:val>
                                        </p:tav>
                                      </p:tavLst>
                                    </p:anim>
                                    <p:anim calcmode="lin" valueType="num">
                                      <p:cBhvr>
                                        <p:cTn id="70" dur="250" fill="hold"/>
                                        <p:tgtEl>
                                          <p:spTgt spid="34851"/>
                                        </p:tgtEl>
                                        <p:attrNameLst>
                                          <p:attrName>ppt_h</p:attrName>
                                        </p:attrNameLst>
                                      </p:cBhvr>
                                      <p:tavLst>
                                        <p:tav tm="0">
                                          <p:val>
                                            <p:fltVal val="0"/>
                                          </p:val>
                                        </p:tav>
                                        <p:tav tm="100000">
                                          <p:val>
                                            <p:strVal val="#ppt_h"/>
                                          </p:val>
                                        </p:tav>
                                      </p:tavLst>
                                    </p:anim>
                                  </p:childTnLst>
                                </p:cTn>
                              </p:par>
                            </p:childTnLst>
                          </p:cTn>
                        </p:par>
                        <p:par>
                          <p:cTn id="71" fill="hold" nodeType="afterGroup">
                            <p:stCondLst>
                              <p:cond delay="1050"/>
                            </p:stCondLst>
                            <p:childTnLst>
                              <p:par>
                                <p:cTn id="72" presetID="18" presetClass="entr" presetSubtype="6" fill="hold" grpId="0" nodeType="afterEffect">
                                  <p:stCondLst>
                                    <p:cond delay="0"/>
                                  </p:stCondLst>
                                  <p:childTnLst>
                                    <p:set>
                                      <p:cBhvr>
                                        <p:cTn id="73" dur="1" fill="hold">
                                          <p:stCondLst>
                                            <p:cond delay="0"/>
                                          </p:stCondLst>
                                        </p:cTn>
                                        <p:tgtEl>
                                          <p:spTgt spid="34852"/>
                                        </p:tgtEl>
                                        <p:attrNameLst>
                                          <p:attrName>style.visibility</p:attrName>
                                        </p:attrNameLst>
                                      </p:cBhvr>
                                      <p:to>
                                        <p:strVal val="visible"/>
                                      </p:to>
                                    </p:set>
                                    <p:animEffect>
                                      <p:cBhvr>
                                        <p:cTn id="74" dur="750"/>
                                        <p:tgtEl>
                                          <p:spTgt spid="3485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34818"/>
                                        </p:tgtEl>
                                        <p:attrNameLst>
                                          <p:attrName>style.visibility</p:attrName>
                                        </p:attrNameLst>
                                      </p:cBhvr>
                                      <p:to>
                                        <p:strVal val="visible"/>
                                      </p:to>
                                    </p:set>
                                    <p:animEffect>
                                      <p:cBhvr>
                                        <p:cTn id="79" dur="500"/>
                                        <p:tgtEl>
                                          <p:spTgt spid="3481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4" presetClass="entr" presetSubtype="10" fill="hold" nodeType="clickEffect">
                                  <p:stCondLst>
                                    <p:cond delay="0"/>
                                  </p:stCondLst>
                                  <p:childTnLst>
                                    <p:set>
                                      <p:cBhvr>
                                        <p:cTn id="83" dur="1" fill="hold">
                                          <p:stCondLst>
                                            <p:cond delay="0"/>
                                          </p:stCondLst>
                                        </p:cTn>
                                        <p:tgtEl>
                                          <p:spTgt spid="34844"/>
                                        </p:tgtEl>
                                        <p:attrNameLst>
                                          <p:attrName>style.visibility</p:attrName>
                                        </p:attrNameLst>
                                      </p:cBhvr>
                                      <p:to>
                                        <p:strVal val="visible"/>
                                      </p:to>
                                    </p:set>
                                    <p:animEffect>
                                      <p:cBhvr>
                                        <p:cTn id="84" dur="500"/>
                                        <p:tgtEl>
                                          <p:spTgt spid="34844"/>
                                        </p:tgtEl>
                                      </p:cBhvr>
                                    </p:animEffect>
                                  </p:childTnLst>
                                </p:cTn>
                              </p:par>
                            </p:childTnLst>
                          </p:cTn>
                        </p:par>
                        <p:par>
                          <p:cTn id="85" fill="hold" nodeType="afterGroup">
                            <p:stCondLst>
                              <p:cond delay="500"/>
                            </p:stCondLst>
                            <p:childTnLst>
                              <p:par>
                                <p:cTn id="86" presetID="17" presetClass="entr" presetSubtype="1" fill="hold" grpId="0" nodeType="afterEffect">
                                  <p:stCondLst>
                                    <p:cond delay="0"/>
                                  </p:stCondLst>
                                  <p:iterate type="lt">
                                    <p:tmPct val="40000"/>
                                  </p:iterate>
                                  <p:childTnLst>
                                    <p:set>
                                      <p:cBhvr>
                                        <p:cTn id="87" dur="1" fill="hold">
                                          <p:stCondLst>
                                            <p:cond delay="0"/>
                                          </p:stCondLst>
                                        </p:cTn>
                                        <p:tgtEl>
                                          <p:spTgt spid="34857"/>
                                        </p:tgtEl>
                                        <p:attrNameLst>
                                          <p:attrName>style.visibility</p:attrName>
                                        </p:attrNameLst>
                                      </p:cBhvr>
                                      <p:to>
                                        <p:strVal val="visible"/>
                                      </p:to>
                                    </p:set>
                                    <p:anim calcmode="lin" valueType="num">
                                      <p:cBhvr>
                                        <p:cTn id="88" dur="250" fill="hold"/>
                                        <p:tgtEl>
                                          <p:spTgt spid="34857"/>
                                        </p:tgtEl>
                                        <p:attrNameLst>
                                          <p:attrName>ppt_x</p:attrName>
                                        </p:attrNameLst>
                                      </p:cBhvr>
                                      <p:tavLst>
                                        <p:tav tm="0">
                                          <p:val>
                                            <p:strVal val="#ppt_x"/>
                                          </p:val>
                                        </p:tav>
                                        <p:tav tm="100000">
                                          <p:val>
                                            <p:strVal val="#ppt_x"/>
                                          </p:val>
                                        </p:tav>
                                      </p:tavLst>
                                    </p:anim>
                                    <p:anim calcmode="lin" valueType="num">
                                      <p:cBhvr>
                                        <p:cTn id="89" dur="250" fill="hold"/>
                                        <p:tgtEl>
                                          <p:spTgt spid="34857"/>
                                        </p:tgtEl>
                                        <p:attrNameLst>
                                          <p:attrName>ppt_y</p:attrName>
                                        </p:attrNameLst>
                                      </p:cBhvr>
                                      <p:tavLst>
                                        <p:tav tm="0">
                                          <p:val>
                                            <p:strVal val="#ppt_y-#ppt_h/2"/>
                                          </p:val>
                                        </p:tav>
                                        <p:tav tm="100000">
                                          <p:val>
                                            <p:strVal val="#ppt_y"/>
                                          </p:val>
                                        </p:tav>
                                      </p:tavLst>
                                    </p:anim>
                                    <p:anim calcmode="lin" valueType="num">
                                      <p:cBhvr>
                                        <p:cTn id="90" dur="250" fill="hold"/>
                                        <p:tgtEl>
                                          <p:spTgt spid="34857"/>
                                        </p:tgtEl>
                                        <p:attrNameLst>
                                          <p:attrName>ppt_w</p:attrName>
                                        </p:attrNameLst>
                                      </p:cBhvr>
                                      <p:tavLst>
                                        <p:tav tm="0">
                                          <p:val>
                                            <p:strVal val="#ppt_w"/>
                                          </p:val>
                                        </p:tav>
                                        <p:tav tm="100000">
                                          <p:val>
                                            <p:strVal val="#ppt_w"/>
                                          </p:val>
                                        </p:tav>
                                      </p:tavLst>
                                    </p:anim>
                                    <p:anim calcmode="lin" valueType="num">
                                      <p:cBhvr>
                                        <p:cTn id="91" dur="250" fill="hold"/>
                                        <p:tgtEl>
                                          <p:spTgt spid="34857"/>
                                        </p:tgtEl>
                                        <p:attrNameLst>
                                          <p:attrName>ppt_h</p:attrName>
                                        </p:attrNameLst>
                                      </p:cBhvr>
                                      <p:tavLst>
                                        <p:tav tm="0">
                                          <p:val>
                                            <p:fltVal val="0"/>
                                          </p:val>
                                        </p:tav>
                                        <p:tav tm="100000">
                                          <p:val>
                                            <p:strVal val="#ppt_h"/>
                                          </p:val>
                                        </p:tav>
                                      </p:tavLst>
                                    </p:anim>
                                  </p:childTnLst>
                                </p:cTn>
                              </p:par>
                            </p:childTnLst>
                          </p:cTn>
                        </p:par>
                        <p:par>
                          <p:cTn id="92" fill="hold" nodeType="afterGroup">
                            <p:stCondLst>
                              <p:cond delay="1050"/>
                            </p:stCondLst>
                            <p:childTnLst>
                              <p:par>
                                <p:cTn id="93" presetID="18" presetClass="entr" presetSubtype="12" fill="hold" grpId="0" nodeType="afterEffect">
                                  <p:stCondLst>
                                    <p:cond delay="0"/>
                                  </p:stCondLst>
                                  <p:childTnLst>
                                    <p:set>
                                      <p:cBhvr>
                                        <p:cTn id="94" dur="1" fill="hold">
                                          <p:stCondLst>
                                            <p:cond delay="0"/>
                                          </p:stCondLst>
                                        </p:cTn>
                                        <p:tgtEl>
                                          <p:spTgt spid="34858"/>
                                        </p:tgtEl>
                                        <p:attrNameLst>
                                          <p:attrName>style.visibility</p:attrName>
                                        </p:attrNameLst>
                                      </p:cBhvr>
                                      <p:to>
                                        <p:strVal val="visible"/>
                                      </p:to>
                                    </p:set>
                                    <p:animEffect>
                                      <p:cBhvr>
                                        <p:cTn id="95" dur="750"/>
                                        <p:tgtEl>
                                          <p:spTgt spid="34858"/>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2" fill="hold" grpId="0" nodeType="clickEffect">
                                  <p:stCondLst>
                                    <p:cond delay="0"/>
                                  </p:stCondLst>
                                  <p:childTnLst>
                                    <p:set>
                                      <p:cBhvr>
                                        <p:cTn id="99" dur="1" fill="hold">
                                          <p:stCondLst>
                                            <p:cond delay="0"/>
                                          </p:stCondLst>
                                        </p:cTn>
                                        <p:tgtEl>
                                          <p:spTgt spid="34819"/>
                                        </p:tgtEl>
                                        <p:attrNameLst>
                                          <p:attrName>style.visibility</p:attrName>
                                        </p:attrNameLst>
                                      </p:cBhvr>
                                      <p:to>
                                        <p:strVal val="visible"/>
                                      </p:to>
                                    </p:set>
                                    <p:animEffect>
                                      <p:cBhvr>
                                        <p:cTn id="100" dur="400"/>
                                        <p:tgtEl>
                                          <p:spTgt spid="3481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4" presetClass="entr" presetSubtype="10" fill="hold" nodeType="clickEffect">
                                  <p:stCondLst>
                                    <p:cond delay="0"/>
                                  </p:stCondLst>
                                  <p:childTnLst>
                                    <p:set>
                                      <p:cBhvr>
                                        <p:cTn id="104" dur="1" fill="hold">
                                          <p:stCondLst>
                                            <p:cond delay="0"/>
                                          </p:stCondLst>
                                        </p:cTn>
                                        <p:tgtEl>
                                          <p:spTgt spid="34835"/>
                                        </p:tgtEl>
                                        <p:attrNameLst>
                                          <p:attrName>style.visibility</p:attrName>
                                        </p:attrNameLst>
                                      </p:cBhvr>
                                      <p:to>
                                        <p:strVal val="visible"/>
                                      </p:to>
                                    </p:set>
                                    <p:animEffect>
                                      <p:cBhvr>
                                        <p:cTn id="105" dur="500"/>
                                        <p:tgtEl>
                                          <p:spTgt spid="34835"/>
                                        </p:tgtEl>
                                      </p:cBhvr>
                                    </p:animEffect>
                                  </p:childTnLst>
                                </p:cTn>
                              </p:par>
                            </p:childTnLst>
                          </p:cTn>
                        </p:par>
                        <p:par>
                          <p:cTn id="106" fill="hold" nodeType="afterGroup">
                            <p:stCondLst>
                              <p:cond delay="500"/>
                            </p:stCondLst>
                            <p:childTnLst>
                              <p:par>
                                <p:cTn id="107" presetID="17" presetClass="entr" presetSubtype="1" fill="hold" grpId="0" nodeType="afterEffect">
                                  <p:stCondLst>
                                    <p:cond delay="0"/>
                                  </p:stCondLst>
                                  <p:iterate type="lt">
                                    <p:tmPct val="40000"/>
                                  </p:iterate>
                                  <p:childTnLst>
                                    <p:set>
                                      <p:cBhvr>
                                        <p:cTn id="108" dur="1" fill="hold">
                                          <p:stCondLst>
                                            <p:cond delay="0"/>
                                          </p:stCondLst>
                                        </p:cTn>
                                        <p:tgtEl>
                                          <p:spTgt spid="34855"/>
                                        </p:tgtEl>
                                        <p:attrNameLst>
                                          <p:attrName>style.visibility</p:attrName>
                                        </p:attrNameLst>
                                      </p:cBhvr>
                                      <p:to>
                                        <p:strVal val="visible"/>
                                      </p:to>
                                    </p:set>
                                    <p:anim calcmode="lin" valueType="num">
                                      <p:cBhvr>
                                        <p:cTn id="109" dur="250" fill="hold"/>
                                        <p:tgtEl>
                                          <p:spTgt spid="34855"/>
                                        </p:tgtEl>
                                        <p:attrNameLst>
                                          <p:attrName>ppt_x</p:attrName>
                                        </p:attrNameLst>
                                      </p:cBhvr>
                                      <p:tavLst>
                                        <p:tav tm="0">
                                          <p:val>
                                            <p:strVal val="#ppt_x"/>
                                          </p:val>
                                        </p:tav>
                                        <p:tav tm="100000">
                                          <p:val>
                                            <p:strVal val="#ppt_x"/>
                                          </p:val>
                                        </p:tav>
                                      </p:tavLst>
                                    </p:anim>
                                    <p:anim calcmode="lin" valueType="num">
                                      <p:cBhvr>
                                        <p:cTn id="110" dur="250" fill="hold"/>
                                        <p:tgtEl>
                                          <p:spTgt spid="34855"/>
                                        </p:tgtEl>
                                        <p:attrNameLst>
                                          <p:attrName>ppt_y</p:attrName>
                                        </p:attrNameLst>
                                      </p:cBhvr>
                                      <p:tavLst>
                                        <p:tav tm="0">
                                          <p:val>
                                            <p:strVal val="#ppt_y-#ppt_h/2"/>
                                          </p:val>
                                        </p:tav>
                                        <p:tav tm="100000">
                                          <p:val>
                                            <p:strVal val="#ppt_y"/>
                                          </p:val>
                                        </p:tav>
                                      </p:tavLst>
                                    </p:anim>
                                    <p:anim calcmode="lin" valueType="num">
                                      <p:cBhvr>
                                        <p:cTn id="111" dur="250" fill="hold"/>
                                        <p:tgtEl>
                                          <p:spTgt spid="34855"/>
                                        </p:tgtEl>
                                        <p:attrNameLst>
                                          <p:attrName>ppt_w</p:attrName>
                                        </p:attrNameLst>
                                      </p:cBhvr>
                                      <p:tavLst>
                                        <p:tav tm="0">
                                          <p:val>
                                            <p:strVal val="#ppt_w"/>
                                          </p:val>
                                        </p:tav>
                                        <p:tav tm="100000">
                                          <p:val>
                                            <p:strVal val="#ppt_w"/>
                                          </p:val>
                                        </p:tav>
                                      </p:tavLst>
                                    </p:anim>
                                    <p:anim calcmode="lin" valueType="num">
                                      <p:cBhvr>
                                        <p:cTn id="112" dur="250" fill="hold"/>
                                        <p:tgtEl>
                                          <p:spTgt spid="34855"/>
                                        </p:tgtEl>
                                        <p:attrNameLst>
                                          <p:attrName>ppt_h</p:attrName>
                                        </p:attrNameLst>
                                      </p:cBhvr>
                                      <p:tavLst>
                                        <p:tav tm="0">
                                          <p:val>
                                            <p:fltVal val="0"/>
                                          </p:val>
                                        </p:tav>
                                        <p:tav tm="100000">
                                          <p:val>
                                            <p:strVal val="#ppt_h"/>
                                          </p:val>
                                        </p:tav>
                                      </p:tavLst>
                                    </p:anim>
                                  </p:childTnLst>
                                </p:cTn>
                              </p:par>
                            </p:childTnLst>
                          </p:cTn>
                        </p:par>
                        <p:par>
                          <p:cTn id="113" fill="hold" nodeType="afterGroup">
                            <p:stCondLst>
                              <p:cond delay="1050"/>
                            </p:stCondLst>
                            <p:childTnLst>
                              <p:par>
                                <p:cTn id="114" presetID="18" presetClass="entr" presetSubtype="12" fill="hold" grpId="0" nodeType="afterEffect">
                                  <p:stCondLst>
                                    <p:cond delay="0"/>
                                  </p:stCondLst>
                                  <p:childTnLst>
                                    <p:set>
                                      <p:cBhvr>
                                        <p:cTn id="115" dur="1" fill="hold">
                                          <p:stCondLst>
                                            <p:cond delay="0"/>
                                          </p:stCondLst>
                                        </p:cTn>
                                        <p:tgtEl>
                                          <p:spTgt spid="34856"/>
                                        </p:tgtEl>
                                        <p:attrNameLst>
                                          <p:attrName>style.visibility</p:attrName>
                                        </p:attrNameLst>
                                      </p:cBhvr>
                                      <p:to>
                                        <p:strVal val="visible"/>
                                      </p:to>
                                    </p:set>
                                    <p:animEffect>
                                      <p:cBhvr>
                                        <p:cTn id="116" dur="750"/>
                                        <p:tgtEl>
                                          <p:spTgt spid="34856"/>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2" fill="hold" grpId="0" nodeType="clickEffect">
                                  <p:stCondLst>
                                    <p:cond delay="0"/>
                                  </p:stCondLst>
                                  <p:childTnLst>
                                    <p:set>
                                      <p:cBhvr>
                                        <p:cTn id="120" dur="1" fill="hold">
                                          <p:stCondLst>
                                            <p:cond delay="0"/>
                                          </p:stCondLst>
                                        </p:cTn>
                                        <p:tgtEl>
                                          <p:spTgt spid="34821"/>
                                        </p:tgtEl>
                                        <p:attrNameLst>
                                          <p:attrName>style.visibility</p:attrName>
                                        </p:attrNameLst>
                                      </p:cBhvr>
                                      <p:to>
                                        <p:strVal val="visible"/>
                                      </p:to>
                                    </p:set>
                                    <p:animEffect>
                                      <p:cBhvr>
                                        <p:cTn id="121" dur="400"/>
                                        <p:tgtEl>
                                          <p:spTgt spid="34821"/>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4" presetClass="entr" presetSubtype="10" fill="hold" nodeType="clickEffect">
                                  <p:stCondLst>
                                    <p:cond delay="0"/>
                                  </p:stCondLst>
                                  <p:childTnLst>
                                    <p:set>
                                      <p:cBhvr>
                                        <p:cTn id="125" dur="1" fill="hold">
                                          <p:stCondLst>
                                            <p:cond delay="0"/>
                                          </p:stCondLst>
                                        </p:cTn>
                                        <p:tgtEl>
                                          <p:spTgt spid="34826"/>
                                        </p:tgtEl>
                                        <p:attrNameLst>
                                          <p:attrName>style.visibility</p:attrName>
                                        </p:attrNameLst>
                                      </p:cBhvr>
                                      <p:to>
                                        <p:strVal val="visible"/>
                                      </p:to>
                                    </p:set>
                                    <p:animEffect>
                                      <p:cBhvr>
                                        <p:cTn id="126" dur="500"/>
                                        <p:tgtEl>
                                          <p:spTgt spid="34826"/>
                                        </p:tgtEl>
                                      </p:cBhvr>
                                    </p:animEffect>
                                  </p:childTnLst>
                                </p:cTn>
                              </p:par>
                            </p:childTnLst>
                          </p:cTn>
                        </p:par>
                        <p:par>
                          <p:cTn id="127" fill="hold" nodeType="afterGroup">
                            <p:stCondLst>
                              <p:cond delay="500"/>
                            </p:stCondLst>
                            <p:childTnLst>
                              <p:par>
                                <p:cTn id="128" presetID="17" presetClass="entr" presetSubtype="1" fill="hold" grpId="0" nodeType="afterEffect">
                                  <p:stCondLst>
                                    <p:cond delay="0"/>
                                  </p:stCondLst>
                                  <p:iterate type="lt">
                                    <p:tmPct val="40000"/>
                                  </p:iterate>
                                  <p:childTnLst>
                                    <p:set>
                                      <p:cBhvr>
                                        <p:cTn id="129" dur="1" fill="hold">
                                          <p:stCondLst>
                                            <p:cond delay="0"/>
                                          </p:stCondLst>
                                        </p:cTn>
                                        <p:tgtEl>
                                          <p:spTgt spid="34853"/>
                                        </p:tgtEl>
                                        <p:attrNameLst>
                                          <p:attrName>style.visibility</p:attrName>
                                        </p:attrNameLst>
                                      </p:cBhvr>
                                      <p:to>
                                        <p:strVal val="visible"/>
                                      </p:to>
                                    </p:set>
                                    <p:anim calcmode="lin" valueType="num">
                                      <p:cBhvr>
                                        <p:cTn id="130" dur="250" fill="hold"/>
                                        <p:tgtEl>
                                          <p:spTgt spid="34853"/>
                                        </p:tgtEl>
                                        <p:attrNameLst>
                                          <p:attrName>ppt_x</p:attrName>
                                        </p:attrNameLst>
                                      </p:cBhvr>
                                      <p:tavLst>
                                        <p:tav tm="0">
                                          <p:val>
                                            <p:strVal val="#ppt_x"/>
                                          </p:val>
                                        </p:tav>
                                        <p:tav tm="100000">
                                          <p:val>
                                            <p:strVal val="#ppt_x"/>
                                          </p:val>
                                        </p:tav>
                                      </p:tavLst>
                                    </p:anim>
                                    <p:anim calcmode="lin" valueType="num">
                                      <p:cBhvr>
                                        <p:cTn id="131" dur="250" fill="hold"/>
                                        <p:tgtEl>
                                          <p:spTgt spid="34853"/>
                                        </p:tgtEl>
                                        <p:attrNameLst>
                                          <p:attrName>ppt_y</p:attrName>
                                        </p:attrNameLst>
                                      </p:cBhvr>
                                      <p:tavLst>
                                        <p:tav tm="0">
                                          <p:val>
                                            <p:strVal val="#ppt_y-#ppt_h/2"/>
                                          </p:val>
                                        </p:tav>
                                        <p:tav tm="100000">
                                          <p:val>
                                            <p:strVal val="#ppt_y"/>
                                          </p:val>
                                        </p:tav>
                                      </p:tavLst>
                                    </p:anim>
                                    <p:anim calcmode="lin" valueType="num">
                                      <p:cBhvr>
                                        <p:cTn id="132" dur="250" fill="hold"/>
                                        <p:tgtEl>
                                          <p:spTgt spid="34853"/>
                                        </p:tgtEl>
                                        <p:attrNameLst>
                                          <p:attrName>ppt_w</p:attrName>
                                        </p:attrNameLst>
                                      </p:cBhvr>
                                      <p:tavLst>
                                        <p:tav tm="0">
                                          <p:val>
                                            <p:strVal val="#ppt_w"/>
                                          </p:val>
                                        </p:tav>
                                        <p:tav tm="100000">
                                          <p:val>
                                            <p:strVal val="#ppt_w"/>
                                          </p:val>
                                        </p:tav>
                                      </p:tavLst>
                                    </p:anim>
                                    <p:anim calcmode="lin" valueType="num">
                                      <p:cBhvr>
                                        <p:cTn id="133" dur="250" fill="hold"/>
                                        <p:tgtEl>
                                          <p:spTgt spid="34853"/>
                                        </p:tgtEl>
                                        <p:attrNameLst>
                                          <p:attrName>ppt_h</p:attrName>
                                        </p:attrNameLst>
                                      </p:cBhvr>
                                      <p:tavLst>
                                        <p:tav tm="0">
                                          <p:val>
                                            <p:fltVal val="0"/>
                                          </p:val>
                                        </p:tav>
                                        <p:tav tm="100000">
                                          <p:val>
                                            <p:strVal val="#ppt_h"/>
                                          </p:val>
                                        </p:tav>
                                      </p:tavLst>
                                    </p:anim>
                                  </p:childTnLst>
                                </p:cTn>
                              </p:par>
                            </p:childTnLst>
                          </p:cTn>
                        </p:par>
                        <p:par>
                          <p:cTn id="134" fill="hold" nodeType="afterGroup">
                            <p:stCondLst>
                              <p:cond delay="1050"/>
                            </p:stCondLst>
                            <p:childTnLst>
                              <p:par>
                                <p:cTn id="135" presetID="18" presetClass="entr" presetSubtype="12" fill="hold" grpId="0" nodeType="afterEffect">
                                  <p:stCondLst>
                                    <p:cond delay="0"/>
                                  </p:stCondLst>
                                  <p:childTnLst>
                                    <p:set>
                                      <p:cBhvr>
                                        <p:cTn id="136" dur="1" fill="hold">
                                          <p:stCondLst>
                                            <p:cond delay="0"/>
                                          </p:stCondLst>
                                        </p:cTn>
                                        <p:tgtEl>
                                          <p:spTgt spid="34854"/>
                                        </p:tgtEl>
                                        <p:attrNameLst>
                                          <p:attrName>style.visibility</p:attrName>
                                        </p:attrNameLst>
                                      </p:cBhvr>
                                      <p:to>
                                        <p:strVal val="visible"/>
                                      </p:to>
                                    </p:set>
                                    <p:animEffect>
                                      <p:cBhvr>
                                        <p:cTn id="137" dur="750"/>
                                        <p:tgtEl>
                                          <p:spTgt spid="34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819" grpId="0" bldLvl="0" animBg="1" autoUpdateAnimBg="0"/>
      <p:bldP spid="34820" grpId="0" bldLvl="0" animBg="1" autoUpdateAnimBg="0"/>
      <p:bldP spid="34821" grpId="0" bldLvl="0" animBg="1" autoUpdateAnimBg="0"/>
      <p:bldP spid="34822" grpId="0" bldLvl="0" animBg="1" autoUpdateAnimBg="0"/>
      <p:bldP spid="34847" grpId="0" bldLvl="0" autoUpdateAnimBg="0"/>
      <p:bldP spid="34848" grpId="0" bldLvl="0" autoUpdateAnimBg="0"/>
      <p:bldP spid="34849" grpId="0" bldLvl="0" autoUpdateAnimBg="0"/>
      <p:bldP spid="34850" grpId="0" bldLvl="0" autoUpdateAnimBg="0"/>
      <p:bldP spid="34851" grpId="0" bldLvl="0" autoUpdateAnimBg="0"/>
      <p:bldP spid="34852" grpId="0" bldLvl="0" autoUpdateAnimBg="0"/>
      <p:bldP spid="34853" grpId="0" bldLvl="0" autoUpdateAnimBg="0"/>
      <p:bldP spid="34854" grpId="0" bldLvl="0" autoUpdateAnimBg="0"/>
      <p:bldP spid="34855" grpId="0" bldLvl="0" autoUpdateAnimBg="0"/>
      <p:bldP spid="34856" grpId="0" bldLvl="0" autoUpdateAnimBg="0"/>
      <p:bldP spid="34857" grpId="0" bldLvl="0" autoUpdateAnimBg="0"/>
      <p:bldP spid="34858" grpId="0" bldLvl="0" autoUpdateAnimBg="0"/>
      <p:bldP spid="34859" grpId="0"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图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4850" y="1976438"/>
            <a:ext cx="3122613"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3" name="组合 10"/>
          <p:cNvGrpSpPr>
            <a:grpSpLocks/>
          </p:cNvGrpSpPr>
          <p:nvPr/>
        </p:nvGrpSpPr>
        <p:grpSpPr bwMode="auto">
          <a:xfrm>
            <a:off x="798513" y="1765300"/>
            <a:ext cx="2906712" cy="479425"/>
            <a:chOff x="0" y="0"/>
            <a:chExt cx="3876807" cy="640821"/>
          </a:xfrm>
        </p:grpSpPr>
        <p:sp>
          <p:nvSpPr>
            <p:cNvPr id="34845" name="直接连接符 11"/>
            <p:cNvSpPr>
              <a:spLocks noChangeShapeType="1"/>
            </p:cNvSpPr>
            <p:nvPr/>
          </p:nvSpPr>
          <p:spPr bwMode="auto">
            <a:xfrm flipH="1" flipV="1">
              <a:off x="3120807" y="3147"/>
              <a:ext cx="756000" cy="637674"/>
            </a:xfrm>
            <a:prstGeom prst="line">
              <a:avLst/>
            </a:prstGeom>
            <a:noFill/>
            <a:ln w="9525">
              <a:solidFill>
                <a:srgbClr val="414455"/>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46" name="直接连接符 12"/>
            <p:cNvSpPr>
              <a:spLocks noChangeShapeType="1"/>
            </p:cNvSpPr>
            <p:nvPr/>
          </p:nvSpPr>
          <p:spPr bwMode="auto">
            <a:xfrm flipH="1">
              <a:off x="0" y="0"/>
              <a:ext cx="3123028" cy="1"/>
            </a:xfrm>
            <a:prstGeom prst="line">
              <a:avLst/>
            </a:prstGeom>
            <a:noFill/>
            <a:ln w="9525">
              <a:solidFill>
                <a:srgbClr val="414455"/>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5846" name="文本框 7"/>
          <p:cNvSpPr>
            <a:spLocks noChangeArrowheads="1"/>
          </p:cNvSpPr>
          <p:nvPr/>
        </p:nvSpPr>
        <p:spPr bwMode="auto">
          <a:xfrm>
            <a:off x="971550" y="1277938"/>
            <a:ext cx="233838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Your content is hit here.</a:t>
            </a:r>
            <a:endParaRPr lang="zh-CN" altLang="en-US" sz="10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5847" name="组合 14"/>
          <p:cNvGrpSpPr>
            <a:grpSpLocks/>
          </p:cNvGrpSpPr>
          <p:nvPr/>
        </p:nvGrpSpPr>
        <p:grpSpPr bwMode="auto">
          <a:xfrm>
            <a:off x="3635375" y="1592263"/>
            <a:ext cx="2368550" cy="339725"/>
            <a:chOff x="0" y="0"/>
            <a:chExt cx="3158857" cy="452757"/>
          </a:xfrm>
        </p:grpSpPr>
        <p:sp>
          <p:nvSpPr>
            <p:cNvPr id="34843" name="直接连接符 15"/>
            <p:cNvSpPr>
              <a:spLocks noChangeShapeType="1"/>
            </p:cNvSpPr>
            <p:nvPr/>
          </p:nvSpPr>
          <p:spPr bwMode="auto">
            <a:xfrm flipV="1">
              <a:off x="1535044" y="0"/>
              <a:ext cx="1" cy="452757"/>
            </a:xfrm>
            <a:prstGeom prst="line">
              <a:avLst/>
            </a:prstGeom>
            <a:noFill/>
            <a:ln w="9525">
              <a:solidFill>
                <a:srgbClr val="414455"/>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44" name="直接连接符 16"/>
            <p:cNvSpPr>
              <a:spLocks noChangeShapeType="1"/>
            </p:cNvSpPr>
            <p:nvPr/>
          </p:nvSpPr>
          <p:spPr bwMode="auto">
            <a:xfrm>
              <a:off x="0" y="0"/>
              <a:ext cx="3158857" cy="1"/>
            </a:xfrm>
            <a:prstGeom prst="line">
              <a:avLst/>
            </a:prstGeom>
            <a:noFill/>
            <a:ln w="9525">
              <a:solidFill>
                <a:srgbClr val="414455"/>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5850" name="文本框 13"/>
          <p:cNvSpPr>
            <a:spLocks noChangeArrowheads="1"/>
          </p:cNvSpPr>
          <p:nvPr/>
        </p:nvSpPr>
        <p:spPr bwMode="auto">
          <a:xfrm>
            <a:off x="3635375" y="4016375"/>
            <a:ext cx="2338388"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Your content is hit here.</a:t>
            </a:r>
          </a:p>
          <a:p>
            <a:pPr eaLnBrk="1" hangingPunct="1">
              <a:buFont typeface="Arial" panose="020B0604020202020204" pitchFamily="34" charset="0"/>
              <a:buNone/>
            </a:pPr>
            <a:endPar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5851" name="组合 18"/>
          <p:cNvGrpSpPr>
            <a:grpSpLocks/>
          </p:cNvGrpSpPr>
          <p:nvPr/>
        </p:nvGrpSpPr>
        <p:grpSpPr bwMode="auto">
          <a:xfrm flipH="1">
            <a:off x="5781675" y="1819275"/>
            <a:ext cx="2908300" cy="479425"/>
            <a:chOff x="0" y="0"/>
            <a:chExt cx="3876807" cy="640821"/>
          </a:xfrm>
        </p:grpSpPr>
        <p:sp>
          <p:nvSpPr>
            <p:cNvPr id="34841" name="直接连接符 19"/>
            <p:cNvSpPr>
              <a:spLocks noChangeShapeType="1"/>
            </p:cNvSpPr>
            <p:nvPr/>
          </p:nvSpPr>
          <p:spPr bwMode="auto">
            <a:xfrm flipH="1" flipV="1">
              <a:off x="3120807" y="3147"/>
              <a:ext cx="756000" cy="637674"/>
            </a:xfrm>
            <a:prstGeom prst="line">
              <a:avLst/>
            </a:prstGeom>
            <a:noFill/>
            <a:ln w="9525">
              <a:solidFill>
                <a:srgbClr val="414455"/>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42" name="直接连接符 20"/>
            <p:cNvSpPr>
              <a:spLocks noChangeShapeType="1"/>
            </p:cNvSpPr>
            <p:nvPr/>
          </p:nvSpPr>
          <p:spPr bwMode="auto">
            <a:xfrm flipH="1">
              <a:off x="0" y="0"/>
              <a:ext cx="3123028" cy="1"/>
            </a:xfrm>
            <a:prstGeom prst="line">
              <a:avLst/>
            </a:prstGeom>
            <a:noFill/>
            <a:ln w="9525">
              <a:solidFill>
                <a:srgbClr val="414455"/>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5854" name="文本框 18"/>
          <p:cNvSpPr>
            <a:spLocks noChangeArrowheads="1"/>
          </p:cNvSpPr>
          <p:nvPr/>
        </p:nvSpPr>
        <p:spPr bwMode="auto">
          <a:xfrm>
            <a:off x="6329363" y="1125538"/>
            <a:ext cx="2338387"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Your content is hit here.</a:t>
            </a:r>
            <a:endParaRPr lang="zh-CN" altLang="en-US" dirty="0"/>
          </a:p>
        </p:txBody>
      </p:sp>
      <p:grpSp>
        <p:nvGrpSpPr>
          <p:cNvPr id="35855" name="组合 22"/>
          <p:cNvGrpSpPr>
            <a:grpSpLocks/>
          </p:cNvGrpSpPr>
          <p:nvPr/>
        </p:nvGrpSpPr>
        <p:grpSpPr bwMode="auto">
          <a:xfrm flipV="1">
            <a:off x="798513" y="3286125"/>
            <a:ext cx="2906712" cy="481013"/>
            <a:chOff x="0" y="0"/>
            <a:chExt cx="3876807" cy="640821"/>
          </a:xfrm>
        </p:grpSpPr>
        <p:sp>
          <p:nvSpPr>
            <p:cNvPr id="34839" name="直接连接符 23"/>
            <p:cNvSpPr>
              <a:spLocks noChangeShapeType="1"/>
            </p:cNvSpPr>
            <p:nvPr/>
          </p:nvSpPr>
          <p:spPr bwMode="auto">
            <a:xfrm flipH="1" flipV="1">
              <a:off x="3120807" y="3147"/>
              <a:ext cx="756000" cy="637674"/>
            </a:xfrm>
            <a:prstGeom prst="line">
              <a:avLst/>
            </a:prstGeom>
            <a:noFill/>
            <a:ln w="9525">
              <a:solidFill>
                <a:srgbClr val="414455"/>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40" name="直接连接符 24"/>
            <p:cNvSpPr>
              <a:spLocks noChangeShapeType="1"/>
            </p:cNvSpPr>
            <p:nvPr/>
          </p:nvSpPr>
          <p:spPr bwMode="auto">
            <a:xfrm flipH="1">
              <a:off x="0" y="0"/>
              <a:ext cx="3123028" cy="1"/>
            </a:xfrm>
            <a:prstGeom prst="line">
              <a:avLst/>
            </a:prstGeom>
            <a:noFill/>
            <a:ln w="9525">
              <a:solidFill>
                <a:srgbClr val="414455"/>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5858" name="文本框 23"/>
          <p:cNvSpPr>
            <a:spLocks noChangeArrowheads="1"/>
          </p:cNvSpPr>
          <p:nvPr/>
        </p:nvSpPr>
        <p:spPr bwMode="auto">
          <a:xfrm>
            <a:off x="971550" y="3851275"/>
            <a:ext cx="233838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Your content is hit here.</a:t>
            </a:r>
            <a:endParaRPr lang="zh-CN" altLang="en-US" sz="10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5859" name="组合 26"/>
          <p:cNvGrpSpPr>
            <a:grpSpLocks/>
          </p:cNvGrpSpPr>
          <p:nvPr/>
        </p:nvGrpSpPr>
        <p:grpSpPr bwMode="auto">
          <a:xfrm flipV="1">
            <a:off x="3602038" y="3652838"/>
            <a:ext cx="2368550" cy="339725"/>
            <a:chOff x="0" y="0"/>
            <a:chExt cx="3158857" cy="452757"/>
          </a:xfrm>
        </p:grpSpPr>
        <p:sp>
          <p:nvSpPr>
            <p:cNvPr id="34837" name="直接连接符 27"/>
            <p:cNvSpPr>
              <a:spLocks noChangeShapeType="1"/>
            </p:cNvSpPr>
            <p:nvPr/>
          </p:nvSpPr>
          <p:spPr bwMode="auto">
            <a:xfrm flipV="1">
              <a:off x="1535044" y="0"/>
              <a:ext cx="1" cy="452757"/>
            </a:xfrm>
            <a:prstGeom prst="line">
              <a:avLst/>
            </a:prstGeom>
            <a:noFill/>
            <a:ln w="9525">
              <a:solidFill>
                <a:srgbClr val="414455"/>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38" name="直接连接符 28"/>
            <p:cNvSpPr>
              <a:spLocks noChangeShapeType="1"/>
            </p:cNvSpPr>
            <p:nvPr/>
          </p:nvSpPr>
          <p:spPr bwMode="auto">
            <a:xfrm>
              <a:off x="0" y="0"/>
              <a:ext cx="3158857" cy="1"/>
            </a:xfrm>
            <a:prstGeom prst="line">
              <a:avLst/>
            </a:prstGeom>
            <a:noFill/>
            <a:ln w="9525">
              <a:solidFill>
                <a:srgbClr val="414455"/>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5862" name="文本框 27"/>
          <p:cNvSpPr>
            <a:spLocks noChangeArrowheads="1"/>
          </p:cNvSpPr>
          <p:nvPr/>
        </p:nvSpPr>
        <p:spPr bwMode="auto">
          <a:xfrm>
            <a:off x="3736975" y="1095375"/>
            <a:ext cx="233838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Your content is hit here.</a:t>
            </a:r>
          </a:p>
        </p:txBody>
      </p:sp>
      <p:grpSp>
        <p:nvGrpSpPr>
          <p:cNvPr id="35863" name="组合 30"/>
          <p:cNvGrpSpPr>
            <a:grpSpLocks/>
          </p:cNvGrpSpPr>
          <p:nvPr/>
        </p:nvGrpSpPr>
        <p:grpSpPr bwMode="auto">
          <a:xfrm flipH="1" flipV="1">
            <a:off x="5800725" y="3259138"/>
            <a:ext cx="2906713" cy="481012"/>
            <a:chOff x="0" y="0"/>
            <a:chExt cx="3876807" cy="640821"/>
          </a:xfrm>
        </p:grpSpPr>
        <p:sp>
          <p:nvSpPr>
            <p:cNvPr id="34835" name="直接连接符 31"/>
            <p:cNvSpPr>
              <a:spLocks noChangeShapeType="1"/>
            </p:cNvSpPr>
            <p:nvPr/>
          </p:nvSpPr>
          <p:spPr bwMode="auto">
            <a:xfrm flipH="1" flipV="1">
              <a:off x="3120807" y="3147"/>
              <a:ext cx="756000" cy="637674"/>
            </a:xfrm>
            <a:prstGeom prst="line">
              <a:avLst/>
            </a:prstGeom>
            <a:noFill/>
            <a:ln w="9525">
              <a:solidFill>
                <a:srgbClr val="414455"/>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36" name="直接连接符 32"/>
            <p:cNvSpPr>
              <a:spLocks noChangeShapeType="1"/>
            </p:cNvSpPr>
            <p:nvPr/>
          </p:nvSpPr>
          <p:spPr bwMode="auto">
            <a:xfrm flipH="1">
              <a:off x="0" y="0"/>
              <a:ext cx="3123028" cy="1"/>
            </a:xfrm>
            <a:prstGeom prst="line">
              <a:avLst/>
            </a:prstGeom>
            <a:noFill/>
            <a:ln w="9525">
              <a:solidFill>
                <a:srgbClr val="414455"/>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5866" name="文本框 34"/>
          <p:cNvSpPr>
            <a:spLocks noChangeArrowheads="1"/>
          </p:cNvSpPr>
          <p:nvPr/>
        </p:nvSpPr>
        <p:spPr bwMode="auto">
          <a:xfrm>
            <a:off x="6329363" y="3803650"/>
            <a:ext cx="2338387"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Your content is hit here.</a:t>
            </a:r>
            <a:endParaRPr lang="zh-CN" altLang="en-US" dirty="0"/>
          </a:p>
        </p:txBody>
      </p:sp>
      <p:sp>
        <p:nvSpPr>
          <p:cNvPr id="35867" name="TextBox 108"/>
          <p:cNvSpPr>
            <a:spLocks noChangeArrowheads="1"/>
          </p:cNvSpPr>
          <p:nvPr/>
        </p:nvSpPr>
        <p:spPr bwMode="auto">
          <a:xfrm>
            <a:off x="539750" y="26670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How to do it</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5868" name="组合 35"/>
          <p:cNvGrpSpPr>
            <a:grpSpLocks/>
          </p:cNvGrpSpPr>
          <p:nvPr/>
        </p:nvGrpSpPr>
        <p:grpSpPr bwMode="auto">
          <a:xfrm>
            <a:off x="107950" y="244475"/>
            <a:ext cx="358775" cy="360363"/>
            <a:chOff x="0" y="0"/>
            <a:chExt cx="302558" cy="314067"/>
          </a:xfrm>
        </p:grpSpPr>
        <p:sp>
          <p:nvSpPr>
            <p:cNvPr id="34833" name="矩形 36"/>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4834" name="矩形 37"/>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5868"/>
                                        </p:tgtEl>
                                        <p:attrNameLst>
                                          <p:attrName>style.visibility</p:attrName>
                                        </p:attrNameLst>
                                      </p:cBhvr>
                                      <p:to>
                                        <p:strVal val="visible"/>
                                      </p:to>
                                    </p:set>
                                    <p:anim calcmode="lin" valueType="num">
                                      <p:cBhvr>
                                        <p:cTn id="7" dur="350" fill="hold"/>
                                        <p:tgtEl>
                                          <p:spTgt spid="35868"/>
                                        </p:tgtEl>
                                        <p:attrNameLst>
                                          <p:attrName>ppt_w</p:attrName>
                                        </p:attrNameLst>
                                      </p:cBhvr>
                                      <p:tavLst>
                                        <p:tav tm="0">
                                          <p:val>
                                            <p:fltVal val="0"/>
                                          </p:val>
                                        </p:tav>
                                        <p:tav tm="100000">
                                          <p:val>
                                            <p:strVal val="#ppt_w"/>
                                          </p:val>
                                        </p:tav>
                                      </p:tavLst>
                                    </p:anim>
                                    <p:anim calcmode="lin" valueType="num">
                                      <p:cBhvr>
                                        <p:cTn id="8" dur="350" fill="hold"/>
                                        <p:tgtEl>
                                          <p:spTgt spid="35868"/>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5867"/>
                                        </p:tgtEl>
                                        <p:attrNameLst>
                                          <p:attrName>style.visibility</p:attrName>
                                        </p:attrNameLst>
                                      </p:cBhvr>
                                      <p:to>
                                        <p:strVal val="visible"/>
                                      </p:to>
                                    </p:set>
                                    <p:anim calcmode="lin" valueType="num">
                                      <p:cBhvr>
                                        <p:cTn id="12" dur="400" fill="hold"/>
                                        <p:tgtEl>
                                          <p:spTgt spid="35867"/>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35867"/>
                                        </p:tgtEl>
                                        <p:attrNameLst>
                                          <p:attrName>ppt_y</p:attrName>
                                        </p:attrNameLst>
                                      </p:cBhvr>
                                      <p:tavLst>
                                        <p:tav tm="0">
                                          <p:val>
                                            <p:strVal val="#ppt_y"/>
                                          </p:val>
                                        </p:tav>
                                        <p:tav tm="100000">
                                          <p:val>
                                            <p:strVal val="#ppt_y"/>
                                          </p:val>
                                        </p:tav>
                                      </p:tavLst>
                                    </p:anim>
                                    <p:anim calcmode="lin" valueType="num">
                                      <p:cBhvr>
                                        <p:cTn id="14" dur="400" fill="hold"/>
                                        <p:tgtEl>
                                          <p:spTgt spid="35867"/>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35867"/>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35867"/>
                                        </p:tgtEl>
                                      </p:cBhvr>
                                    </p:animEffect>
                                  </p:childTnLst>
                                </p:cTn>
                              </p:par>
                            </p:childTnLst>
                          </p:cTn>
                        </p:par>
                        <p:par>
                          <p:cTn id="17" fill="hold" nodeType="afterGroup">
                            <p:stCondLst>
                              <p:cond delay="870"/>
                            </p:stCondLst>
                            <p:childTnLst>
                              <p:par>
                                <p:cTn id="18" presetID="14" presetClass="entr" presetSubtype="10" fill="hold" nodeType="afterEffect">
                                  <p:stCondLst>
                                    <p:cond delay="0"/>
                                  </p:stCondLst>
                                  <p:childTnLst>
                                    <p:set>
                                      <p:cBhvr>
                                        <p:cTn id="19" dur="1" fill="hold">
                                          <p:stCondLst>
                                            <p:cond delay="0"/>
                                          </p:stCondLst>
                                        </p:cTn>
                                        <p:tgtEl>
                                          <p:spTgt spid="35842"/>
                                        </p:tgtEl>
                                        <p:attrNameLst>
                                          <p:attrName>style.visibility</p:attrName>
                                        </p:attrNameLst>
                                      </p:cBhvr>
                                      <p:to>
                                        <p:strVal val="visible"/>
                                      </p:to>
                                    </p:set>
                                    <p:animEffect>
                                      <p:cBhvr>
                                        <p:cTn id="20" dur="750"/>
                                        <p:tgtEl>
                                          <p:spTgt spid="35842"/>
                                        </p:tgtEl>
                                      </p:cBhvr>
                                    </p:animEffect>
                                  </p:childTnLst>
                                </p:cTn>
                              </p:par>
                              <p:par>
                                <p:cTn id="21" presetID="16" presetClass="entr" presetSubtype="37" fill="hold" nodeType="withEffect">
                                  <p:stCondLst>
                                    <p:cond delay="750"/>
                                  </p:stCondLst>
                                  <p:childTnLst>
                                    <p:set>
                                      <p:cBhvr>
                                        <p:cTn id="22" dur="1" fill="hold">
                                          <p:stCondLst>
                                            <p:cond delay="0"/>
                                          </p:stCondLst>
                                        </p:cTn>
                                        <p:tgtEl>
                                          <p:spTgt spid="35847"/>
                                        </p:tgtEl>
                                        <p:attrNameLst>
                                          <p:attrName>style.visibility</p:attrName>
                                        </p:attrNameLst>
                                      </p:cBhvr>
                                      <p:to>
                                        <p:strVal val="visible"/>
                                      </p:to>
                                    </p:set>
                                    <p:animEffect>
                                      <p:cBhvr>
                                        <p:cTn id="23" dur="500"/>
                                        <p:tgtEl>
                                          <p:spTgt spid="35847"/>
                                        </p:tgtEl>
                                      </p:cBhvr>
                                    </p:animEffect>
                                  </p:childTnLst>
                                </p:cTn>
                              </p:par>
                              <p:par>
                                <p:cTn id="24" presetID="16" presetClass="entr" presetSubtype="37" fill="hold" nodeType="withEffect">
                                  <p:stCondLst>
                                    <p:cond delay="750"/>
                                  </p:stCondLst>
                                  <p:childTnLst>
                                    <p:set>
                                      <p:cBhvr>
                                        <p:cTn id="25" dur="1" fill="hold">
                                          <p:stCondLst>
                                            <p:cond delay="0"/>
                                          </p:stCondLst>
                                        </p:cTn>
                                        <p:tgtEl>
                                          <p:spTgt spid="35859"/>
                                        </p:tgtEl>
                                        <p:attrNameLst>
                                          <p:attrName>style.visibility</p:attrName>
                                        </p:attrNameLst>
                                      </p:cBhvr>
                                      <p:to>
                                        <p:strVal val="visible"/>
                                      </p:to>
                                    </p:set>
                                    <p:animEffect>
                                      <p:cBhvr>
                                        <p:cTn id="26" dur="500"/>
                                        <p:tgtEl>
                                          <p:spTgt spid="35859"/>
                                        </p:tgtEl>
                                      </p:cBhvr>
                                    </p:animEffect>
                                  </p:childTnLst>
                                </p:cTn>
                              </p:par>
                              <p:par>
                                <p:cTn id="27" presetID="22" presetClass="entr" presetSubtype="8" fill="hold" nodeType="withEffect">
                                  <p:stCondLst>
                                    <p:cond delay="750"/>
                                  </p:stCondLst>
                                  <p:childTnLst>
                                    <p:set>
                                      <p:cBhvr>
                                        <p:cTn id="28" dur="1" fill="hold">
                                          <p:stCondLst>
                                            <p:cond delay="0"/>
                                          </p:stCondLst>
                                        </p:cTn>
                                        <p:tgtEl>
                                          <p:spTgt spid="35851"/>
                                        </p:tgtEl>
                                        <p:attrNameLst>
                                          <p:attrName>style.visibility</p:attrName>
                                        </p:attrNameLst>
                                      </p:cBhvr>
                                      <p:to>
                                        <p:strVal val="visible"/>
                                      </p:to>
                                    </p:set>
                                    <p:animEffect>
                                      <p:cBhvr>
                                        <p:cTn id="29" dur="500"/>
                                        <p:tgtEl>
                                          <p:spTgt spid="35851"/>
                                        </p:tgtEl>
                                      </p:cBhvr>
                                    </p:animEffect>
                                  </p:childTnLst>
                                </p:cTn>
                              </p:par>
                              <p:par>
                                <p:cTn id="30" presetID="22" presetClass="entr" presetSubtype="2" fill="hold" nodeType="withEffect">
                                  <p:stCondLst>
                                    <p:cond delay="750"/>
                                  </p:stCondLst>
                                  <p:childTnLst>
                                    <p:set>
                                      <p:cBhvr>
                                        <p:cTn id="31" dur="1" fill="hold">
                                          <p:stCondLst>
                                            <p:cond delay="0"/>
                                          </p:stCondLst>
                                        </p:cTn>
                                        <p:tgtEl>
                                          <p:spTgt spid="35843"/>
                                        </p:tgtEl>
                                        <p:attrNameLst>
                                          <p:attrName>style.visibility</p:attrName>
                                        </p:attrNameLst>
                                      </p:cBhvr>
                                      <p:to>
                                        <p:strVal val="visible"/>
                                      </p:to>
                                    </p:set>
                                    <p:animEffect>
                                      <p:cBhvr>
                                        <p:cTn id="32" dur="500"/>
                                        <p:tgtEl>
                                          <p:spTgt spid="35843"/>
                                        </p:tgtEl>
                                      </p:cBhvr>
                                    </p:animEffect>
                                  </p:childTnLst>
                                </p:cTn>
                              </p:par>
                              <p:par>
                                <p:cTn id="33" presetID="22" presetClass="entr" presetSubtype="2" fill="hold" nodeType="withEffect">
                                  <p:stCondLst>
                                    <p:cond delay="750"/>
                                  </p:stCondLst>
                                  <p:childTnLst>
                                    <p:set>
                                      <p:cBhvr>
                                        <p:cTn id="34" dur="1" fill="hold">
                                          <p:stCondLst>
                                            <p:cond delay="0"/>
                                          </p:stCondLst>
                                        </p:cTn>
                                        <p:tgtEl>
                                          <p:spTgt spid="35855"/>
                                        </p:tgtEl>
                                        <p:attrNameLst>
                                          <p:attrName>style.visibility</p:attrName>
                                        </p:attrNameLst>
                                      </p:cBhvr>
                                      <p:to>
                                        <p:strVal val="visible"/>
                                      </p:to>
                                    </p:set>
                                    <p:animEffect>
                                      <p:cBhvr>
                                        <p:cTn id="35" dur="500"/>
                                        <p:tgtEl>
                                          <p:spTgt spid="35855"/>
                                        </p:tgtEl>
                                      </p:cBhvr>
                                    </p:animEffect>
                                  </p:childTnLst>
                                </p:cTn>
                              </p:par>
                              <p:par>
                                <p:cTn id="36" presetID="22" presetClass="entr" presetSubtype="8" fill="hold" nodeType="withEffect">
                                  <p:stCondLst>
                                    <p:cond delay="750"/>
                                  </p:stCondLst>
                                  <p:childTnLst>
                                    <p:set>
                                      <p:cBhvr>
                                        <p:cTn id="37" dur="1" fill="hold">
                                          <p:stCondLst>
                                            <p:cond delay="0"/>
                                          </p:stCondLst>
                                        </p:cTn>
                                        <p:tgtEl>
                                          <p:spTgt spid="35863"/>
                                        </p:tgtEl>
                                        <p:attrNameLst>
                                          <p:attrName>style.visibility</p:attrName>
                                        </p:attrNameLst>
                                      </p:cBhvr>
                                      <p:to>
                                        <p:strVal val="visible"/>
                                      </p:to>
                                    </p:set>
                                    <p:animEffect>
                                      <p:cBhvr>
                                        <p:cTn id="38" dur="500"/>
                                        <p:tgtEl>
                                          <p:spTgt spid="35863"/>
                                        </p:tgtEl>
                                      </p:cBhvr>
                                    </p:animEffect>
                                  </p:childTnLst>
                                </p:cTn>
                              </p:par>
                              <p:par>
                                <p:cTn id="39" presetID="22" presetClass="entr" presetSubtype="2" fill="hold" grpId="0" nodeType="withEffect">
                                  <p:stCondLst>
                                    <p:cond delay="1500"/>
                                  </p:stCondLst>
                                  <p:childTnLst>
                                    <p:set>
                                      <p:cBhvr>
                                        <p:cTn id="40" dur="1" fill="hold">
                                          <p:stCondLst>
                                            <p:cond delay="0"/>
                                          </p:stCondLst>
                                        </p:cTn>
                                        <p:tgtEl>
                                          <p:spTgt spid="35846"/>
                                        </p:tgtEl>
                                        <p:attrNameLst>
                                          <p:attrName>style.visibility</p:attrName>
                                        </p:attrNameLst>
                                      </p:cBhvr>
                                      <p:to>
                                        <p:strVal val="visible"/>
                                      </p:to>
                                    </p:set>
                                    <p:animEffect>
                                      <p:cBhvr>
                                        <p:cTn id="41" dur="500"/>
                                        <p:tgtEl>
                                          <p:spTgt spid="35846"/>
                                        </p:tgtEl>
                                      </p:cBhvr>
                                    </p:animEffect>
                                  </p:childTnLst>
                                </p:cTn>
                              </p:par>
                              <p:par>
                                <p:cTn id="42" presetID="22" presetClass="entr" presetSubtype="8" fill="hold" grpId="0" nodeType="withEffect">
                                  <p:stCondLst>
                                    <p:cond delay="1500"/>
                                  </p:stCondLst>
                                  <p:childTnLst>
                                    <p:set>
                                      <p:cBhvr>
                                        <p:cTn id="43" dur="1" fill="hold">
                                          <p:stCondLst>
                                            <p:cond delay="0"/>
                                          </p:stCondLst>
                                        </p:cTn>
                                        <p:tgtEl>
                                          <p:spTgt spid="35854"/>
                                        </p:tgtEl>
                                        <p:attrNameLst>
                                          <p:attrName>style.visibility</p:attrName>
                                        </p:attrNameLst>
                                      </p:cBhvr>
                                      <p:to>
                                        <p:strVal val="visible"/>
                                      </p:to>
                                    </p:set>
                                    <p:animEffect>
                                      <p:cBhvr>
                                        <p:cTn id="44" dur="500"/>
                                        <p:tgtEl>
                                          <p:spTgt spid="35854"/>
                                        </p:tgtEl>
                                      </p:cBhvr>
                                    </p:animEffect>
                                  </p:childTnLst>
                                </p:cTn>
                              </p:par>
                              <p:par>
                                <p:cTn id="45" presetID="22" presetClass="entr" presetSubtype="2" fill="hold" grpId="0" nodeType="withEffect">
                                  <p:stCondLst>
                                    <p:cond delay="1500"/>
                                  </p:stCondLst>
                                  <p:childTnLst>
                                    <p:set>
                                      <p:cBhvr>
                                        <p:cTn id="46" dur="1" fill="hold">
                                          <p:stCondLst>
                                            <p:cond delay="0"/>
                                          </p:stCondLst>
                                        </p:cTn>
                                        <p:tgtEl>
                                          <p:spTgt spid="35858"/>
                                        </p:tgtEl>
                                        <p:attrNameLst>
                                          <p:attrName>style.visibility</p:attrName>
                                        </p:attrNameLst>
                                      </p:cBhvr>
                                      <p:to>
                                        <p:strVal val="visible"/>
                                      </p:to>
                                    </p:set>
                                    <p:animEffect>
                                      <p:cBhvr>
                                        <p:cTn id="47" dur="500"/>
                                        <p:tgtEl>
                                          <p:spTgt spid="35858"/>
                                        </p:tgtEl>
                                      </p:cBhvr>
                                    </p:animEffect>
                                  </p:childTnLst>
                                </p:cTn>
                              </p:par>
                              <p:par>
                                <p:cTn id="48" presetID="22" presetClass="entr" presetSubtype="8" fill="hold" grpId="0" nodeType="withEffect">
                                  <p:stCondLst>
                                    <p:cond delay="1500"/>
                                  </p:stCondLst>
                                  <p:childTnLst>
                                    <p:set>
                                      <p:cBhvr>
                                        <p:cTn id="49" dur="1" fill="hold">
                                          <p:stCondLst>
                                            <p:cond delay="0"/>
                                          </p:stCondLst>
                                        </p:cTn>
                                        <p:tgtEl>
                                          <p:spTgt spid="35866"/>
                                        </p:tgtEl>
                                        <p:attrNameLst>
                                          <p:attrName>style.visibility</p:attrName>
                                        </p:attrNameLst>
                                      </p:cBhvr>
                                      <p:to>
                                        <p:strVal val="visible"/>
                                      </p:to>
                                    </p:set>
                                    <p:animEffect>
                                      <p:cBhvr>
                                        <p:cTn id="50" dur="500"/>
                                        <p:tgtEl>
                                          <p:spTgt spid="35866"/>
                                        </p:tgtEl>
                                      </p:cBhvr>
                                    </p:animEffect>
                                  </p:childTnLst>
                                </p:cTn>
                              </p:par>
                              <p:par>
                                <p:cTn id="51" presetID="22" presetClass="entr" presetSubtype="4" fill="hold" grpId="0" nodeType="withEffect">
                                  <p:stCondLst>
                                    <p:cond delay="1500"/>
                                  </p:stCondLst>
                                  <p:childTnLst>
                                    <p:set>
                                      <p:cBhvr>
                                        <p:cTn id="52" dur="1" fill="hold">
                                          <p:stCondLst>
                                            <p:cond delay="0"/>
                                          </p:stCondLst>
                                        </p:cTn>
                                        <p:tgtEl>
                                          <p:spTgt spid="35862"/>
                                        </p:tgtEl>
                                        <p:attrNameLst>
                                          <p:attrName>style.visibility</p:attrName>
                                        </p:attrNameLst>
                                      </p:cBhvr>
                                      <p:to>
                                        <p:strVal val="visible"/>
                                      </p:to>
                                    </p:set>
                                    <p:animEffect>
                                      <p:cBhvr>
                                        <p:cTn id="53" dur="500"/>
                                        <p:tgtEl>
                                          <p:spTgt spid="35862"/>
                                        </p:tgtEl>
                                      </p:cBhvr>
                                    </p:animEffect>
                                  </p:childTnLst>
                                </p:cTn>
                              </p:par>
                              <p:par>
                                <p:cTn id="54" presetID="22" presetClass="entr" presetSubtype="1" fill="hold" grpId="0" nodeType="withEffect">
                                  <p:stCondLst>
                                    <p:cond delay="1500"/>
                                  </p:stCondLst>
                                  <p:childTnLst>
                                    <p:set>
                                      <p:cBhvr>
                                        <p:cTn id="55" dur="1" fill="hold">
                                          <p:stCondLst>
                                            <p:cond delay="0"/>
                                          </p:stCondLst>
                                        </p:cTn>
                                        <p:tgtEl>
                                          <p:spTgt spid="35850"/>
                                        </p:tgtEl>
                                        <p:attrNameLst>
                                          <p:attrName>style.visibility</p:attrName>
                                        </p:attrNameLst>
                                      </p:cBhvr>
                                      <p:to>
                                        <p:strVal val="visible"/>
                                      </p:to>
                                    </p:set>
                                    <p:animEffect>
                                      <p:cBhvr>
                                        <p:cTn id="56" dur="5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bldLvl="0" autoUpdateAnimBg="0"/>
      <p:bldP spid="35850" grpId="0" bldLvl="0" autoUpdateAnimBg="0"/>
      <p:bldP spid="35854" grpId="0" bldLvl="0" autoUpdateAnimBg="0"/>
      <p:bldP spid="35858" grpId="0" bldLvl="0" autoUpdateAnimBg="0"/>
      <p:bldP spid="35862" grpId="0" bldLvl="0" autoUpdateAnimBg="0"/>
      <p:bldP spid="35866" grpId="0" bldLvl="0" autoUpdateAnimBg="0"/>
      <p:bldP spid="35867" grpId="0" bldLvl="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椭圆 1"/>
          <p:cNvSpPr>
            <a:spLocks noChangeArrowheads="1"/>
          </p:cNvSpPr>
          <p:nvPr/>
        </p:nvSpPr>
        <p:spPr bwMode="auto">
          <a:xfrm>
            <a:off x="819150" y="1673225"/>
            <a:ext cx="2363788" cy="2363788"/>
          </a:xfrm>
          <a:prstGeom prst="ellipse">
            <a:avLst/>
          </a:prstGeom>
          <a:solidFill>
            <a:srgbClr val="414455"/>
          </a:solidFill>
          <a:ln>
            <a:noFill/>
          </a:ln>
          <a:extLst>
            <a:ext uri="{91240B29-F687-4F45-9708-019B960494DF}">
              <a14:hiddenLine xmlns:a14="http://schemas.microsoft.com/office/drawing/2010/main" w="25400" cmpd="dbl">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67" name="椭圆 2"/>
          <p:cNvSpPr>
            <a:spLocks noChangeArrowheads="1"/>
          </p:cNvSpPr>
          <p:nvPr/>
        </p:nvSpPr>
        <p:spPr bwMode="auto">
          <a:xfrm>
            <a:off x="704850" y="1558925"/>
            <a:ext cx="2592388" cy="2592388"/>
          </a:xfrm>
          <a:prstGeom prst="ellipse">
            <a:avLst/>
          </a:prstGeom>
          <a:noFill/>
          <a:ln w="25400">
            <a:solidFill>
              <a:srgbClr val="414455"/>
            </a:solidFill>
            <a:bevel/>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6868"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2206625"/>
            <a:ext cx="914400"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869" name="直接连接符 4"/>
          <p:cNvCxnSpPr>
            <a:cxnSpLocks noChangeShapeType="1"/>
            <a:stCxn id="36867" idx="0"/>
            <a:endCxn id="35865" idx="2"/>
          </p:cNvCxnSpPr>
          <p:nvPr/>
        </p:nvCxnSpPr>
        <p:spPr bwMode="auto">
          <a:xfrm>
            <a:off x="2000250" y="1558925"/>
            <a:ext cx="2073275" cy="1588"/>
          </a:xfrm>
          <a:prstGeom prst="line">
            <a:avLst/>
          </a:prstGeom>
          <a:noFill/>
          <a:ln w="9525">
            <a:solidFill>
              <a:srgbClr val="414455"/>
            </a:solidFill>
            <a:bevel/>
            <a:headEnd/>
            <a:tailEnd/>
          </a:ln>
          <a:extLst>
            <a:ext uri="{909E8E84-426E-40DD-AFC4-6F175D3DCCD1}">
              <a14:hiddenFill xmlns:a14="http://schemas.microsoft.com/office/drawing/2010/main">
                <a:noFill/>
              </a14:hiddenFill>
            </a:ext>
          </a:extLst>
        </p:spPr>
      </p:cxnSp>
      <p:cxnSp>
        <p:nvCxnSpPr>
          <p:cNvPr id="36870" name="直接连接符 5"/>
          <p:cNvCxnSpPr>
            <a:cxnSpLocks noChangeShapeType="1"/>
            <a:stCxn id="36867" idx="6"/>
            <a:endCxn id="35863" idx="2"/>
          </p:cNvCxnSpPr>
          <p:nvPr/>
        </p:nvCxnSpPr>
        <p:spPr bwMode="auto">
          <a:xfrm flipV="1">
            <a:off x="3297238" y="2851150"/>
            <a:ext cx="776287" cy="4763"/>
          </a:xfrm>
          <a:prstGeom prst="line">
            <a:avLst/>
          </a:prstGeom>
          <a:noFill/>
          <a:ln w="9525">
            <a:solidFill>
              <a:srgbClr val="414455"/>
            </a:solidFill>
            <a:bevel/>
            <a:headEnd/>
            <a:tailEnd/>
          </a:ln>
          <a:extLst>
            <a:ext uri="{909E8E84-426E-40DD-AFC4-6F175D3DCCD1}">
              <a14:hiddenFill xmlns:a14="http://schemas.microsoft.com/office/drawing/2010/main">
                <a:noFill/>
              </a14:hiddenFill>
            </a:ext>
          </a:extLst>
        </p:spPr>
      </p:cxnSp>
      <p:cxnSp>
        <p:nvCxnSpPr>
          <p:cNvPr id="36871" name="直接连接符 6"/>
          <p:cNvCxnSpPr>
            <a:cxnSpLocks noChangeShapeType="1"/>
            <a:stCxn id="36867" idx="4"/>
            <a:endCxn id="35861" idx="2"/>
          </p:cNvCxnSpPr>
          <p:nvPr/>
        </p:nvCxnSpPr>
        <p:spPr bwMode="auto">
          <a:xfrm flipV="1">
            <a:off x="2000250" y="4151313"/>
            <a:ext cx="2073275" cy="1587"/>
          </a:xfrm>
          <a:prstGeom prst="line">
            <a:avLst/>
          </a:prstGeom>
          <a:noFill/>
          <a:ln w="9525">
            <a:solidFill>
              <a:srgbClr val="414455"/>
            </a:solidFill>
            <a:bevel/>
            <a:headEnd/>
            <a:tailEnd/>
          </a:ln>
          <a:extLst>
            <a:ext uri="{909E8E84-426E-40DD-AFC4-6F175D3DCCD1}">
              <a14:hiddenFill xmlns:a14="http://schemas.microsoft.com/office/drawing/2010/main">
                <a:noFill/>
              </a14:hiddenFill>
            </a:ext>
          </a:extLst>
        </p:spPr>
      </p:cxnSp>
      <p:grpSp>
        <p:nvGrpSpPr>
          <p:cNvPr id="36872" name="组合 7"/>
          <p:cNvGrpSpPr>
            <a:grpSpLocks/>
          </p:cNvGrpSpPr>
          <p:nvPr/>
        </p:nvGrpSpPr>
        <p:grpSpPr bwMode="auto">
          <a:xfrm>
            <a:off x="4073525" y="1200150"/>
            <a:ext cx="720725" cy="719138"/>
            <a:chOff x="0" y="0"/>
            <a:chExt cx="720080" cy="720080"/>
          </a:xfrm>
        </p:grpSpPr>
        <p:sp>
          <p:nvSpPr>
            <p:cNvPr id="35865" name="椭圆 8"/>
            <p:cNvSpPr>
              <a:spLocks noChangeArrowheads="1"/>
            </p:cNvSpPr>
            <p:nvPr/>
          </p:nvSpPr>
          <p:spPr bwMode="auto">
            <a:xfrm>
              <a:off x="0" y="0"/>
              <a:ext cx="720080" cy="720080"/>
            </a:xfrm>
            <a:prstGeom prst="ellipse">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66" name="TextBox 9"/>
            <p:cNvSpPr>
              <a:spLocks noChangeArrowheads="1"/>
            </p:cNvSpPr>
            <p:nvPr/>
          </p:nvSpPr>
          <p:spPr bwMode="auto">
            <a:xfrm>
              <a:off x="65609" y="129137"/>
              <a:ext cx="604653"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6875" name="组合 10"/>
          <p:cNvGrpSpPr>
            <a:grpSpLocks/>
          </p:cNvGrpSpPr>
          <p:nvPr/>
        </p:nvGrpSpPr>
        <p:grpSpPr bwMode="auto">
          <a:xfrm>
            <a:off x="4073525" y="2490788"/>
            <a:ext cx="720725" cy="719137"/>
            <a:chOff x="0" y="0"/>
            <a:chExt cx="720080" cy="720080"/>
          </a:xfrm>
        </p:grpSpPr>
        <p:sp>
          <p:nvSpPr>
            <p:cNvPr id="35863" name="椭圆 11"/>
            <p:cNvSpPr>
              <a:spLocks noChangeArrowheads="1"/>
            </p:cNvSpPr>
            <p:nvPr/>
          </p:nvSpPr>
          <p:spPr bwMode="auto">
            <a:xfrm>
              <a:off x="0" y="0"/>
              <a:ext cx="720080" cy="720080"/>
            </a:xfrm>
            <a:prstGeom prst="ellipse">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64" name="TextBox 12"/>
            <p:cNvSpPr>
              <a:spLocks noChangeArrowheads="1"/>
            </p:cNvSpPr>
            <p:nvPr/>
          </p:nvSpPr>
          <p:spPr bwMode="auto">
            <a:xfrm>
              <a:off x="65607" y="134083"/>
              <a:ext cx="604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6878" name="组合 13"/>
          <p:cNvGrpSpPr>
            <a:grpSpLocks/>
          </p:cNvGrpSpPr>
          <p:nvPr/>
        </p:nvGrpSpPr>
        <p:grpSpPr bwMode="auto">
          <a:xfrm>
            <a:off x="4073525" y="3790950"/>
            <a:ext cx="720725" cy="720725"/>
            <a:chOff x="0" y="0"/>
            <a:chExt cx="720080" cy="720080"/>
          </a:xfrm>
        </p:grpSpPr>
        <p:sp>
          <p:nvSpPr>
            <p:cNvPr id="35861" name="椭圆 14"/>
            <p:cNvSpPr>
              <a:spLocks noChangeArrowheads="1"/>
            </p:cNvSpPr>
            <p:nvPr/>
          </p:nvSpPr>
          <p:spPr bwMode="auto">
            <a:xfrm>
              <a:off x="0" y="0"/>
              <a:ext cx="720080" cy="720080"/>
            </a:xfrm>
            <a:prstGeom prst="ellipse">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62" name="TextBox 15"/>
            <p:cNvSpPr>
              <a:spLocks noChangeArrowheads="1"/>
            </p:cNvSpPr>
            <p:nvPr/>
          </p:nvSpPr>
          <p:spPr bwMode="auto">
            <a:xfrm>
              <a:off x="65609" y="129138"/>
              <a:ext cx="604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6881" name="TextBox 16"/>
          <p:cNvSpPr>
            <a:spLocks noChangeArrowheads="1"/>
          </p:cNvSpPr>
          <p:nvPr/>
        </p:nvSpPr>
        <p:spPr bwMode="auto">
          <a:xfrm>
            <a:off x="4979988" y="1487488"/>
            <a:ext cx="35464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en-US" altLang="zh-CN"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82" name="矩形 17"/>
          <p:cNvSpPr>
            <a:spLocks noChangeArrowheads="1"/>
          </p:cNvSpPr>
          <p:nvPr/>
        </p:nvSpPr>
        <p:spPr bwMode="auto">
          <a:xfrm>
            <a:off x="4994275" y="1120775"/>
            <a:ext cx="2020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Add title one</a:t>
            </a:r>
          </a:p>
        </p:txBody>
      </p:sp>
      <p:sp>
        <p:nvSpPr>
          <p:cNvPr id="36883" name="TextBox 18"/>
          <p:cNvSpPr>
            <a:spLocks noChangeArrowheads="1"/>
          </p:cNvSpPr>
          <p:nvPr/>
        </p:nvSpPr>
        <p:spPr bwMode="auto">
          <a:xfrm>
            <a:off x="5006975" y="2717800"/>
            <a:ext cx="35464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en-US" altLang="zh-CN"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84" name="矩形 19"/>
          <p:cNvSpPr>
            <a:spLocks noChangeArrowheads="1"/>
          </p:cNvSpPr>
          <p:nvPr/>
        </p:nvSpPr>
        <p:spPr bwMode="auto">
          <a:xfrm>
            <a:off x="5021263" y="2351088"/>
            <a:ext cx="2020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Add Title Two</a:t>
            </a:r>
          </a:p>
        </p:txBody>
      </p:sp>
      <p:sp>
        <p:nvSpPr>
          <p:cNvPr id="36885" name="TextBox 20"/>
          <p:cNvSpPr>
            <a:spLocks noChangeArrowheads="1"/>
          </p:cNvSpPr>
          <p:nvPr/>
        </p:nvSpPr>
        <p:spPr bwMode="auto">
          <a:xfrm>
            <a:off x="5026025" y="4013200"/>
            <a:ext cx="354647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en-US" altLang="zh-CN" sz="12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86" name="矩形 21"/>
          <p:cNvSpPr>
            <a:spLocks noChangeArrowheads="1"/>
          </p:cNvSpPr>
          <p:nvPr/>
        </p:nvSpPr>
        <p:spPr bwMode="auto">
          <a:xfrm>
            <a:off x="5040313" y="3648075"/>
            <a:ext cx="2020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Add Title Three</a:t>
            </a:r>
          </a:p>
        </p:txBody>
      </p:sp>
      <p:sp>
        <p:nvSpPr>
          <p:cNvPr id="36887" name="TextBox 108"/>
          <p:cNvSpPr>
            <a:spLocks noChangeArrowheads="1"/>
          </p:cNvSpPr>
          <p:nvPr/>
        </p:nvSpPr>
        <p:spPr bwMode="auto">
          <a:xfrm>
            <a:off x="539750" y="26670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Safeguards</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6888" name="组合 23"/>
          <p:cNvGrpSpPr>
            <a:grpSpLocks/>
          </p:cNvGrpSpPr>
          <p:nvPr/>
        </p:nvGrpSpPr>
        <p:grpSpPr bwMode="auto">
          <a:xfrm>
            <a:off x="107950" y="244475"/>
            <a:ext cx="358775" cy="360363"/>
            <a:chOff x="0" y="0"/>
            <a:chExt cx="302558" cy="314067"/>
          </a:xfrm>
        </p:grpSpPr>
        <p:sp>
          <p:nvSpPr>
            <p:cNvPr id="35859" name="矩形 24"/>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5860" name="矩形 25"/>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6888"/>
                                        </p:tgtEl>
                                        <p:attrNameLst>
                                          <p:attrName>style.visibility</p:attrName>
                                        </p:attrNameLst>
                                      </p:cBhvr>
                                      <p:to>
                                        <p:strVal val="visible"/>
                                      </p:to>
                                    </p:set>
                                    <p:anim calcmode="lin" valueType="num">
                                      <p:cBhvr>
                                        <p:cTn id="7" dur="350" fill="hold"/>
                                        <p:tgtEl>
                                          <p:spTgt spid="36888"/>
                                        </p:tgtEl>
                                        <p:attrNameLst>
                                          <p:attrName>ppt_w</p:attrName>
                                        </p:attrNameLst>
                                      </p:cBhvr>
                                      <p:tavLst>
                                        <p:tav tm="0">
                                          <p:val>
                                            <p:fltVal val="0"/>
                                          </p:val>
                                        </p:tav>
                                        <p:tav tm="100000">
                                          <p:val>
                                            <p:strVal val="#ppt_w"/>
                                          </p:val>
                                        </p:tav>
                                      </p:tavLst>
                                    </p:anim>
                                    <p:anim calcmode="lin" valueType="num">
                                      <p:cBhvr>
                                        <p:cTn id="8" dur="350" fill="hold"/>
                                        <p:tgtEl>
                                          <p:spTgt spid="36888"/>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6887"/>
                                        </p:tgtEl>
                                        <p:attrNameLst>
                                          <p:attrName>style.visibility</p:attrName>
                                        </p:attrNameLst>
                                      </p:cBhvr>
                                      <p:to>
                                        <p:strVal val="visible"/>
                                      </p:to>
                                    </p:set>
                                    <p:anim calcmode="lin" valueType="num">
                                      <p:cBhvr>
                                        <p:cTn id="12" dur="400" fill="hold"/>
                                        <p:tgtEl>
                                          <p:spTgt spid="36887"/>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36887"/>
                                        </p:tgtEl>
                                        <p:attrNameLst>
                                          <p:attrName>ppt_y</p:attrName>
                                        </p:attrNameLst>
                                      </p:cBhvr>
                                      <p:tavLst>
                                        <p:tav tm="0">
                                          <p:val>
                                            <p:strVal val="#ppt_y"/>
                                          </p:val>
                                        </p:tav>
                                        <p:tav tm="100000">
                                          <p:val>
                                            <p:strVal val="#ppt_y"/>
                                          </p:val>
                                        </p:tav>
                                      </p:tavLst>
                                    </p:anim>
                                    <p:anim calcmode="lin" valueType="num">
                                      <p:cBhvr>
                                        <p:cTn id="14" dur="400" fill="hold"/>
                                        <p:tgtEl>
                                          <p:spTgt spid="36887"/>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36887"/>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36887"/>
                                        </p:tgtEl>
                                      </p:cBhvr>
                                    </p:animEffect>
                                  </p:childTnLst>
                                </p:cTn>
                              </p:par>
                            </p:childTnLst>
                          </p:cTn>
                        </p:par>
                        <p:par>
                          <p:cTn id="17" fill="hold" nodeType="afterGroup">
                            <p:stCondLst>
                              <p:cond delay="870"/>
                            </p:stCondLst>
                            <p:childTnLst>
                              <p:par>
                                <p:cTn id="18" presetID="10" presetClass="entr" presetSubtype="0" fill="hold" grpId="0" nodeType="afterEffect">
                                  <p:stCondLst>
                                    <p:cond delay="0"/>
                                  </p:stCondLst>
                                  <p:childTnLst>
                                    <p:set>
                                      <p:cBhvr>
                                        <p:cTn id="19" dur="1" fill="hold">
                                          <p:stCondLst>
                                            <p:cond delay="0"/>
                                          </p:stCondLst>
                                        </p:cTn>
                                        <p:tgtEl>
                                          <p:spTgt spid="36866"/>
                                        </p:tgtEl>
                                        <p:attrNameLst>
                                          <p:attrName>style.visibility</p:attrName>
                                        </p:attrNameLst>
                                      </p:cBhvr>
                                      <p:to>
                                        <p:strVal val="visible"/>
                                      </p:to>
                                    </p:set>
                                    <p:anim calcmode="lin" valueType="num">
                                      <p:cBhvr>
                                        <p:cTn id="20" dur="500" fill="hold"/>
                                        <p:tgtEl>
                                          <p:spTgt spid="36866"/>
                                        </p:tgtEl>
                                        <p:attrNameLst>
                                          <p:attrName>ppt_w</p:attrName>
                                        </p:attrNameLst>
                                      </p:cBhvr>
                                      <p:tavLst>
                                        <p:tav tm="0">
                                          <p:val>
                                            <p:fltVal val="0"/>
                                          </p:val>
                                        </p:tav>
                                        <p:tav tm="100000">
                                          <p:val>
                                            <p:strVal val="#ppt_w"/>
                                          </p:val>
                                        </p:tav>
                                      </p:tavLst>
                                    </p:anim>
                                    <p:anim calcmode="lin" valueType="num">
                                      <p:cBhvr>
                                        <p:cTn id="21" dur="500" fill="hold"/>
                                        <p:tgtEl>
                                          <p:spTgt spid="36866"/>
                                        </p:tgtEl>
                                        <p:attrNameLst>
                                          <p:attrName>ppt_h</p:attrName>
                                        </p:attrNameLst>
                                      </p:cBhvr>
                                      <p:tavLst>
                                        <p:tav tm="0">
                                          <p:val>
                                            <p:fltVal val="0"/>
                                          </p:val>
                                        </p:tav>
                                        <p:tav tm="100000">
                                          <p:val>
                                            <p:strVal val="#ppt_h"/>
                                          </p:val>
                                        </p:tav>
                                      </p:tavLst>
                                    </p:anim>
                                    <p:animEffect>
                                      <p:cBhvr>
                                        <p:cTn id="22" dur="500"/>
                                        <p:tgtEl>
                                          <p:spTgt spid="3686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867"/>
                                        </p:tgtEl>
                                        <p:attrNameLst>
                                          <p:attrName>style.visibility</p:attrName>
                                        </p:attrNameLst>
                                      </p:cBhvr>
                                      <p:to>
                                        <p:strVal val="visible"/>
                                      </p:to>
                                    </p:set>
                                    <p:anim calcmode="lin" valueType="num">
                                      <p:cBhvr>
                                        <p:cTn id="25" dur="500" fill="hold"/>
                                        <p:tgtEl>
                                          <p:spTgt spid="36867"/>
                                        </p:tgtEl>
                                        <p:attrNameLst>
                                          <p:attrName>ppt_w</p:attrName>
                                        </p:attrNameLst>
                                      </p:cBhvr>
                                      <p:tavLst>
                                        <p:tav tm="0">
                                          <p:val>
                                            <p:fltVal val="0"/>
                                          </p:val>
                                        </p:tav>
                                        <p:tav tm="100000">
                                          <p:val>
                                            <p:strVal val="#ppt_w"/>
                                          </p:val>
                                        </p:tav>
                                      </p:tavLst>
                                    </p:anim>
                                    <p:anim calcmode="lin" valueType="num">
                                      <p:cBhvr>
                                        <p:cTn id="26" dur="500" fill="hold"/>
                                        <p:tgtEl>
                                          <p:spTgt spid="36867"/>
                                        </p:tgtEl>
                                        <p:attrNameLst>
                                          <p:attrName>ppt_h</p:attrName>
                                        </p:attrNameLst>
                                      </p:cBhvr>
                                      <p:tavLst>
                                        <p:tav tm="0">
                                          <p:val>
                                            <p:fltVal val="0"/>
                                          </p:val>
                                        </p:tav>
                                        <p:tav tm="100000">
                                          <p:val>
                                            <p:strVal val="#ppt_h"/>
                                          </p:val>
                                        </p:tav>
                                      </p:tavLst>
                                    </p:anim>
                                    <p:animEffect>
                                      <p:cBhvr>
                                        <p:cTn id="27" dur="500"/>
                                        <p:tgtEl>
                                          <p:spTgt spid="36867"/>
                                        </p:tgtEl>
                                      </p:cBhvr>
                                    </p:animEffect>
                                  </p:childTnLst>
                                </p:cTn>
                              </p:par>
                            </p:childTnLst>
                          </p:cTn>
                        </p:par>
                        <p:par>
                          <p:cTn id="28" fill="hold" nodeType="afterGroup">
                            <p:stCondLst>
                              <p:cond delay="1370"/>
                            </p:stCondLst>
                            <p:childTnLst>
                              <p:par>
                                <p:cTn id="29" presetID="42" presetClass="entr" presetSubtype="0" fill="hold" nodeType="afterEffect">
                                  <p:stCondLst>
                                    <p:cond delay="0"/>
                                  </p:stCondLst>
                                  <p:childTnLst>
                                    <p:set>
                                      <p:cBhvr>
                                        <p:cTn id="30" dur="1" fill="hold">
                                          <p:stCondLst>
                                            <p:cond delay="0"/>
                                          </p:stCondLst>
                                        </p:cTn>
                                        <p:tgtEl>
                                          <p:spTgt spid="36868"/>
                                        </p:tgtEl>
                                        <p:attrNameLst>
                                          <p:attrName>style.visibility</p:attrName>
                                        </p:attrNameLst>
                                      </p:cBhvr>
                                      <p:to>
                                        <p:strVal val="visible"/>
                                      </p:to>
                                    </p:set>
                                    <p:animEffect>
                                      <p:cBhvr>
                                        <p:cTn id="31" dur="750"/>
                                        <p:tgtEl>
                                          <p:spTgt spid="36868"/>
                                        </p:tgtEl>
                                      </p:cBhvr>
                                    </p:animEffect>
                                    <p:anim calcmode="lin" valueType="num">
                                      <p:cBhvr>
                                        <p:cTn id="32" dur="750" fill="hold"/>
                                        <p:tgtEl>
                                          <p:spTgt spid="36868"/>
                                        </p:tgtEl>
                                        <p:attrNameLst>
                                          <p:attrName>ppt_x</p:attrName>
                                        </p:attrNameLst>
                                      </p:cBhvr>
                                      <p:tavLst>
                                        <p:tav tm="0">
                                          <p:val>
                                            <p:strVal val="#ppt_x"/>
                                          </p:val>
                                        </p:tav>
                                        <p:tav tm="100000">
                                          <p:val>
                                            <p:strVal val="#ppt_x"/>
                                          </p:val>
                                        </p:tav>
                                      </p:tavLst>
                                    </p:anim>
                                    <p:anim calcmode="lin" valueType="num">
                                      <p:cBhvr>
                                        <p:cTn id="33" dur="750" fill="hold"/>
                                        <p:tgtEl>
                                          <p:spTgt spid="36868"/>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120"/>
                            </p:stCondLst>
                            <p:childTnLst>
                              <p:par>
                                <p:cTn id="35" presetID="22" presetClass="entr" presetSubtype="8" fill="hold" nodeType="afterEffect">
                                  <p:stCondLst>
                                    <p:cond delay="0"/>
                                  </p:stCondLst>
                                  <p:childTnLst>
                                    <p:set>
                                      <p:cBhvr>
                                        <p:cTn id="36" dur="1" fill="hold">
                                          <p:stCondLst>
                                            <p:cond delay="0"/>
                                          </p:stCondLst>
                                        </p:cTn>
                                        <p:tgtEl>
                                          <p:spTgt spid="36869"/>
                                        </p:tgtEl>
                                        <p:attrNameLst>
                                          <p:attrName>style.visibility</p:attrName>
                                        </p:attrNameLst>
                                      </p:cBhvr>
                                      <p:to>
                                        <p:strVal val="visible"/>
                                      </p:to>
                                    </p:set>
                                    <p:animEffect>
                                      <p:cBhvr>
                                        <p:cTn id="37" dur="400"/>
                                        <p:tgtEl>
                                          <p:spTgt spid="3686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6872"/>
                                        </p:tgtEl>
                                        <p:attrNameLst>
                                          <p:attrName>style.visibility</p:attrName>
                                        </p:attrNameLst>
                                      </p:cBhvr>
                                      <p:to>
                                        <p:strVal val="visible"/>
                                      </p:to>
                                    </p:set>
                                    <p:animEffect>
                                      <p:cBhvr>
                                        <p:cTn id="42" dur="500"/>
                                        <p:tgtEl>
                                          <p:spTgt spid="36872"/>
                                        </p:tgtEl>
                                      </p:cBhvr>
                                    </p:animEffect>
                                  </p:childTnLst>
                                </p:cTn>
                              </p:par>
                            </p:childTnLst>
                          </p:cTn>
                        </p:par>
                        <p:par>
                          <p:cTn id="43" fill="hold" nodeType="afterGroup">
                            <p:stCondLst>
                              <p:cond delay="500"/>
                            </p:stCondLst>
                            <p:childTnLst>
                              <p:par>
                                <p:cTn id="44" presetID="17" presetClass="entr" presetSubtype="1" fill="hold" grpId="0" nodeType="afterEffect">
                                  <p:stCondLst>
                                    <p:cond delay="0"/>
                                  </p:stCondLst>
                                  <p:iterate type="lt">
                                    <p:tmPct val="40000"/>
                                  </p:iterate>
                                  <p:childTnLst>
                                    <p:set>
                                      <p:cBhvr>
                                        <p:cTn id="45" dur="1" fill="hold">
                                          <p:stCondLst>
                                            <p:cond delay="0"/>
                                          </p:stCondLst>
                                        </p:cTn>
                                        <p:tgtEl>
                                          <p:spTgt spid="36882"/>
                                        </p:tgtEl>
                                        <p:attrNameLst>
                                          <p:attrName>style.visibility</p:attrName>
                                        </p:attrNameLst>
                                      </p:cBhvr>
                                      <p:to>
                                        <p:strVal val="visible"/>
                                      </p:to>
                                    </p:set>
                                    <p:anim calcmode="lin" valueType="num">
                                      <p:cBhvr>
                                        <p:cTn id="46" dur="250" fill="hold"/>
                                        <p:tgtEl>
                                          <p:spTgt spid="36882"/>
                                        </p:tgtEl>
                                        <p:attrNameLst>
                                          <p:attrName>ppt_x</p:attrName>
                                        </p:attrNameLst>
                                      </p:cBhvr>
                                      <p:tavLst>
                                        <p:tav tm="0">
                                          <p:val>
                                            <p:strVal val="#ppt_x"/>
                                          </p:val>
                                        </p:tav>
                                        <p:tav tm="100000">
                                          <p:val>
                                            <p:strVal val="#ppt_x"/>
                                          </p:val>
                                        </p:tav>
                                      </p:tavLst>
                                    </p:anim>
                                    <p:anim calcmode="lin" valueType="num">
                                      <p:cBhvr>
                                        <p:cTn id="47" dur="250" fill="hold"/>
                                        <p:tgtEl>
                                          <p:spTgt spid="36882"/>
                                        </p:tgtEl>
                                        <p:attrNameLst>
                                          <p:attrName>ppt_y</p:attrName>
                                        </p:attrNameLst>
                                      </p:cBhvr>
                                      <p:tavLst>
                                        <p:tav tm="0">
                                          <p:val>
                                            <p:strVal val="#ppt_y-#ppt_h/2"/>
                                          </p:val>
                                        </p:tav>
                                        <p:tav tm="100000">
                                          <p:val>
                                            <p:strVal val="#ppt_y"/>
                                          </p:val>
                                        </p:tav>
                                      </p:tavLst>
                                    </p:anim>
                                    <p:anim calcmode="lin" valueType="num">
                                      <p:cBhvr>
                                        <p:cTn id="48" dur="250" fill="hold"/>
                                        <p:tgtEl>
                                          <p:spTgt spid="36882"/>
                                        </p:tgtEl>
                                        <p:attrNameLst>
                                          <p:attrName>ppt_w</p:attrName>
                                        </p:attrNameLst>
                                      </p:cBhvr>
                                      <p:tavLst>
                                        <p:tav tm="0">
                                          <p:val>
                                            <p:strVal val="#ppt_w"/>
                                          </p:val>
                                        </p:tav>
                                        <p:tav tm="100000">
                                          <p:val>
                                            <p:strVal val="#ppt_w"/>
                                          </p:val>
                                        </p:tav>
                                      </p:tavLst>
                                    </p:anim>
                                    <p:anim calcmode="lin" valueType="num">
                                      <p:cBhvr>
                                        <p:cTn id="49" dur="250" fill="hold"/>
                                        <p:tgtEl>
                                          <p:spTgt spid="36882"/>
                                        </p:tgtEl>
                                        <p:attrNameLst>
                                          <p:attrName>ppt_h</p:attrName>
                                        </p:attrNameLst>
                                      </p:cBhvr>
                                      <p:tavLst>
                                        <p:tav tm="0">
                                          <p:val>
                                            <p:fltVal val="0"/>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6881"/>
                                        </p:tgtEl>
                                        <p:attrNameLst>
                                          <p:attrName>style.visibility</p:attrName>
                                        </p:attrNameLst>
                                      </p:cBhvr>
                                      <p:to>
                                        <p:strVal val="visible"/>
                                      </p:to>
                                    </p:set>
                                    <p:animEffect>
                                      <p:cBhvr>
                                        <p:cTn id="54" dur="500"/>
                                        <p:tgtEl>
                                          <p:spTgt spid="36881"/>
                                        </p:tgtEl>
                                      </p:cBhvr>
                                    </p:animEffect>
                                  </p:childTnLst>
                                </p:cTn>
                              </p:par>
                            </p:childTnLst>
                          </p:cTn>
                        </p:par>
                        <p:par>
                          <p:cTn id="55" fill="hold" nodeType="afterGroup">
                            <p:stCondLst>
                              <p:cond delay="500"/>
                            </p:stCondLst>
                            <p:childTnLst>
                              <p:par>
                                <p:cTn id="56" presetID="22" presetClass="entr" presetSubtype="8" fill="hold" nodeType="afterEffect">
                                  <p:stCondLst>
                                    <p:cond delay="0"/>
                                  </p:stCondLst>
                                  <p:childTnLst>
                                    <p:set>
                                      <p:cBhvr>
                                        <p:cTn id="57" dur="1" fill="hold">
                                          <p:stCondLst>
                                            <p:cond delay="0"/>
                                          </p:stCondLst>
                                        </p:cTn>
                                        <p:tgtEl>
                                          <p:spTgt spid="36870"/>
                                        </p:tgtEl>
                                        <p:attrNameLst>
                                          <p:attrName>style.visibility</p:attrName>
                                        </p:attrNameLst>
                                      </p:cBhvr>
                                      <p:to>
                                        <p:strVal val="visible"/>
                                      </p:to>
                                    </p:set>
                                    <p:animEffect>
                                      <p:cBhvr>
                                        <p:cTn id="58" dur="400"/>
                                        <p:tgtEl>
                                          <p:spTgt spid="3687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36875"/>
                                        </p:tgtEl>
                                        <p:attrNameLst>
                                          <p:attrName>style.visibility</p:attrName>
                                        </p:attrNameLst>
                                      </p:cBhvr>
                                      <p:to>
                                        <p:strVal val="visible"/>
                                      </p:to>
                                    </p:set>
                                    <p:animEffect>
                                      <p:cBhvr>
                                        <p:cTn id="63" dur="500"/>
                                        <p:tgtEl>
                                          <p:spTgt spid="36875"/>
                                        </p:tgtEl>
                                      </p:cBhvr>
                                    </p:animEffect>
                                  </p:childTnLst>
                                </p:cTn>
                              </p:par>
                            </p:childTnLst>
                          </p:cTn>
                        </p:par>
                        <p:par>
                          <p:cTn id="64" fill="hold" nodeType="afterGroup">
                            <p:stCondLst>
                              <p:cond delay="500"/>
                            </p:stCondLst>
                            <p:childTnLst>
                              <p:par>
                                <p:cTn id="65" presetID="17" presetClass="entr" presetSubtype="1" fill="hold" grpId="0" nodeType="afterEffect">
                                  <p:stCondLst>
                                    <p:cond delay="0"/>
                                  </p:stCondLst>
                                  <p:iterate type="lt">
                                    <p:tmPct val="40000"/>
                                  </p:iterate>
                                  <p:childTnLst>
                                    <p:set>
                                      <p:cBhvr>
                                        <p:cTn id="66" dur="1" fill="hold">
                                          <p:stCondLst>
                                            <p:cond delay="0"/>
                                          </p:stCondLst>
                                        </p:cTn>
                                        <p:tgtEl>
                                          <p:spTgt spid="36884"/>
                                        </p:tgtEl>
                                        <p:attrNameLst>
                                          <p:attrName>style.visibility</p:attrName>
                                        </p:attrNameLst>
                                      </p:cBhvr>
                                      <p:to>
                                        <p:strVal val="visible"/>
                                      </p:to>
                                    </p:set>
                                    <p:anim calcmode="lin" valueType="num">
                                      <p:cBhvr>
                                        <p:cTn id="67" dur="250" fill="hold"/>
                                        <p:tgtEl>
                                          <p:spTgt spid="36884"/>
                                        </p:tgtEl>
                                        <p:attrNameLst>
                                          <p:attrName>ppt_x</p:attrName>
                                        </p:attrNameLst>
                                      </p:cBhvr>
                                      <p:tavLst>
                                        <p:tav tm="0">
                                          <p:val>
                                            <p:strVal val="#ppt_x"/>
                                          </p:val>
                                        </p:tav>
                                        <p:tav tm="100000">
                                          <p:val>
                                            <p:strVal val="#ppt_x"/>
                                          </p:val>
                                        </p:tav>
                                      </p:tavLst>
                                    </p:anim>
                                    <p:anim calcmode="lin" valueType="num">
                                      <p:cBhvr>
                                        <p:cTn id="68" dur="250" fill="hold"/>
                                        <p:tgtEl>
                                          <p:spTgt spid="36884"/>
                                        </p:tgtEl>
                                        <p:attrNameLst>
                                          <p:attrName>ppt_y</p:attrName>
                                        </p:attrNameLst>
                                      </p:cBhvr>
                                      <p:tavLst>
                                        <p:tav tm="0">
                                          <p:val>
                                            <p:strVal val="#ppt_y-#ppt_h/2"/>
                                          </p:val>
                                        </p:tav>
                                        <p:tav tm="100000">
                                          <p:val>
                                            <p:strVal val="#ppt_y"/>
                                          </p:val>
                                        </p:tav>
                                      </p:tavLst>
                                    </p:anim>
                                    <p:anim calcmode="lin" valueType="num">
                                      <p:cBhvr>
                                        <p:cTn id="69" dur="250" fill="hold"/>
                                        <p:tgtEl>
                                          <p:spTgt spid="36884"/>
                                        </p:tgtEl>
                                        <p:attrNameLst>
                                          <p:attrName>ppt_w</p:attrName>
                                        </p:attrNameLst>
                                      </p:cBhvr>
                                      <p:tavLst>
                                        <p:tav tm="0">
                                          <p:val>
                                            <p:strVal val="#ppt_w"/>
                                          </p:val>
                                        </p:tav>
                                        <p:tav tm="100000">
                                          <p:val>
                                            <p:strVal val="#ppt_w"/>
                                          </p:val>
                                        </p:tav>
                                      </p:tavLst>
                                    </p:anim>
                                    <p:anim calcmode="lin" valueType="num">
                                      <p:cBhvr>
                                        <p:cTn id="70" dur="250" fill="hold"/>
                                        <p:tgtEl>
                                          <p:spTgt spid="36884"/>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6883"/>
                                        </p:tgtEl>
                                        <p:attrNameLst>
                                          <p:attrName>style.visibility</p:attrName>
                                        </p:attrNameLst>
                                      </p:cBhvr>
                                      <p:to>
                                        <p:strVal val="visible"/>
                                      </p:to>
                                    </p:set>
                                    <p:animEffect>
                                      <p:cBhvr>
                                        <p:cTn id="75" dur="500"/>
                                        <p:tgtEl>
                                          <p:spTgt spid="36883"/>
                                        </p:tgtEl>
                                      </p:cBhvr>
                                    </p:animEffect>
                                  </p:childTnLst>
                                </p:cTn>
                              </p:par>
                            </p:childTnLst>
                          </p:cTn>
                        </p:par>
                        <p:par>
                          <p:cTn id="76" fill="hold" nodeType="afterGroup">
                            <p:stCondLst>
                              <p:cond delay="500"/>
                            </p:stCondLst>
                            <p:childTnLst>
                              <p:par>
                                <p:cTn id="77" presetID="22" presetClass="entr" presetSubtype="8" fill="hold" nodeType="afterEffect">
                                  <p:stCondLst>
                                    <p:cond delay="0"/>
                                  </p:stCondLst>
                                  <p:childTnLst>
                                    <p:set>
                                      <p:cBhvr>
                                        <p:cTn id="78" dur="1" fill="hold">
                                          <p:stCondLst>
                                            <p:cond delay="0"/>
                                          </p:stCondLst>
                                        </p:cTn>
                                        <p:tgtEl>
                                          <p:spTgt spid="36871"/>
                                        </p:tgtEl>
                                        <p:attrNameLst>
                                          <p:attrName>style.visibility</p:attrName>
                                        </p:attrNameLst>
                                      </p:cBhvr>
                                      <p:to>
                                        <p:strVal val="visible"/>
                                      </p:to>
                                    </p:set>
                                    <p:animEffect>
                                      <p:cBhvr>
                                        <p:cTn id="79" dur="400"/>
                                        <p:tgtEl>
                                          <p:spTgt spid="3687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nodeType="clickEffect">
                                  <p:stCondLst>
                                    <p:cond delay="0"/>
                                  </p:stCondLst>
                                  <p:childTnLst>
                                    <p:set>
                                      <p:cBhvr>
                                        <p:cTn id="83" dur="1" fill="hold">
                                          <p:stCondLst>
                                            <p:cond delay="0"/>
                                          </p:stCondLst>
                                        </p:cTn>
                                        <p:tgtEl>
                                          <p:spTgt spid="36878"/>
                                        </p:tgtEl>
                                        <p:attrNameLst>
                                          <p:attrName>style.visibility</p:attrName>
                                        </p:attrNameLst>
                                      </p:cBhvr>
                                      <p:to>
                                        <p:strVal val="visible"/>
                                      </p:to>
                                    </p:set>
                                    <p:animEffect>
                                      <p:cBhvr>
                                        <p:cTn id="84" dur="500"/>
                                        <p:tgtEl>
                                          <p:spTgt spid="36878"/>
                                        </p:tgtEl>
                                      </p:cBhvr>
                                    </p:animEffect>
                                  </p:childTnLst>
                                </p:cTn>
                              </p:par>
                            </p:childTnLst>
                          </p:cTn>
                        </p:par>
                        <p:par>
                          <p:cTn id="85" fill="hold" nodeType="afterGroup">
                            <p:stCondLst>
                              <p:cond delay="500"/>
                            </p:stCondLst>
                            <p:childTnLst>
                              <p:par>
                                <p:cTn id="86" presetID="17" presetClass="entr" presetSubtype="1" fill="hold" grpId="0" nodeType="afterEffect">
                                  <p:stCondLst>
                                    <p:cond delay="0"/>
                                  </p:stCondLst>
                                  <p:iterate type="lt">
                                    <p:tmPct val="40000"/>
                                  </p:iterate>
                                  <p:childTnLst>
                                    <p:set>
                                      <p:cBhvr>
                                        <p:cTn id="87" dur="1" fill="hold">
                                          <p:stCondLst>
                                            <p:cond delay="0"/>
                                          </p:stCondLst>
                                        </p:cTn>
                                        <p:tgtEl>
                                          <p:spTgt spid="36886"/>
                                        </p:tgtEl>
                                        <p:attrNameLst>
                                          <p:attrName>style.visibility</p:attrName>
                                        </p:attrNameLst>
                                      </p:cBhvr>
                                      <p:to>
                                        <p:strVal val="visible"/>
                                      </p:to>
                                    </p:set>
                                    <p:anim calcmode="lin" valueType="num">
                                      <p:cBhvr>
                                        <p:cTn id="88" dur="250" fill="hold"/>
                                        <p:tgtEl>
                                          <p:spTgt spid="36886"/>
                                        </p:tgtEl>
                                        <p:attrNameLst>
                                          <p:attrName>ppt_x</p:attrName>
                                        </p:attrNameLst>
                                      </p:cBhvr>
                                      <p:tavLst>
                                        <p:tav tm="0">
                                          <p:val>
                                            <p:strVal val="#ppt_x"/>
                                          </p:val>
                                        </p:tav>
                                        <p:tav tm="100000">
                                          <p:val>
                                            <p:strVal val="#ppt_x"/>
                                          </p:val>
                                        </p:tav>
                                      </p:tavLst>
                                    </p:anim>
                                    <p:anim calcmode="lin" valueType="num">
                                      <p:cBhvr>
                                        <p:cTn id="89" dur="250" fill="hold"/>
                                        <p:tgtEl>
                                          <p:spTgt spid="36886"/>
                                        </p:tgtEl>
                                        <p:attrNameLst>
                                          <p:attrName>ppt_y</p:attrName>
                                        </p:attrNameLst>
                                      </p:cBhvr>
                                      <p:tavLst>
                                        <p:tav tm="0">
                                          <p:val>
                                            <p:strVal val="#ppt_y-#ppt_h/2"/>
                                          </p:val>
                                        </p:tav>
                                        <p:tav tm="100000">
                                          <p:val>
                                            <p:strVal val="#ppt_y"/>
                                          </p:val>
                                        </p:tav>
                                      </p:tavLst>
                                    </p:anim>
                                    <p:anim calcmode="lin" valueType="num">
                                      <p:cBhvr>
                                        <p:cTn id="90" dur="250" fill="hold"/>
                                        <p:tgtEl>
                                          <p:spTgt spid="36886"/>
                                        </p:tgtEl>
                                        <p:attrNameLst>
                                          <p:attrName>ppt_w</p:attrName>
                                        </p:attrNameLst>
                                      </p:cBhvr>
                                      <p:tavLst>
                                        <p:tav tm="0">
                                          <p:val>
                                            <p:strVal val="#ppt_w"/>
                                          </p:val>
                                        </p:tav>
                                        <p:tav tm="100000">
                                          <p:val>
                                            <p:strVal val="#ppt_w"/>
                                          </p:val>
                                        </p:tav>
                                      </p:tavLst>
                                    </p:anim>
                                    <p:anim calcmode="lin" valueType="num">
                                      <p:cBhvr>
                                        <p:cTn id="91" dur="250" fill="hold"/>
                                        <p:tgtEl>
                                          <p:spTgt spid="36886"/>
                                        </p:tgtEl>
                                        <p:attrNameLst>
                                          <p:attrName>ppt_h</p:attrName>
                                        </p:attrNameLst>
                                      </p:cBhvr>
                                      <p:tavLst>
                                        <p:tav tm="0">
                                          <p:val>
                                            <p:fltVal val="0"/>
                                          </p:val>
                                        </p:tav>
                                        <p:tav tm="100000">
                                          <p:val>
                                            <p:strVal val="#ppt_h"/>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36885"/>
                                        </p:tgtEl>
                                        <p:attrNameLst>
                                          <p:attrName>style.visibility</p:attrName>
                                        </p:attrNameLst>
                                      </p:cBhvr>
                                      <p:to>
                                        <p:strVal val="visible"/>
                                      </p:to>
                                    </p:set>
                                    <p:animEffect>
                                      <p:cBhvr>
                                        <p:cTn id="96" dur="500"/>
                                        <p:tgtEl>
                                          <p:spTgt spid="36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ldLvl="0" animBg="1" autoUpdateAnimBg="0"/>
      <p:bldP spid="36867" grpId="0" bldLvl="0" animBg="1" autoUpdateAnimBg="0"/>
      <p:bldP spid="36881" grpId="0" bldLvl="0" autoUpdateAnimBg="0"/>
      <p:bldP spid="36882" grpId="0" bldLvl="0" autoUpdateAnimBg="0"/>
      <p:bldP spid="36883" grpId="0" bldLvl="0" autoUpdateAnimBg="0"/>
      <p:bldP spid="36884" grpId="0" bldLvl="0" autoUpdateAnimBg="0"/>
      <p:bldP spid="36885" grpId="0" bldLvl="0" autoUpdateAnimBg="0"/>
      <p:bldP spid="36886" grpId="0" bldLvl="0" autoUpdateAnimBg="0"/>
      <p:bldP spid="36887" grpId="0" bldLvl="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任意多边形 28"/>
          <p:cNvSpPr>
            <a:spLocks noChangeArrowheads="1"/>
          </p:cNvSpPr>
          <p:nvPr/>
        </p:nvSpPr>
        <p:spPr bwMode="auto">
          <a:xfrm rot="1723431">
            <a:off x="2647950" y="2428875"/>
            <a:ext cx="1817688" cy="1338263"/>
          </a:xfrm>
          <a:custGeom>
            <a:avLst/>
            <a:gdLst>
              <a:gd name="T0" fmla="*/ 1172437 w 2351321"/>
              <a:gd name="T1" fmla="*/ 0 h 1732770"/>
              <a:gd name="T2" fmla="*/ 1779847 w 2351321"/>
              <a:gd name="T3" fmla="*/ 573840 h 1732770"/>
              <a:gd name="T4" fmla="*/ 1772364 w 2351321"/>
              <a:gd name="T5" fmla="*/ 1338263 h 1732770"/>
              <a:gd name="T6" fmla="*/ 0 w 2351321"/>
              <a:gd name="T7" fmla="*/ 934112 h 1732770"/>
              <a:gd name="T8" fmla="*/ 1172437 w 2351321"/>
              <a:gd name="T9" fmla="*/ 0 h 1732770"/>
              <a:gd name="T10" fmla="*/ 0 60000 65536"/>
              <a:gd name="T11" fmla="*/ 0 60000 65536"/>
              <a:gd name="T12" fmla="*/ 0 60000 65536"/>
              <a:gd name="T13" fmla="*/ 0 60000 65536"/>
              <a:gd name="T14" fmla="*/ 0 60000 65536"/>
              <a:gd name="T15" fmla="*/ 0 w 2351321"/>
              <a:gd name="T16" fmla="*/ 0 h 1732770"/>
              <a:gd name="T17" fmla="*/ 2351321 w 2351321"/>
              <a:gd name="T18" fmla="*/ 1732770 h 1732770"/>
            </a:gdLst>
            <a:ahLst/>
            <a:cxnLst>
              <a:cxn ang="T10">
                <a:pos x="T0" y="T1"/>
              </a:cxn>
              <a:cxn ang="T11">
                <a:pos x="T2" y="T3"/>
              </a:cxn>
              <a:cxn ang="T12">
                <a:pos x="T4" y="T5"/>
              </a:cxn>
              <a:cxn ang="T13">
                <a:pos x="T6" y="T7"/>
              </a:cxn>
              <a:cxn ang="T14">
                <a:pos x="T8" y="T9"/>
              </a:cxn>
            </a:cxnLst>
            <a:rect l="T15" t="T16" r="T17" b="T18"/>
            <a:pathLst>
              <a:path w="2351321" h="1732770">
                <a:moveTo>
                  <a:pt x="1516639" y="0"/>
                </a:moveTo>
                <a:lnTo>
                  <a:pt x="2302371" y="743002"/>
                </a:lnTo>
                <a:cubicBezTo>
                  <a:pt x="2370314" y="1065730"/>
                  <a:pt x="2367934" y="1403106"/>
                  <a:pt x="2292691" y="1732770"/>
                </a:cubicBezTo>
                <a:lnTo>
                  <a:pt x="0" y="1209479"/>
                </a:lnTo>
                <a:lnTo>
                  <a:pt x="1516639" y="0"/>
                </a:lnTo>
                <a:close/>
              </a:path>
            </a:pathLst>
          </a:custGeom>
          <a:solidFill>
            <a:srgbClr val="414455"/>
          </a:solidFill>
          <a:ln w="25400" cap="flat" cmpd="sng">
            <a:solidFill>
              <a:srgbClr val="FFFFFF"/>
            </a:solidFill>
            <a:bevel/>
            <a:headEnd/>
            <a:tailEnd/>
          </a:ln>
        </p:spPr>
        <p:txBody>
          <a:bodyPr lIns="2385060" tIns="1267461" rIns="133604" bIns="1612899" anchor="ctr"/>
          <a:lstStyle/>
          <a:p>
            <a:endParaRPr lang="zh-CN" altLang="en-US"/>
          </a:p>
        </p:txBody>
      </p:sp>
      <p:sp>
        <p:nvSpPr>
          <p:cNvPr id="37891" name="任意多边形 29"/>
          <p:cNvSpPr>
            <a:spLocks noChangeArrowheads="1"/>
          </p:cNvSpPr>
          <p:nvPr/>
        </p:nvSpPr>
        <p:spPr bwMode="auto">
          <a:xfrm rot="1723431">
            <a:off x="796925" y="1073150"/>
            <a:ext cx="3635375" cy="3635375"/>
          </a:xfrm>
          <a:custGeom>
            <a:avLst/>
            <a:gdLst>
              <a:gd name="T0" fmla="*/ 3822845 w 3413760"/>
              <a:gd name="T1" fmla="*/ 2366419 h 3413760"/>
              <a:gd name="T2" fmla="*/ 2775552 w 3413760"/>
              <a:gd name="T3" fmla="*/ 3679684 h 3413760"/>
              <a:gd name="T4" fmla="*/ 1935688 w 3413760"/>
              <a:gd name="T5" fmla="*/ 1935688 h 3413760"/>
              <a:gd name="T6" fmla="*/ 3822845 w 3413760"/>
              <a:gd name="T7" fmla="*/ 2366419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414455"/>
          </a:solidFill>
          <a:ln w="25400" cap="flat" cmpd="sng">
            <a:solidFill>
              <a:srgbClr val="FFFFFF"/>
            </a:solidFill>
            <a:bevel/>
            <a:headEnd/>
            <a:tailEnd/>
          </a:ln>
        </p:spPr>
        <p:txBody>
          <a:bodyPr lIns="2244090" tIns="2081530" rIns="374650" bIns="781050" anchor="ctr"/>
          <a:lstStyle/>
          <a:p>
            <a:endParaRPr lang="zh-CN" altLang="en-US"/>
          </a:p>
        </p:txBody>
      </p:sp>
      <p:sp>
        <p:nvSpPr>
          <p:cNvPr id="37892" name="任意多边形 30"/>
          <p:cNvSpPr>
            <a:spLocks noChangeArrowheads="1"/>
          </p:cNvSpPr>
          <p:nvPr/>
        </p:nvSpPr>
        <p:spPr bwMode="auto">
          <a:xfrm rot="1723431">
            <a:off x="796925" y="1073150"/>
            <a:ext cx="3635375" cy="3635375"/>
          </a:xfrm>
          <a:custGeom>
            <a:avLst/>
            <a:gdLst>
              <a:gd name="T0" fmla="*/ 2775510 w 3413760"/>
              <a:gd name="T1" fmla="*/ 3679704 h 3413760"/>
              <a:gd name="T2" fmla="*/ 1095824 w 3413760"/>
              <a:gd name="T3" fmla="*/ 3679684 h 3413760"/>
              <a:gd name="T4" fmla="*/ 1935688 w 3413760"/>
              <a:gd name="T5" fmla="*/ 1935688 h 3413760"/>
              <a:gd name="T6" fmla="*/ 2775510 w 3413760"/>
              <a:gd name="T7" fmla="*/ 3679704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414455"/>
          </a:solidFill>
          <a:ln w="25400" cap="flat" cmpd="sng">
            <a:solidFill>
              <a:srgbClr val="FFFFFF"/>
            </a:solidFill>
            <a:bevel/>
            <a:headEnd/>
            <a:tailEnd/>
          </a:ln>
        </p:spPr>
        <p:txBody>
          <a:bodyPr lIns="1299210" tIns="2731771" rIns="1299210" bIns="130809" anchor="ctr"/>
          <a:lstStyle/>
          <a:p>
            <a:endParaRPr lang="zh-CN" altLang="en-US"/>
          </a:p>
        </p:txBody>
      </p:sp>
      <p:sp>
        <p:nvSpPr>
          <p:cNvPr id="37893" name="任意多边形 31"/>
          <p:cNvSpPr>
            <a:spLocks noChangeArrowheads="1"/>
          </p:cNvSpPr>
          <p:nvPr/>
        </p:nvSpPr>
        <p:spPr bwMode="auto">
          <a:xfrm rot="1723431">
            <a:off x="796925" y="1073150"/>
            <a:ext cx="3635375" cy="3635375"/>
          </a:xfrm>
          <a:custGeom>
            <a:avLst/>
            <a:gdLst>
              <a:gd name="T0" fmla="*/ 1095824 w 3413760"/>
              <a:gd name="T1" fmla="*/ 3679684 h 3413760"/>
              <a:gd name="T2" fmla="*/ 48532 w 3413760"/>
              <a:gd name="T3" fmla="*/ 2366419 h 3413760"/>
              <a:gd name="T4" fmla="*/ 1935688 w 3413760"/>
              <a:gd name="T5" fmla="*/ 1935688 h 3413760"/>
              <a:gd name="T6" fmla="*/ 1095824 w 3413760"/>
              <a:gd name="T7" fmla="*/ 3679684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966292" y="3244726"/>
                </a:moveTo>
                <a:cubicBezTo>
                  <a:pt x="498287" y="3019347"/>
                  <a:pt x="158382" y="2593118"/>
                  <a:pt x="42795" y="2086696"/>
                </a:cubicBezTo>
                <a:lnTo>
                  <a:pt x="1706880" y="1706880"/>
                </a:lnTo>
                <a:lnTo>
                  <a:pt x="966292" y="3244726"/>
                </a:lnTo>
                <a:close/>
              </a:path>
            </a:pathLst>
          </a:custGeom>
          <a:solidFill>
            <a:srgbClr val="414455"/>
          </a:solidFill>
          <a:ln w="25400" cap="flat" cmpd="sng">
            <a:solidFill>
              <a:srgbClr val="FFFFFF"/>
            </a:solidFill>
            <a:bevel/>
            <a:headEnd/>
            <a:tailEnd/>
          </a:ln>
        </p:spPr>
        <p:txBody>
          <a:bodyPr lIns="374650" tIns="2081530" rIns="2244090" bIns="781050" anchor="ctr"/>
          <a:lstStyle/>
          <a:p>
            <a:endParaRPr lang="zh-CN" altLang="en-US"/>
          </a:p>
        </p:txBody>
      </p:sp>
      <p:sp>
        <p:nvSpPr>
          <p:cNvPr id="37894" name="任意多边形 32"/>
          <p:cNvSpPr>
            <a:spLocks noChangeArrowheads="1"/>
          </p:cNvSpPr>
          <p:nvPr/>
        </p:nvSpPr>
        <p:spPr bwMode="auto">
          <a:xfrm rot="1723431">
            <a:off x="796925" y="1073150"/>
            <a:ext cx="3635375" cy="3635375"/>
          </a:xfrm>
          <a:custGeom>
            <a:avLst/>
            <a:gdLst>
              <a:gd name="T0" fmla="*/ 48532 w 3413760"/>
              <a:gd name="T1" fmla="*/ 2366417 h 3413760"/>
              <a:gd name="T2" fmla="*/ 422306 w 3413760"/>
              <a:gd name="T3" fmla="*/ 728807 h 3413760"/>
              <a:gd name="T4" fmla="*/ 1935688 w 3413760"/>
              <a:gd name="T5" fmla="*/ 1935688 h 3413760"/>
              <a:gd name="T6" fmla="*/ 48532 w 3413760"/>
              <a:gd name="T7" fmla="*/ 2366417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42795" y="2086695"/>
                </a:moveTo>
                <a:cubicBezTo>
                  <a:pt x="-72792" y="1580274"/>
                  <a:pt x="48519" y="1048777"/>
                  <a:pt x="372387" y="642658"/>
                </a:cubicBezTo>
                <a:lnTo>
                  <a:pt x="1706880" y="1706880"/>
                </a:lnTo>
                <a:lnTo>
                  <a:pt x="42795" y="2086695"/>
                </a:lnTo>
                <a:close/>
              </a:path>
            </a:pathLst>
          </a:custGeom>
          <a:solidFill>
            <a:srgbClr val="414455"/>
          </a:solidFill>
          <a:ln w="25400" cap="flat" cmpd="sng">
            <a:solidFill>
              <a:srgbClr val="FFFFFF"/>
            </a:solidFill>
            <a:bevel/>
            <a:headEnd/>
            <a:tailEnd/>
          </a:ln>
        </p:spPr>
        <p:txBody>
          <a:bodyPr lIns="124714" tIns="1258571" rIns="2376170" bIns="1604009" anchor="ctr"/>
          <a:lstStyle/>
          <a:p>
            <a:endParaRPr lang="zh-CN" altLang="en-US"/>
          </a:p>
        </p:txBody>
      </p:sp>
      <p:sp>
        <p:nvSpPr>
          <p:cNvPr id="37895" name="任意多边形 33"/>
          <p:cNvSpPr>
            <a:spLocks noChangeArrowheads="1"/>
          </p:cNvSpPr>
          <p:nvPr/>
        </p:nvSpPr>
        <p:spPr bwMode="auto">
          <a:xfrm rot="1723431">
            <a:off x="796925" y="1073150"/>
            <a:ext cx="3635375" cy="3635375"/>
          </a:xfrm>
          <a:custGeom>
            <a:avLst/>
            <a:gdLst>
              <a:gd name="T0" fmla="*/ 422306 w 3413760"/>
              <a:gd name="T1" fmla="*/ 728807 h 3413760"/>
              <a:gd name="T2" fmla="*/ 1935688 w 3413760"/>
              <a:gd name="T3" fmla="*/ 0 h 3413760"/>
              <a:gd name="T4" fmla="*/ 1935688 w 3413760"/>
              <a:gd name="T5" fmla="*/ 1935688 h 3413760"/>
              <a:gd name="T6" fmla="*/ 422306 w 3413760"/>
              <a:gd name="T7" fmla="*/ 728807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372387" y="642658"/>
                </a:moveTo>
                <a:cubicBezTo>
                  <a:pt x="696256" y="236539"/>
                  <a:pt x="1187434" y="0"/>
                  <a:pt x="1706880" y="0"/>
                </a:cubicBezTo>
                <a:lnTo>
                  <a:pt x="1706880" y="1706880"/>
                </a:lnTo>
                <a:lnTo>
                  <a:pt x="372387" y="642658"/>
                </a:lnTo>
                <a:close/>
              </a:path>
            </a:pathLst>
          </a:custGeom>
          <a:solidFill>
            <a:srgbClr val="414455"/>
          </a:solidFill>
          <a:ln w="25400" cap="flat" cmpd="sng">
            <a:solidFill>
              <a:srgbClr val="FFFFFF"/>
            </a:solidFill>
            <a:bevel/>
            <a:headEnd/>
            <a:tailEnd/>
          </a:ln>
        </p:spPr>
        <p:txBody>
          <a:bodyPr lIns="776478" tIns="361951" rIns="1776222" bIns="2536189" anchor="ctr"/>
          <a:lstStyle/>
          <a:p>
            <a:endParaRPr lang="zh-CN" altLang="en-US"/>
          </a:p>
        </p:txBody>
      </p:sp>
      <p:sp>
        <p:nvSpPr>
          <p:cNvPr id="37896" name="椭圆 34"/>
          <p:cNvSpPr>
            <a:spLocks noChangeArrowheads="1"/>
          </p:cNvSpPr>
          <p:nvPr/>
        </p:nvSpPr>
        <p:spPr bwMode="auto">
          <a:xfrm>
            <a:off x="2374900" y="2659063"/>
            <a:ext cx="506413" cy="506412"/>
          </a:xfrm>
          <a:prstGeom prst="ellipse">
            <a:avLst/>
          </a:prstGeom>
          <a:solidFill>
            <a:srgbClr val="414455"/>
          </a:solidFill>
          <a:ln w="25400">
            <a:solidFill>
              <a:schemeClr val="bg1"/>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Calibri" panose="020F0502020204030204" pitchFamily="34" charset="0"/>
              <a:sym typeface="宋体" panose="02010600030101010101" pitchFamily="2" charset="-122"/>
            </a:endParaRPr>
          </a:p>
        </p:txBody>
      </p:sp>
      <p:sp>
        <p:nvSpPr>
          <p:cNvPr id="37897" name="TextBox 35"/>
          <p:cNvSpPr>
            <a:spLocks noChangeArrowheads="1"/>
          </p:cNvSpPr>
          <p:nvPr/>
        </p:nvSpPr>
        <p:spPr bwMode="auto">
          <a:xfrm>
            <a:off x="2438400" y="2292350"/>
            <a:ext cx="4048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en-US" altLang="zh-CN" sz="1400">
                <a:solidFill>
                  <a:srgbClr val="FFFFFF"/>
                </a:solidFill>
                <a:ea typeface="微软雅黑" panose="020B0503020204020204" pitchFamily="34" charset="-122"/>
                <a:sym typeface="Arial" panose="020B0604020202020204" pitchFamily="34" charset="0"/>
              </a:rPr>
              <a:t>06</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7898" name="TextBox 36"/>
          <p:cNvSpPr>
            <a:spLocks noChangeArrowheads="1"/>
          </p:cNvSpPr>
          <p:nvPr/>
        </p:nvSpPr>
        <p:spPr bwMode="auto">
          <a:xfrm>
            <a:off x="2063750" y="2433638"/>
            <a:ext cx="4048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en-US" altLang="zh-CN" sz="1400">
                <a:solidFill>
                  <a:srgbClr val="FFFFFF"/>
                </a:solidFill>
                <a:ea typeface="微软雅黑" panose="020B0503020204020204" pitchFamily="34" charset="-122"/>
                <a:sym typeface="Arial" panose="020B0604020202020204" pitchFamily="34" charset="0"/>
              </a:rPr>
              <a:t>05</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7899" name="TextBox 37"/>
          <p:cNvSpPr>
            <a:spLocks noChangeArrowheads="1"/>
          </p:cNvSpPr>
          <p:nvPr/>
        </p:nvSpPr>
        <p:spPr bwMode="auto">
          <a:xfrm>
            <a:off x="1987550" y="2803525"/>
            <a:ext cx="4048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en-US" altLang="zh-CN" sz="1400">
                <a:solidFill>
                  <a:srgbClr val="FFFFFF"/>
                </a:solidFill>
                <a:ea typeface="微软雅黑" panose="020B0503020204020204" pitchFamily="34" charset="-122"/>
                <a:sym typeface="Arial" panose="020B0604020202020204" pitchFamily="34" charset="0"/>
              </a:rPr>
              <a:t>04</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7900" name="TextBox 38"/>
          <p:cNvSpPr>
            <a:spLocks noChangeArrowheads="1"/>
          </p:cNvSpPr>
          <p:nvPr/>
        </p:nvSpPr>
        <p:spPr bwMode="auto">
          <a:xfrm>
            <a:off x="2205038" y="3106738"/>
            <a:ext cx="40481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en-US" altLang="zh-CN" sz="1400">
                <a:solidFill>
                  <a:srgbClr val="FFFFFF"/>
                </a:solidFill>
                <a:ea typeface="微软雅黑" panose="020B0503020204020204" pitchFamily="34" charset="-122"/>
                <a:sym typeface="Arial" panose="020B0604020202020204" pitchFamily="34" charset="0"/>
              </a:rPr>
              <a:t>03</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7901" name="TextBox 39"/>
          <p:cNvSpPr>
            <a:spLocks noChangeArrowheads="1"/>
          </p:cNvSpPr>
          <p:nvPr/>
        </p:nvSpPr>
        <p:spPr bwMode="auto">
          <a:xfrm>
            <a:off x="2586038" y="3140075"/>
            <a:ext cx="40481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en-US" altLang="zh-CN" sz="1400">
                <a:solidFill>
                  <a:srgbClr val="FFFFFF"/>
                </a:solidFill>
                <a:ea typeface="微软雅黑" panose="020B0503020204020204" pitchFamily="34" charset="-122"/>
                <a:sym typeface="Arial" panose="020B0604020202020204" pitchFamily="34" charset="0"/>
              </a:rPr>
              <a:t>02</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7902" name="TextBox 40"/>
          <p:cNvSpPr>
            <a:spLocks noChangeArrowheads="1"/>
          </p:cNvSpPr>
          <p:nvPr/>
        </p:nvSpPr>
        <p:spPr bwMode="auto">
          <a:xfrm>
            <a:off x="2870200" y="2838450"/>
            <a:ext cx="4048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en-US" altLang="zh-CN" sz="1400">
                <a:solidFill>
                  <a:srgbClr val="FFFFFF"/>
                </a:solidFill>
                <a:ea typeface="微软雅黑" panose="020B0503020204020204" pitchFamily="34" charset="-122"/>
                <a:sym typeface="Arial" panose="020B0604020202020204" pitchFamily="34" charset="0"/>
              </a:rPr>
              <a:t>01</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7903" name="TextBox 41"/>
          <p:cNvSpPr>
            <a:spLocks noChangeArrowheads="1"/>
          </p:cNvSpPr>
          <p:nvPr/>
        </p:nvSpPr>
        <p:spPr bwMode="auto">
          <a:xfrm>
            <a:off x="2222500" y="1176338"/>
            <a:ext cx="868363" cy="30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What you're about</a:t>
            </a:r>
          </a:p>
        </p:txBody>
      </p:sp>
      <p:sp>
        <p:nvSpPr>
          <p:cNvPr id="37904" name="TextBox 42"/>
          <p:cNvSpPr>
            <a:spLocks noChangeArrowheads="1"/>
          </p:cNvSpPr>
          <p:nvPr/>
        </p:nvSpPr>
        <p:spPr bwMode="auto">
          <a:xfrm>
            <a:off x="892175" y="2667000"/>
            <a:ext cx="820738" cy="30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What you're about</a:t>
            </a:r>
          </a:p>
        </p:txBody>
      </p:sp>
      <p:sp>
        <p:nvSpPr>
          <p:cNvPr id="37905" name="TextBox 43"/>
          <p:cNvSpPr>
            <a:spLocks noChangeArrowheads="1"/>
          </p:cNvSpPr>
          <p:nvPr/>
        </p:nvSpPr>
        <p:spPr bwMode="auto">
          <a:xfrm>
            <a:off x="1590675" y="3602038"/>
            <a:ext cx="865188" cy="30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What you're about</a:t>
            </a:r>
          </a:p>
        </p:txBody>
      </p:sp>
      <p:sp>
        <p:nvSpPr>
          <p:cNvPr id="37906" name="TextBox 44"/>
          <p:cNvSpPr>
            <a:spLocks noChangeArrowheads="1"/>
          </p:cNvSpPr>
          <p:nvPr/>
        </p:nvSpPr>
        <p:spPr bwMode="auto">
          <a:xfrm>
            <a:off x="1247775" y="1677988"/>
            <a:ext cx="839788" cy="30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What you're about</a:t>
            </a:r>
          </a:p>
        </p:txBody>
      </p:sp>
      <p:sp>
        <p:nvSpPr>
          <p:cNvPr id="37907" name="TextBox 45"/>
          <p:cNvSpPr>
            <a:spLocks noChangeArrowheads="1"/>
          </p:cNvSpPr>
          <p:nvPr/>
        </p:nvSpPr>
        <p:spPr bwMode="auto">
          <a:xfrm>
            <a:off x="2662238" y="3663950"/>
            <a:ext cx="825500" cy="30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What you're about</a:t>
            </a:r>
          </a:p>
        </p:txBody>
      </p:sp>
      <p:sp>
        <p:nvSpPr>
          <p:cNvPr id="37908" name="TextBox 46"/>
          <p:cNvSpPr>
            <a:spLocks noChangeArrowheads="1"/>
          </p:cNvSpPr>
          <p:nvPr/>
        </p:nvSpPr>
        <p:spPr bwMode="auto">
          <a:xfrm>
            <a:off x="3335338" y="2767013"/>
            <a:ext cx="811212" cy="30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What you're about</a:t>
            </a:r>
          </a:p>
        </p:txBody>
      </p:sp>
      <p:sp>
        <p:nvSpPr>
          <p:cNvPr id="37909" name="TextBox 47"/>
          <p:cNvSpPr>
            <a:spLocks noChangeArrowheads="1"/>
          </p:cNvSpPr>
          <p:nvPr/>
        </p:nvSpPr>
        <p:spPr bwMode="auto">
          <a:xfrm>
            <a:off x="4687888" y="998538"/>
            <a:ext cx="348456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2800" b="1">
                <a:solidFill>
                  <a:srgbClr val="414455"/>
                </a:solidFill>
                <a:latin typeface="微软雅黑" panose="020B0503020204020204" pitchFamily="34" charset="-122"/>
                <a:ea typeface="微软雅黑" panose="020B0503020204020204" pitchFamily="34" charset="-122"/>
                <a:sym typeface="微软雅黑" panose="020B0503020204020204" pitchFamily="34" charset="-122"/>
              </a:rPr>
              <a:t>Safeguards</a:t>
            </a:r>
          </a:p>
        </p:txBody>
      </p:sp>
      <p:sp>
        <p:nvSpPr>
          <p:cNvPr id="37910" name="TextBox 48"/>
          <p:cNvSpPr>
            <a:spLocks noChangeArrowheads="1"/>
          </p:cNvSpPr>
          <p:nvPr/>
        </p:nvSpPr>
        <p:spPr bwMode="auto">
          <a:xfrm>
            <a:off x="4686300" y="1568450"/>
            <a:ext cx="32702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Click to add text content, click add text content</a:t>
            </a:r>
          </a:p>
        </p:txBody>
      </p:sp>
      <p:sp>
        <p:nvSpPr>
          <p:cNvPr id="37911" name="直接连接符 49"/>
          <p:cNvSpPr>
            <a:spLocks noChangeShapeType="1"/>
          </p:cNvSpPr>
          <p:nvPr/>
        </p:nvSpPr>
        <p:spPr bwMode="auto">
          <a:xfrm>
            <a:off x="3898900" y="1587500"/>
            <a:ext cx="3730625" cy="1588"/>
          </a:xfrm>
          <a:prstGeom prst="line">
            <a:avLst/>
          </a:prstGeom>
          <a:noFill/>
          <a:ln w="19050">
            <a:solidFill>
              <a:srgbClr val="414455"/>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37912" name="组合 27"/>
          <p:cNvGrpSpPr>
            <a:grpSpLocks/>
          </p:cNvGrpSpPr>
          <p:nvPr/>
        </p:nvGrpSpPr>
        <p:grpSpPr bwMode="auto">
          <a:xfrm>
            <a:off x="4730750" y="2139950"/>
            <a:ext cx="3730625" cy="613694"/>
            <a:chOff x="0" y="0"/>
            <a:chExt cx="7162269" cy="613702"/>
          </a:xfrm>
        </p:grpSpPr>
        <p:sp>
          <p:nvSpPr>
            <p:cNvPr id="36893" name="矩形 54"/>
            <p:cNvSpPr>
              <a:spLocks noChangeArrowheads="1"/>
            </p:cNvSpPr>
            <p:nvPr/>
          </p:nvSpPr>
          <p:spPr bwMode="auto">
            <a:xfrm>
              <a:off x="0" y="0"/>
              <a:ext cx="7162269" cy="61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buFont typeface="Arial" panose="020B0604020202020204" pitchFamily="34" charset="0"/>
                <a:buNone/>
              </a:pPr>
              <a:r>
                <a:rPr lang="zh-CN" altLang="en-US" sz="12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p>
          </p:txBody>
        </p:sp>
        <p:sp>
          <p:nvSpPr>
            <p:cNvPr id="36894" name="矩形 55"/>
            <p:cNvSpPr>
              <a:spLocks noChangeArrowheads="1"/>
            </p:cNvSpPr>
            <p:nvPr/>
          </p:nvSpPr>
          <p:spPr bwMode="auto">
            <a:xfrm>
              <a:off x="147007" y="144016"/>
              <a:ext cx="2453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7915" name="TextBox 108"/>
          <p:cNvSpPr>
            <a:spLocks noChangeArrowheads="1"/>
          </p:cNvSpPr>
          <p:nvPr/>
        </p:nvSpPr>
        <p:spPr bwMode="auto">
          <a:xfrm>
            <a:off x="539750" y="26670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Safeguards</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7916" name="组合 50"/>
          <p:cNvGrpSpPr>
            <a:grpSpLocks/>
          </p:cNvGrpSpPr>
          <p:nvPr/>
        </p:nvGrpSpPr>
        <p:grpSpPr bwMode="auto">
          <a:xfrm>
            <a:off x="107950" y="244475"/>
            <a:ext cx="358775" cy="360363"/>
            <a:chOff x="0" y="0"/>
            <a:chExt cx="302558" cy="314067"/>
          </a:xfrm>
        </p:grpSpPr>
        <p:sp>
          <p:nvSpPr>
            <p:cNvPr id="36891" name="矩形 51"/>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6892" name="矩形 52"/>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7916"/>
                                        </p:tgtEl>
                                        <p:attrNameLst>
                                          <p:attrName>style.visibility</p:attrName>
                                        </p:attrNameLst>
                                      </p:cBhvr>
                                      <p:to>
                                        <p:strVal val="visible"/>
                                      </p:to>
                                    </p:set>
                                    <p:anim calcmode="lin" valueType="num">
                                      <p:cBhvr>
                                        <p:cTn id="7" dur="350" fill="hold"/>
                                        <p:tgtEl>
                                          <p:spTgt spid="37916"/>
                                        </p:tgtEl>
                                        <p:attrNameLst>
                                          <p:attrName>ppt_w</p:attrName>
                                        </p:attrNameLst>
                                      </p:cBhvr>
                                      <p:tavLst>
                                        <p:tav tm="0">
                                          <p:val>
                                            <p:fltVal val="0"/>
                                          </p:val>
                                        </p:tav>
                                        <p:tav tm="100000">
                                          <p:val>
                                            <p:strVal val="#ppt_w"/>
                                          </p:val>
                                        </p:tav>
                                      </p:tavLst>
                                    </p:anim>
                                    <p:anim calcmode="lin" valueType="num">
                                      <p:cBhvr>
                                        <p:cTn id="8" dur="350" fill="hold"/>
                                        <p:tgtEl>
                                          <p:spTgt spid="37916"/>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7915"/>
                                        </p:tgtEl>
                                        <p:attrNameLst>
                                          <p:attrName>style.visibility</p:attrName>
                                        </p:attrNameLst>
                                      </p:cBhvr>
                                      <p:to>
                                        <p:strVal val="visible"/>
                                      </p:to>
                                    </p:set>
                                    <p:anim calcmode="lin" valueType="num">
                                      <p:cBhvr>
                                        <p:cTn id="12" dur="400" fill="hold"/>
                                        <p:tgtEl>
                                          <p:spTgt spid="37915"/>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37915"/>
                                        </p:tgtEl>
                                        <p:attrNameLst>
                                          <p:attrName>ppt_y</p:attrName>
                                        </p:attrNameLst>
                                      </p:cBhvr>
                                      <p:tavLst>
                                        <p:tav tm="0">
                                          <p:val>
                                            <p:strVal val="#ppt_y"/>
                                          </p:val>
                                        </p:tav>
                                        <p:tav tm="100000">
                                          <p:val>
                                            <p:strVal val="#ppt_y"/>
                                          </p:val>
                                        </p:tav>
                                      </p:tavLst>
                                    </p:anim>
                                    <p:anim calcmode="lin" valueType="num">
                                      <p:cBhvr>
                                        <p:cTn id="14" dur="400" fill="hold"/>
                                        <p:tgtEl>
                                          <p:spTgt spid="37915"/>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37915"/>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379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7896"/>
                                        </p:tgtEl>
                                        <p:attrNameLst>
                                          <p:attrName>style.visibility</p:attrName>
                                        </p:attrNameLst>
                                      </p:cBhvr>
                                      <p:to>
                                        <p:strVal val="visible"/>
                                      </p:to>
                                    </p:set>
                                    <p:animEffect>
                                      <p:cBhvr>
                                        <p:cTn id="21" dur="750"/>
                                        <p:tgtEl>
                                          <p:spTgt spid="3789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895"/>
                                        </p:tgtEl>
                                        <p:attrNameLst>
                                          <p:attrName>style.visibility</p:attrName>
                                        </p:attrNameLst>
                                      </p:cBhvr>
                                      <p:to>
                                        <p:strVal val="visible"/>
                                      </p:to>
                                    </p:set>
                                    <p:animEffect>
                                      <p:cBhvr>
                                        <p:cTn id="24" dur="500"/>
                                        <p:tgtEl>
                                          <p:spTgt spid="37895"/>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37894"/>
                                        </p:tgtEl>
                                        <p:attrNameLst>
                                          <p:attrName>style.visibility</p:attrName>
                                        </p:attrNameLst>
                                      </p:cBhvr>
                                      <p:to>
                                        <p:strVal val="visible"/>
                                      </p:to>
                                    </p:set>
                                    <p:animEffect>
                                      <p:cBhvr>
                                        <p:cTn id="27" dur="500"/>
                                        <p:tgtEl>
                                          <p:spTgt spid="37894"/>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7893"/>
                                        </p:tgtEl>
                                        <p:attrNameLst>
                                          <p:attrName>style.visibility</p:attrName>
                                        </p:attrNameLst>
                                      </p:cBhvr>
                                      <p:to>
                                        <p:strVal val="visible"/>
                                      </p:to>
                                    </p:set>
                                    <p:animEffect>
                                      <p:cBhvr>
                                        <p:cTn id="30" dur="500"/>
                                        <p:tgtEl>
                                          <p:spTgt spid="37893"/>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37892"/>
                                        </p:tgtEl>
                                        <p:attrNameLst>
                                          <p:attrName>style.visibility</p:attrName>
                                        </p:attrNameLst>
                                      </p:cBhvr>
                                      <p:to>
                                        <p:strVal val="visible"/>
                                      </p:to>
                                    </p:set>
                                    <p:animEffect>
                                      <p:cBhvr>
                                        <p:cTn id="33" dur="500"/>
                                        <p:tgtEl>
                                          <p:spTgt spid="37892"/>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37891"/>
                                        </p:tgtEl>
                                        <p:attrNameLst>
                                          <p:attrName>style.visibility</p:attrName>
                                        </p:attrNameLst>
                                      </p:cBhvr>
                                      <p:to>
                                        <p:strVal val="visible"/>
                                      </p:to>
                                    </p:set>
                                    <p:animEffect>
                                      <p:cBhvr>
                                        <p:cTn id="36" dur="500"/>
                                        <p:tgtEl>
                                          <p:spTgt spid="37891"/>
                                        </p:tgtEl>
                                      </p:cBhvr>
                                    </p:animEffect>
                                  </p:childTnLst>
                                </p:cTn>
                              </p:par>
                              <p:par>
                                <p:cTn id="37" presetID="10" presetClass="entr" presetSubtype="0" fill="hold" grpId="0" nodeType="withEffect">
                                  <p:stCondLst>
                                    <p:cond delay="1250"/>
                                  </p:stCondLst>
                                  <p:childTnLst>
                                    <p:set>
                                      <p:cBhvr>
                                        <p:cTn id="38" dur="1" fill="hold">
                                          <p:stCondLst>
                                            <p:cond delay="0"/>
                                          </p:stCondLst>
                                        </p:cTn>
                                        <p:tgtEl>
                                          <p:spTgt spid="37890"/>
                                        </p:tgtEl>
                                        <p:attrNameLst>
                                          <p:attrName>style.visibility</p:attrName>
                                        </p:attrNameLst>
                                      </p:cBhvr>
                                      <p:to>
                                        <p:strVal val="visible"/>
                                      </p:to>
                                    </p:set>
                                    <p:animEffect>
                                      <p:cBhvr>
                                        <p:cTn id="39" dur="500"/>
                                        <p:tgtEl>
                                          <p:spTgt spid="37890"/>
                                        </p:tgtEl>
                                      </p:cBhvr>
                                    </p:animEffect>
                                  </p:childTnLst>
                                </p:cTn>
                              </p:par>
                            </p:childTnLst>
                          </p:cTn>
                        </p:par>
                        <p:par>
                          <p:cTn id="40" fill="hold" nodeType="afterGroup">
                            <p:stCondLst>
                              <p:cond delay="1750"/>
                            </p:stCondLst>
                            <p:childTnLst>
                              <p:par>
                                <p:cTn id="41" presetID="10" presetClass="entr" presetSubtype="0" fill="hold" grpId="0" nodeType="afterEffect">
                                  <p:stCondLst>
                                    <p:cond delay="0"/>
                                  </p:stCondLst>
                                  <p:childTnLst>
                                    <p:set>
                                      <p:cBhvr>
                                        <p:cTn id="42" dur="1" fill="hold">
                                          <p:stCondLst>
                                            <p:cond delay="0"/>
                                          </p:stCondLst>
                                        </p:cTn>
                                        <p:tgtEl>
                                          <p:spTgt spid="37902"/>
                                        </p:tgtEl>
                                        <p:attrNameLst>
                                          <p:attrName>style.visibility</p:attrName>
                                        </p:attrNameLst>
                                      </p:cBhvr>
                                      <p:to>
                                        <p:strVal val="visible"/>
                                      </p:to>
                                    </p:set>
                                    <p:animEffect>
                                      <p:cBhvr>
                                        <p:cTn id="43" dur="500"/>
                                        <p:tgtEl>
                                          <p:spTgt spid="37902"/>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37901"/>
                                        </p:tgtEl>
                                        <p:attrNameLst>
                                          <p:attrName>style.visibility</p:attrName>
                                        </p:attrNameLst>
                                      </p:cBhvr>
                                      <p:to>
                                        <p:strVal val="visible"/>
                                      </p:to>
                                    </p:set>
                                    <p:animEffect>
                                      <p:cBhvr>
                                        <p:cTn id="46" dur="500"/>
                                        <p:tgtEl>
                                          <p:spTgt spid="37901"/>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37900"/>
                                        </p:tgtEl>
                                        <p:attrNameLst>
                                          <p:attrName>style.visibility</p:attrName>
                                        </p:attrNameLst>
                                      </p:cBhvr>
                                      <p:to>
                                        <p:strVal val="visible"/>
                                      </p:to>
                                    </p:set>
                                    <p:animEffect>
                                      <p:cBhvr>
                                        <p:cTn id="49" dur="500"/>
                                        <p:tgtEl>
                                          <p:spTgt spid="37900"/>
                                        </p:tgtEl>
                                      </p:cBhvr>
                                    </p:animEffect>
                                  </p:childTnLst>
                                </p:cTn>
                              </p:par>
                              <p:par>
                                <p:cTn id="50" presetID="10" presetClass="entr" presetSubtype="0" fill="hold" grpId="0" nodeType="withEffect">
                                  <p:stCondLst>
                                    <p:cond delay="750"/>
                                  </p:stCondLst>
                                  <p:childTnLst>
                                    <p:set>
                                      <p:cBhvr>
                                        <p:cTn id="51" dur="1" fill="hold">
                                          <p:stCondLst>
                                            <p:cond delay="0"/>
                                          </p:stCondLst>
                                        </p:cTn>
                                        <p:tgtEl>
                                          <p:spTgt spid="37899"/>
                                        </p:tgtEl>
                                        <p:attrNameLst>
                                          <p:attrName>style.visibility</p:attrName>
                                        </p:attrNameLst>
                                      </p:cBhvr>
                                      <p:to>
                                        <p:strVal val="visible"/>
                                      </p:to>
                                    </p:set>
                                    <p:animEffect>
                                      <p:cBhvr>
                                        <p:cTn id="52" dur="500"/>
                                        <p:tgtEl>
                                          <p:spTgt spid="37899"/>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37898"/>
                                        </p:tgtEl>
                                        <p:attrNameLst>
                                          <p:attrName>style.visibility</p:attrName>
                                        </p:attrNameLst>
                                      </p:cBhvr>
                                      <p:to>
                                        <p:strVal val="visible"/>
                                      </p:to>
                                    </p:set>
                                    <p:animEffect>
                                      <p:cBhvr>
                                        <p:cTn id="55" dur="500"/>
                                        <p:tgtEl>
                                          <p:spTgt spid="37898"/>
                                        </p:tgtEl>
                                      </p:cBhvr>
                                    </p:animEffect>
                                  </p:childTnLst>
                                </p:cTn>
                              </p:par>
                              <p:par>
                                <p:cTn id="56" presetID="10" presetClass="entr" presetSubtype="0" fill="hold" grpId="0" nodeType="withEffect">
                                  <p:stCondLst>
                                    <p:cond delay="1250"/>
                                  </p:stCondLst>
                                  <p:childTnLst>
                                    <p:set>
                                      <p:cBhvr>
                                        <p:cTn id="57" dur="1" fill="hold">
                                          <p:stCondLst>
                                            <p:cond delay="0"/>
                                          </p:stCondLst>
                                        </p:cTn>
                                        <p:tgtEl>
                                          <p:spTgt spid="37897"/>
                                        </p:tgtEl>
                                        <p:attrNameLst>
                                          <p:attrName>style.visibility</p:attrName>
                                        </p:attrNameLst>
                                      </p:cBhvr>
                                      <p:to>
                                        <p:strVal val="visible"/>
                                      </p:to>
                                    </p:set>
                                    <p:animEffect>
                                      <p:cBhvr>
                                        <p:cTn id="58" dur="500"/>
                                        <p:tgtEl>
                                          <p:spTgt spid="37897"/>
                                        </p:tgtEl>
                                      </p:cBhvr>
                                    </p:animEffect>
                                  </p:childTnLst>
                                </p:cTn>
                              </p:par>
                            </p:childTnLst>
                          </p:cTn>
                        </p:par>
                        <p:par>
                          <p:cTn id="59" fill="hold" nodeType="afterGroup">
                            <p:stCondLst>
                              <p:cond delay="3500"/>
                            </p:stCondLst>
                            <p:childTnLst>
                              <p:par>
                                <p:cTn id="60" presetID="31" presetClass="entr" presetSubtype="0" fill="hold" grpId="0" nodeType="afterEffect">
                                  <p:stCondLst>
                                    <p:cond delay="0"/>
                                  </p:stCondLst>
                                  <p:childTnLst>
                                    <p:set>
                                      <p:cBhvr>
                                        <p:cTn id="61" dur="1" fill="hold">
                                          <p:stCondLst>
                                            <p:cond delay="0"/>
                                          </p:stCondLst>
                                        </p:cTn>
                                        <p:tgtEl>
                                          <p:spTgt spid="37903"/>
                                        </p:tgtEl>
                                        <p:attrNameLst>
                                          <p:attrName>style.visibility</p:attrName>
                                        </p:attrNameLst>
                                      </p:cBhvr>
                                      <p:to>
                                        <p:strVal val="visible"/>
                                      </p:to>
                                    </p:set>
                                    <p:anim calcmode="lin" valueType="num">
                                      <p:cBhvr>
                                        <p:cTn id="62" dur="1000" fill="hold"/>
                                        <p:tgtEl>
                                          <p:spTgt spid="37903"/>
                                        </p:tgtEl>
                                        <p:attrNameLst>
                                          <p:attrName>ppt_w</p:attrName>
                                        </p:attrNameLst>
                                      </p:cBhvr>
                                      <p:tavLst>
                                        <p:tav tm="0">
                                          <p:val>
                                            <p:fltVal val="0"/>
                                          </p:val>
                                        </p:tav>
                                        <p:tav tm="100000">
                                          <p:val>
                                            <p:strVal val="#ppt_w"/>
                                          </p:val>
                                        </p:tav>
                                      </p:tavLst>
                                    </p:anim>
                                    <p:anim calcmode="lin" valueType="num">
                                      <p:cBhvr>
                                        <p:cTn id="63" dur="1000" fill="hold"/>
                                        <p:tgtEl>
                                          <p:spTgt spid="37903"/>
                                        </p:tgtEl>
                                        <p:attrNameLst>
                                          <p:attrName>ppt_h</p:attrName>
                                        </p:attrNameLst>
                                      </p:cBhvr>
                                      <p:tavLst>
                                        <p:tav tm="0">
                                          <p:val>
                                            <p:fltVal val="0"/>
                                          </p:val>
                                        </p:tav>
                                        <p:tav tm="100000">
                                          <p:val>
                                            <p:strVal val="#ppt_h"/>
                                          </p:val>
                                        </p:tav>
                                      </p:tavLst>
                                    </p:anim>
                                    <p:anim calcmode="lin" valueType="num">
                                      <p:cBhvr>
                                        <p:cTn id="64" dur="1000" fill="hold"/>
                                        <p:tgtEl>
                                          <p:spTgt spid="37903"/>
                                        </p:tgtEl>
                                        <p:attrNameLst>
                                          <p:attrName>style.rotation</p:attrName>
                                        </p:attrNameLst>
                                      </p:cBhvr>
                                      <p:tavLst>
                                        <p:tav tm="0">
                                          <p:val>
                                            <p:fltVal val="90"/>
                                          </p:val>
                                        </p:tav>
                                        <p:tav tm="100000">
                                          <p:val>
                                            <p:fltVal val="0"/>
                                          </p:val>
                                        </p:tav>
                                      </p:tavLst>
                                    </p:anim>
                                    <p:animEffect>
                                      <p:cBhvr>
                                        <p:cTn id="65" dur="1000"/>
                                        <p:tgtEl>
                                          <p:spTgt spid="37903"/>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37906"/>
                                        </p:tgtEl>
                                        <p:attrNameLst>
                                          <p:attrName>style.visibility</p:attrName>
                                        </p:attrNameLst>
                                      </p:cBhvr>
                                      <p:to>
                                        <p:strVal val="visible"/>
                                      </p:to>
                                    </p:set>
                                    <p:anim calcmode="lin" valueType="num">
                                      <p:cBhvr>
                                        <p:cTn id="68" dur="500" fill="hold"/>
                                        <p:tgtEl>
                                          <p:spTgt spid="37906"/>
                                        </p:tgtEl>
                                        <p:attrNameLst>
                                          <p:attrName>ppt_w</p:attrName>
                                        </p:attrNameLst>
                                      </p:cBhvr>
                                      <p:tavLst>
                                        <p:tav tm="0">
                                          <p:val>
                                            <p:fltVal val="0"/>
                                          </p:val>
                                        </p:tav>
                                        <p:tav tm="100000">
                                          <p:val>
                                            <p:strVal val="#ppt_w"/>
                                          </p:val>
                                        </p:tav>
                                      </p:tavLst>
                                    </p:anim>
                                    <p:anim calcmode="lin" valueType="num">
                                      <p:cBhvr>
                                        <p:cTn id="69" dur="500" fill="hold"/>
                                        <p:tgtEl>
                                          <p:spTgt spid="37906"/>
                                        </p:tgtEl>
                                        <p:attrNameLst>
                                          <p:attrName>ppt_h</p:attrName>
                                        </p:attrNameLst>
                                      </p:cBhvr>
                                      <p:tavLst>
                                        <p:tav tm="0">
                                          <p:val>
                                            <p:fltVal val="0"/>
                                          </p:val>
                                        </p:tav>
                                        <p:tav tm="100000">
                                          <p:val>
                                            <p:strVal val="#ppt_h"/>
                                          </p:val>
                                        </p:tav>
                                      </p:tavLst>
                                    </p:anim>
                                    <p:anim calcmode="lin" valueType="num">
                                      <p:cBhvr>
                                        <p:cTn id="70" dur="500" fill="hold"/>
                                        <p:tgtEl>
                                          <p:spTgt spid="37906"/>
                                        </p:tgtEl>
                                        <p:attrNameLst>
                                          <p:attrName>style.rotation</p:attrName>
                                        </p:attrNameLst>
                                      </p:cBhvr>
                                      <p:tavLst>
                                        <p:tav tm="0">
                                          <p:val>
                                            <p:fltVal val="90"/>
                                          </p:val>
                                        </p:tav>
                                        <p:tav tm="100000">
                                          <p:val>
                                            <p:fltVal val="0"/>
                                          </p:val>
                                        </p:tav>
                                      </p:tavLst>
                                    </p:anim>
                                    <p:animEffect>
                                      <p:cBhvr>
                                        <p:cTn id="71" dur="500"/>
                                        <p:tgtEl>
                                          <p:spTgt spid="37906"/>
                                        </p:tgtEl>
                                      </p:cBhvr>
                                    </p:animEffect>
                                  </p:childTnLst>
                                </p:cTn>
                              </p:par>
                              <p:par>
                                <p:cTn id="72" presetID="31" presetClass="entr" presetSubtype="0" fill="hold" grpId="0" nodeType="withEffect">
                                  <p:stCondLst>
                                    <p:cond delay="250"/>
                                  </p:stCondLst>
                                  <p:childTnLst>
                                    <p:set>
                                      <p:cBhvr>
                                        <p:cTn id="73" dur="1" fill="hold">
                                          <p:stCondLst>
                                            <p:cond delay="0"/>
                                          </p:stCondLst>
                                        </p:cTn>
                                        <p:tgtEl>
                                          <p:spTgt spid="37904"/>
                                        </p:tgtEl>
                                        <p:attrNameLst>
                                          <p:attrName>style.visibility</p:attrName>
                                        </p:attrNameLst>
                                      </p:cBhvr>
                                      <p:to>
                                        <p:strVal val="visible"/>
                                      </p:to>
                                    </p:set>
                                    <p:anim calcmode="lin" valueType="num">
                                      <p:cBhvr>
                                        <p:cTn id="74" dur="500" fill="hold"/>
                                        <p:tgtEl>
                                          <p:spTgt spid="37904"/>
                                        </p:tgtEl>
                                        <p:attrNameLst>
                                          <p:attrName>ppt_w</p:attrName>
                                        </p:attrNameLst>
                                      </p:cBhvr>
                                      <p:tavLst>
                                        <p:tav tm="0">
                                          <p:val>
                                            <p:fltVal val="0"/>
                                          </p:val>
                                        </p:tav>
                                        <p:tav tm="100000">
                                          <p:val>
                                            <p:strVal val="#ppt_w"/>
                                          </p:val>
                                        </p:tav>
                                      </p:tavLst>
                                    </p:anim>
                                    <p:anim calcmode="lin" valueType="num">
                                      <p:cBhvr>
                                        <p:cTn id="75" dur="500" fill="hold"/>
                                        <p:tgtEl>
                                          <p:spTgt spid="37904"/>
                                        </p:tgtEl>
                                        <p:attrNameLst>
                                          <p:attrName>ppt_h</p:attrName>
                                        </p:attrNameLst>
                                      </p:cBhvr>
                                      <p:tavLst>
                                        <p:tav tm="0">
                                          <p:val>
                                            <p:fltVal val="0"/>
                                          </p:val>
                                        </p:tav>
                                        <p:tav tm="100000">
                                          <p:val>
                                            <p:strVal val="#ppt_h"/>
                                          </p:val>
                                        </p:tav>
                                      </p:tavLst>
                                    </p:anim>
                                    <p:anim calcmode="lin" valueType="num">
                                      <p:cBhvr>
                                        <p:cTn id="76" dur="500" fill="hold"/>
                                        <p:tgtEl>
                                          <p:spTgt spid="37904"/>
                                        </p:tgtEl>
                                        <p:attrNameLst>
                                          <p:attrName>style.rotation</p:attrName>
                                        </p:attrNameLst>
                                      </p:cBhvr>
                                      <p:tavLst>
                                        <p:tav tm="0">
                                          <p:val>
                                            <p:fltVal val="90"/>
                                          </p:val>
                                        </p:tav>
                                        <p:tav tm="100000">
                                          <p:val>
                                            <p:fltVal val="0"/>
                                          </p:val>
                                        </p:tav>
                                      </p:tavLst>
                                    </p:anim>
                                    <p:animEffect>
                                      <p:cBhvr>
                                        <p:cTn id="77" dur="500"/>
                                        <p:tgtEl>
                                          <p:spTgt spid="37904"/>
                                        </p:tgtEl>
                                      </p:cBhvr>
                                    </p:animEffect>
                                  </p:childTnLst>
                                </p:cTn>
                              </p:par>
                              <p:par>
                                <p:cTn id="78" presetID="31" presetClass="entr" presetSubtype="0" fill="hold" grpId="0" nodeType="withEffect">
                                  <p:stCondLst>
                                    <p:cond delay="500"/>
                                  </p:stCondLst>
                                  <p:childTnLst>
                                    <p:set>
                                      <p:cBhvr>
                                        <p:cTn id="79" dur="1" fill="hold">
                                          <p:stCondLst>
                                            <p:cond delay="0"/>
                                          </p:stCondLst>
                                        </p:cTn>
                                        <p:tgtEl>
                                          <p:spTgt spid="37905"/>
                                        </p:tgtEl>
                                        <p:attrNameLst>
                                          <p:attrName>style.visibility</p:attrName>
                                        </p:attrNameLst>
                                      </p:cBhvr>
                                      <p:to>
                                        <p:strVal val="visible"/>
                                      </p:to>
                                    </p:set>
                                    <p:anim calcmode="lin" valueType="num">
                                      <p:cBhvr>
                                        <p:cTn id="80" dur="500" fill="hold"/>
                                        <p:tgtEl>
                                          <p:spTgt spid="37905"/>
                                        </p:tgtEl>
                                        <p:attrNameLst>
                                          <p:attrName>ppt_w</p:attrName>
                                        </p:attrNameLst>
                                      </p:cBhvr>
                                      <p:tavLst>
                                        <p:tav tm="0">
                                          <p:val>
                                            <p:fltVal val="0"/>
                                          </p:val>
                                        </p:tav>
                                        <p:tav tm="100000">
                                          <p:val>
                                            <p:strVal val="#ppt_w"/>
                                          </p:val>
                                        </p:tav>
                                      </p:tavLst>
                                    </p:anim>
                                    <p:anim calcmode="lin" valueType="num">
                                      <p:cBhvr>
                                        <p:cTn id="81" dur="500" fill="hold"/>
                                        <p:tgtEl>
                                          <p:spTgt spid="37905"/>
                                        </p:tgtEl>
                                        <p:attrNameLst>
                                          <p:attrName>ppt_h</p:attrName>
                                        </p:attrNameLst>
                                      </p:cBhvr>
                                      <p:tavLst>
                                        <p:tav tm="0">
                                          <p:val>
                                            <p:fltVal val="0"/>
                                          </p:val>
                                        </p:tav>
                                        <p:tav tm="100000">
                                          <p:val>
                                            <p:strVal val="#ppt_h"/>
                                          </p:val>
                                        </p:tav>
                                      </p:tavLst>
                                    </p:anim>
                                    <p:anim calcmode="lin" valueType="num">
                                      <p:cBhvr>
                                        <p:cTn id="82" dur="500" fill="hold"/>
                                        <p:tgtEl>
                                          <p:spTgt spid="37905"/>
                                        </p:tgtEl>
                                        <p:attrNameLst>
                                          <p:attrName>style.rotation</p:attrName>
                                        </p:attrNameLst>
                                      </p:cBhvr>
                                      <p:tavLst>
                                        <p:tav tm="0">
                                          <p:val>
                                            <p:fltVal val="90"/>
                                          </p:val>
                                        </p:tav>
                                        <p:tav tm="100000">
                                          <p:val>
                                            <p:fltVal val="0"/>
                                          </p:val>
                                        </p:tav>
                                      </p:tavLst>
                                    </p:anim>
                                    <p:animEffect>
                                      <p:cBhvr>
                                        <p:cTn id="83" dur="500"/>
                                        <p:tgtEl>
                                          <p:spTgt spid="37905"/>
                                        </p:tgtEl>
                                      </p:cBhvr>
                                    </p:animEffect>
                                  </p:childTnLst>
                                </p:cTn>
                              </p:par>
                              <p:par>
                                <p:cTn id="84" presetID="31" presetClass="entr" presetSubtype="0" fill="hold" grpId="0" nodeType="withEffect">
                                  <p:stCondLst>
                                    <p:cond delay="750"/>
                                  </p:stCondLst>
                                  <p:childTnLst>
                                    <p:set>
                                      <p:cBhvr>
                                        <p:cTn id="85" dur="1" fill="hold">
                                          <p:stCondLst>
                                            <p:cond delay="0"/>
                                          </p:stCondLst>
                                        </p:cTn>
                                        <p:tgtEl>
                                          <p:spTgt spid="37907"/>
                                        </p:tgtEl>
                                        <p:attrNameLst>
                                          <p:attrName>style.visibility</p:attrName>
                                        </p:attrNameLst>
                                      </p:cBhvr>
                                      <p:to>
                                        <p:strVal val="visible"/>
                                      </p:to>
                                    </p:set>
                                    <p:anim calcmode="lin" valueType="num">
                                      <p:cBhvr>
                                        <p:cTn id="86" dur="500" fill="hold"/>
                                        <p:tgtEl>
                                          <p:spTgt spid="37907"/>
                                        </p:tgtEl>
                                        <p:attrNameLst>
                                          <p:attrName>ppt_w</p:attrName>
                                        </p:attrNameLst>
                                      </p:cBhvr>
                                      <p:tavLst>
                                        <p:tav tm="0">
                                          <p:val>
                                            <p:fltVal val="0"/>
                                          </p:val>
                                        </p:tav>
                                        <p:tav tm="100000">
                                          <p:val>
                                            <p:strVal val="#ppt_w"/>
                                          </p:val>
                                        </p:tav>
                                      </p:tavLst>
                                    </p:anim>
                                    <p:anim calcmode="lin" valueType="num">
                                      <p:cBhvr>
                                        <p:cTn id="87" dur="500" fill="hold"/>
                                        <p:tgtEl>
                                          <p:spTgt spid="37907"/>
                                        </p:tgtEl>
                                        <p:attrNameLst>
                                          <p:attrName>ppt_h</p:attrName>
                                        </p:attrNameLst>
                                      </p:cBhvr>
                                      <p:tavLst>
                                        <p:tav tm="0">
                                          <p:val>
                                            <p:fltVal val="0"/>
                                          </p:val>
                                        </p:tav>
                                        <p:tav tm="100000">
                                          <p:val>
                                            <p:strVal val="#ppt_h"/>
                                          </p:val>
                                        </p:tav>
                                      </p:tavLst>
                                    </p:anim>
                                    <p:anim calcmode="lin" valueType="num">
                                      <p:cBhvr>
                                        <p:cTn id="88" dur="500" fill="hold"/>
                                        <p:tgtEl>
                                          <p:spTgt spid="37907"/>
                                        </p:tgtEl>
                                        <p:attrNameLst>
                                          <p:attrName>style.rotation</p:attrName>
                                        </p:attrNameLst>
                                      </p:cBhvr>
                                      <p:tavLst>
                                        <p:tav tm="0">
                                          <p:val>
                                            <p:fltVal val="90"/>
                                          </p:val>
                                        </p:tav>
                                        <p:tav tm="100000">
                                          <p:val>
                                            <p:fltVal val="0"/>
                                          </p:val>
                                        </p:tav>
                                      </p:tavLst>
                                    </p:anim>
                                    <p:animEffect>
                                      <p:cBhvr>
                                        <p:cTn id="89" dur="500"/>
                                        <p:tgtEl>
                                          <p:spTgt spid="37907"/>
                                        </p:tgtEl>
                                      </p:cBhvr>
                                    </p:animEffect>
                                  </p:childTnLst>
                                </p:cTn>
                              </p:par>
                              <p:par>
                                <p:cTn id="90" presetID="31" presetClass="entr" presetSubtype="0" fill="hold" grpId="0" nodeType="withEffect">
                                  <p:stCondLst>
                                    <p:cond delay="1000"/>
                                  </p:stCondLst>
                                  <p:childTnLst>
                                    <p:set>
                                      <p:cBhvr>
                                        <p:cTn id="91" dur="1" fill="hold">
                                          <p:stCondLst>
                                            <p:cond delay="0"/>
                                          </p:stCondLst>
                                        </p:cTn>
                                        <p:tgtEl>
                                          <p:spTgt spid="37908"/>
                                        </p:tgtEl>
                                        <p:attrNameLst>
                                          <p:attrName>style.visibility</p:attrName>
                                        </p:attrNameLst>
                                      </p:cBhvr>
                                      <p:to>
                                        <p:strVal val="visible"/>
                                      </p:to>
                                    </p:set>
                                    <p:anim calcmode="lin" valueType="num">
                                      <p:cBhvr>
                                        <p:cTn id="92" dur="500" fill="hold"/>
                                        <p:tgtEl>
                                          <p:spTgt spid="37908"/>
                                        </p:tgtEl>
                                        <p:attrNameLst>
                                          <p:attrName>ppt_w</p:attrName>
                                        </p:attrNameLst>
                                      </p:cBhvr>
                                      <p:tavLst>
                                        <p:tav tm="0">
                                          <p:val>
                                            <p:fltVal val="0"/>
                                          </p:val>
                                        </p:tav>
                                        <p:tav tm="100000">
                                          <p:val>
                                            <p:strVal val="#ppt_w"/>
                                          </p:val>
                                        </p:tav>
                                      </p:tavLst>
                                    </p:anim>
                                    <p:anim calcmode="lin" valueType="num">
                                      <p:cBhvr>
                                        <p:cTn id="93" dur="500" fill="hold"/>
                                        <p:tgtEl>
                                          <p:spTgt spid="37908"/>
                                        </p:tgtEl>
                                        <p:attrNameLst>
                                          <p:attrName>ppt_h</p:attrName>
                                        </p:attrNameLst>
                                      </p:cBhvr>
                                      <p:tavLst>
                                        <p:tav tm="0">
                                          <p:val>
                                            <p:fltVal val="0"/>
                                          </p:val>
                                        </p:tav>
                                        <p:tav tm="100000">
                                          <p:val>
                                            <p:strVal val="#ppt_h"/>
                                          </p:val>
                                        </p:tav>
                                      </p:tavLst>
                                    </p:anim>
                                    <p:anim calcmode="lin" valueType="num">
                                      <p:cBhvr>
                                        <p:cTn id="94" dur="500" fill="hold"/>
                                        <p:tgtEl>
                                          <p:spTgt spid="37908"/>
                                        </p:tgtEl>
                                        <p:attrNameLst>
                                          <p:attrName>style.rotation</p:attrName>
                                        </p:attrNameLst>
                                      </p:cBhvr>
                                      <p:tavLst>
                                        <p:tav tm="0">
                                          <p:val>
                                            <p:fltVal val="90"/>
                                          </p:val>
                                        </p:tav>
                                        <p:tav tm="100000">
                                          <p:val>
                                            <p:fltVal val="0"/>
                                          </p:val>
                                        </p:tav>
                                      </p:tavLst>
                                    </p:anim>
                                    <p:animEffect>
                                      <p:cBhvr>
                                        <p:cTn id="95" dur="500"/>
                                        <p:tgtEl>
                                          <p:spTgt spid="37908"/>
                                        </p:tgtEl>
                                      </p:cBhvr>
                                    </p:animEffect>
                                  </p:childTnLst>
                                </p:cTn>
                              </p:par>
                            </p:childTnLst>
                          </p:cTn>
                        </p:par>
                        <p:par>
                          <p:cTn id="96" fill="hold" nodeType="afterGroup">
                            <p:stCondLst>
                              <p:cond delay="5000"/>
                            </p:stCondLst>
                            <p:childTnLst>
                              <p:par>
                                <p:cTn id="97" presetID="22" presetClass="entr" presetSubtype="2" fill="hold" grpId="0" nodeType="afterEffect">
                                  <p:stCondLst>
                                    <p:cond delay="0"/>
                                  </p:stCondLst>
                                  <p:childTnLst>
                                    <p:set>
                                      <p:cBhvr>
                                        <p:cTn id="98" dur="1" fill="hold">
                                          <p:stCondLst>
                                            <p:cond delay="0"/>
                                          </p:stCondLst>
                                        </p:cTn>
                                        <p:tgtEl>
                                          <p:spTgt spid="37911"/>
                                        </p:tgtEl>
                                        <p:attrNameLst>
                                          <p:attrName>style.visibility</p:attrName>
                                        </p:attrNameLst>
                                      </p:cBhvr>
                                      <p:to>
                                        <p:strVal val="visible"/>
                                      </p:to>
                                    </p:set>
                                    <p:animEffect>
                                      <p:cBhvr>
                                        <p:cTn id="99" dur="500"/>
                                        <p:tgtEl>
                                          <p:spTgt spid="37911"/>
                                        </p:tgtEl>
                                      </p:cBhvr>
                                    </p:animEffect>
                                  </p:childTnLst>
                                </p:cTn>
                              </p:par>
                            </p:childTnLst>
                          </p:cTn>
                        </p:par>
                        <p:par>
                          <p:cTn id="100" fill="hold" nodeType="afterGroup">
                            <p:stCondLst>
                              <p:cond delay="5500"/>
                            </p:stCondLst>
                            <p:childTnLst>
                              <p:par>
                                <p:cTn id="101" presetID="42" presetClass="entr" presetSubtype="0" fill="hold" grpId="0" nodeType="afterEffect">
                                  <p:stCondLst>
                                    <p:cond delay="0"/>
                                  </p:stCondLst>
                                  <p:childTnLst>
                                    <p:set>
                                      <p:cBhvr>
                                        <p:cTn id="102" dur="1" fill="hold">
                                          <p:stCondLst>
                                            <p:cond delay="0"/>
                                          </p:stCondLst>
                                        </p:cTn>
                                        <p:tgtEl>
                                          <p:spTgt spid="37909"/>
                                        </p:tgtEl>
                                        <p:attrNameLst>
                                          <p:attrName>style.visibility</p:attrName>
                                        </p:attrNameLst>
                                      </p:cBhvr>
                                      <p:to>
                                        <p:strVal val="visible"/>
                                      </p:to>
                                    </p:set>
                                    <p:animEffect>
                                      <p:cBhvr>
                                        <p:cTn id="103" dur="1000"/>
                                        <p:tgtEl>
                                          <p:spTgt spid="37909"/>
                                        </p:tgtEl>
                                      </p:cBhvr>
                                    </p:animEffect>
                                    <p:anim calcmode="lin" valueType="num">
                                      <p:cBhvr>
                                        <p:cTn id="104" dur="1000" fill="hold"/>
                                        <p:tgtEl>
                                          <p:spTgt spid="37909"/>
                                        </p:tgtEl>
                                        <p:attrNameLst>
                                          <p:attrName>ppt_x</p:attrName>
                                        </p:attrNameLst>
                                      </p:cBhvr>
                                      <p:tavLst>
                                        <p:tav tm="0">
                                          <p:val>
                                            <p:strVal val="#ppt_x"/>
                                          </p:val>
                                        </p:tav>
                                        <p:tav tm="100000">
                                          <p:val>
                                            <p:strVal val="#ppt_x"/>
                                          </p:val>
                                        </p:tav>
                                      </p:tavLst>
                                    </p:anim>
                                    <p:anim calcmode="lin" valueType="num">
                                      <p:cBhvr>
                                        <p:cTn id="105" dur="1000" fill="hold"/>
                                        <p:tgtEl>
                                          <p:spTgt spid="37909"/>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37910"/>
                                        </p:tgtEl>
                                        <p:attrNameLst>
                                          <p:attrName>style.visibility</p:attrName>
                                        </p:attrNameLst>
                                      </p:cBhvr>
                                      <p:to>
                                        <p:strVal val="visible"/>
                                      </p:to>
                                    </p:set>
                                    <p:animEffect>
                                      <p:cBhvr>
                                        <p:cTn id="108" dur="1000"/>
                                        <p:tgtEl>
                                          <p:spTgt spid="37910"/>
                                        </p:tgtEl>
                                      </p:cBhvr>
                                    </p:animEffect>
                                    <p:anim calcmode="lin" valueType="num">
                                      <p:cBhvr>
                                        <p:cTn id="109" dur="1000" fill="hold"/>
                                        <p:tgtEl>
                                          <p:spTgt spid="37910"/>
                                        </p:tgtEl>
                                        <p:attrNameLst>
                                          <p:attrName>ppt_x</p:attrName>
                                        </p:attrNameLst>
                                      </p:cBhvr>
                                      <p:tavLst>
                                        <p:tav tm="0">
                                          <p:val>
                                            <p:strVal val="#ppt_x"/>
                                          </p:val>
                                        </p:tav>
                                        <p:tav tm="100000">
                                          <p:val>
                                            <p:strVal val="#ppt_x"/>
                                          </p:val>
                                        </p:tav>
                                      </p:tavLst>
                                    </p:anim>
                                    <p:anim calcmode="lin" valueType="num">
                                      <p:cBhvr>
                                        <p:cTn id="110" dur="1000" fill="hold"/>
                                        <p:tgtEl>
                                          <p:spTgt spid="37910"/>
                                        </p:tgtEl>
                                        <p:attrNameLst>
                                          <p:attrName>ppt_y</p:attrName>
                                        </p:attrNameLst>
                                      </p:cBhvr>
                                      <p:tavLst>
                                        <p:tav tm="0">
                                          <p:val>
                                            <p:strVal val="#ppt_y-.1"/>
                                          </p:val>
                                        </p:tav>
                                        <p:tav tm="100000">
                                          <p:val>
                                            <p:strVal val="#ppt_y"/>
                                          </p:val>
                                        </p:tav>
                                      </p:tavLst>
                                    </p:anim>
                                  </p:childTnLst>
                                </p:cTn>
                              </p:par>
                              <p:par>
                                <p:cTn id="111" presetID="18" presetClass="entr" presetSubtype="6" fill="hold" nodeType="withEffect">
                                  <p:stCondLst>
                                    <p:cond delay="0"/>
                                  </p:stCondLst>
                                  <p:childTnLst>
                                    <p:set>
                                      <p:cBhvr>
                                        <p:cTn id="112" dur="1" fill="hold">
                                          <p:stCondLst>
                                            <p:cond delay="0"/>
                                          </p:stCondLst>
                                        </p:cTn>
                                        <p:tgtEl>
                                          <p:spTgt spid="37912"/>
                                        </p:tgtEl>
                                        <p:attrNameLst>
                                          <p:attrName>style.visibility</p:attrName>
                                        </p:attrNameLst>
                                      </p:cBhvr>
                                      <p:to>
                                        <p:strVal val="visible"/>
                                      </p:to>
                                    </p:set>
                                    <p:animEffect>
                                      <p:cBhvr>
                                        <p:cTn id="113" dur="1000"/>
                                        <p:tgtEl>
                                          <p:spTgt spid="37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P spid="37891" grpId="0" animBg="1"/>
      <p:bldP spid="37892" grpId="0" animBg="1"/>
      <p:bldP spid="37893" grpId="0" animBg="1"/>
      <p:bldP spid="37894" grpId="0" animBg="1"/>
      <p:bldP spid="37895" grpId="0" animBg="1"/>
      <p:bldP spid="37896" grpId="0" bldLvl="0" animBg="1" autoUpdateAnimBg="0"/>
      <p:bldP spid="37897" grpId="0" bldLvl="0" autoUpdateAnimBg="0"/>
      <p:bldP spid="37898" grpId="0" bldLvl="0" autoUpdateAnimBg="0"/>
      <p:bldP spid="37899" grpId="0" bldLvl="0" autoUpdateAnimBg="0"/>
      <p:bldP spid="37900" grpId="0" bldLvl="0" autoUpdateAnimBg="0"/>
      <p:bldP spid="37901" grpId="0" bldLvl="0" autoUpdateAnimBg="0"/>
      <p:bldP spid="37902" grpId="0" bldLvl="0" autoUpdateAnimBg="0"/>
      <p:bldP spid="37903" grpId="0" bldLvl="0" autoUpdateAnimBg="0"/>
      <p:bldP spid="37904" grpId="0" bldLvl="0" autoUpdateAnimBg="0"/>
      <p:bldP spid="37905" grpId="0" bldLvl="0" autoUpdateAnimBg="0"/>
      <p:bldP spid="37906" grpId="0" bldLvl="0" autoUpdateAnimBg="0"/>
      <p:bldP spid="37907" grpId="0" bldLvl="0" autoUpdateAnimBg="0"/>
      <p:bldP spid="37908" grpId="0" bldLvl="0" autoUpdateAnimBg="0"/>
      <p:bldP spid="37909" grpId="0" bldLvl="0" autoUpdateAnimBg="0"/>
      <p:bldP spid="37910" grpId="0" bldLvl="0" autoUpdateAnimBg="0"/>
      <p:bldP spid="37911" grpId="0" animBg="1"/>
      <p:bldP spid="37915" grpId="0"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图片 4" descr="2457331_082944614000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6075"/>
            <a:ext cx="675005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38915" name="TextBox 56"/>
          <p:cNvSpPr>
            <a:spLocks noChangeArrowheads="1"/>
          </p:cNvSpPr>
          <p:nvPr/>
        </p:nvSpPr>
        <p:spPr bwMode="auto">
          <a:xfrm rot="-240000">
            <a:off x="3873500" y="2230438"/>
            <a:ext cx="3213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40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THANKS</a:t>
            </a:r>
            <a:r>
              <a:rPr lang="zh-CN" altLang="en-US" sz="40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40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ppt_x</p:attrName>
                                        </p:attrNameLst>
                                      </p:cBhvr>
                                      <p:tavLst>
                                        <p:tav tm="0">
                                          <p:val>
                                            <p:strVal val="0-#ppt_w/2"/>
                                          </p:val>
                                        </p:tav>
                                        <p:tav tm="100000">
                                          <p:val>
                                            <p:strVal val="#ppt_x"/>
                                          </p:val>
                                        </p:tav>
                                      </p:tavLst>
                                    </p:anim>
                                    <p:anim calcmode="lin" valueType="num">
                                      <p:cBhvr>
                                        <p:cTn id="8" dur="500" fill="hold"/>
                                        <p:tgtEl>
                                          <p:spTgt spid="389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8" presetClass="entr" presetSubtype="0" accel="50000" fill="hold" grpId="0" nodeType="afterEffect">
                                  <p:stCondLst>
                                    <p:cond delay="0"/>
                                  </p:stCondLst>
                                  <p:iterate type="lt">
                                    <p:tmPct val="10000"/>
                                  </p:iterate>
                                  <p:childTnLst>
                                    <p:set>
                                      <p:cBhvr>
                                        <p:cTn id="11" dur="1" fill="hold">
                                          <p:stCondLst>
                                            <p:cond delay="0"/>
                                          </p:stCondLst>
                                        </p:cTn>
                                        <p:tgtEl>
                                          <p:spTgt spid="38915"/>
                                        </p:tgtEl>
                                        <p:attrNameLst>
                                          <p:attrName>style.visibility</p:attrName>
                                        </p:attrNameLst>
                                      </p:cBhvr>
                                      <p:to>
                                        <p:strVal val="visible"/>
                                      </p:to>
                                    </p:set>
                                    <p:set>
                                      <p:cBhvr>
                                        <p:cTn id="12" dur="455" fill="hold">
                                          <p:stCondLst>
                                            <p:cond delay="0"/>
                                          </p:stCondLst>
                                        </p:cTn>
                                        <p:tgtEl>
                                          <p:spTgt spid="38915"/>
                                        </p:tgtEl>
                                        <p:attrNameLst>
                                          <p:attrName>style.rotation</p:attrName>
                                        </p:attrNameLst>
                                      </p:cBhvr>
                                      <p:to>
                                        <p:strVal val="-45.0"/>
                                      </p:to>
                                    </p:set>
                                    <p:anim calcmode="lin" valueType="num">
                                      <p:cBhvr>
                                        <p:cTn id="13" dur="455" fill="hold">
                                          <p:stCondLst>
                                            <p:cond delay="455"/>
                                          </p:stCondLst>
                                        </p:cTn>
                                        <p:tgtEl>
                                          <p:spTgt spid="38915"/>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38915"/>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38915"/>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3891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
          <p:cNvGrpSpPr>
            <a:grpSpLocks/>
          </p:cNvGrpSpPr>
          <p:nvPr/>
        </p:nvGrpSpPr>
        <p:grpSpPr bwMode="auto">
          <a:xfrm>
            <a:off x="3313113" y="2644775"/>
            <a:ext cx="1958975" cy="1871663"/>
            <a:chOff x="0" y="0"/>
            <a:chExt cx="1872107" cy="1761728"/>
          </a:xfrm>
        </p:grpSpPr>
        <p:sp>
          <p:nvSpPr>
            <p:cNvPr id="5139" name="椭圆 2"/>
            <p:cNvSpPr>
              <a:spLocks noChangeArrowheads="1"/>
            </p:cNvSpPr>
            <p:nvPr/>
          </p:nvSpPr>
          <p:spPr bwMode="auto">
            <a:xfrm>
              <a:off x="49243" y="0"/>
              <a:ext cx="1761728" cy="1761728"/>
            </a:xfrm>
            <a:prstGeom prst="ellipse">
              <a:avLst/>
            </a:prstGeom>
            <a:noFill/>
            <a:ln w="25400">
              <a:solidFill>
                <a:srgbClr val="414455"/>
              </a:solidFill>
              <a:bevel/>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40" name="椭圆 3"/>
            <p:cNvSpPr>
              <a:spLocks noChangeArrowheads="1"/>
            </p:cNvSpPr>
            <p:nvPr/>
          </p:nvSpPr>
          <p:spPr bwMode="auto">
            <a:xfrm>
              <a:off x="1376680" y="92868"/>
              <a:ext cx="119507" cy="119507"/>
            </a:xfrm>
            <a:prstGeom prst="ellipse">
              <a:avLst/>
            </a:prstGeom>
            <a:solidFill>
              <a:srgbClr val="414455"/>
            </a:solidFill>
            <a:ln w="25400">
              <a:solidFill>
                <a:srgbClr val="414455"/>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宋体" panose="02010600030101010101" pitchFamily="2" charset="-122"/>
                <a:sym typeface="宋体" panose="02010600030101010101" pitchFamily="2" charset="-122"/>
              </a:endParaRPr>
            </a:p>
          </p:txBody>
        </p:sp>
        <p:sp>
          <p:nvSpPr>
            <p:cNvPr id="5141" name="椭圆 4"/>
            <p:cNvSpPr>
              <a:spLocks noChangeArrowheads="1"/>
            </p:cNvSpPr>
            <p:nvPr/>
          </p:nvSpPr>
          <p:spPr bwMode="auto">
            <a:xfrm>
              <a:off x="373380" y="92868"/>
              <a:ext cx="119507" cy="119507"/>
            </a:xfrm>
            <a:prstGeom prst="ellipse">
              <a:avLst/>
            </a:prstGeom>
            <a:solidFill>
              <a:srgbClr val="414455"/>
            </a:solidFill>
            <a:ln w="25400">
              <a:solidFill>
                <a:srgbClr val="414455"/>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宋体" panose="02010600030101010101" pitchFamily="2" charset="-122"/>
                <a:sym typeface="宋体" panose="02010600030101010101" pitchFamily="2" charset="-122"/>
              </a:endParaRPr>
            </a:p>
          </p:txBody>
        </p:sp>
        <p:sp>
          <p:nvSpPr>
            <p:cNvPr id="5142" name="椭圆 5"/>
            <p:cNvSpPr>
              <a:spLocks noChangeArrowheads="1"/>
            </p:cNvSpPr>
            <p:nvPr/>
          </p:nvSpPr>
          <p:spPr bwMode="auto">
            <a:xfrm>
              <a:off x="0" y="824388"/>
              <a:ext cx="119507" cy="119507"/>
            </a:xfrm>
            <a:prstGeom prst="ellipse">
              <a:avLst/>
            </a:prstGeom>
            <a:solidFill>
              <a:srgbClr val="414455"/>
            </a:solidFill>
            <a:ln w="25400">
              <a:solidFill>
                <a:srgbClr val="414455"/>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宋体" panose="02010600030101010101" pitchFamily="2" charset="-122"/>
                <a:sym typeface="宋体" panose="02010600030101010101" pitchFamily="2" charset="-122"/>
              </a:endParaRPr>
            </a:p>
          </p:txBody>
        </p:sp>
        <p:sp>
          <p:nvSpPr>
            <p:cNvPr id="5143" name="椭圆 6"/>
            <p:cNvSpPr>
              <a:spLocks noChangeArrowheads="1"/>
            </p:cNvSpPr>
            <p:nvPr/>
          </p:nvSpPr>
          <p:spPr bwMode="auto">
            <a:xfrm>
              <a:off x="1752600" y="824388"/>
              <a:ext cx="119507" cy="119507"/>
            </a:xfrm>
            <a:prstGeom prst="ellipse">
              <a:avLst/>
            </a:prstGeom>
            <a:solidFill>
              <a:srgbClr val="414455"/>
            </a:solidFill>
            <a:ln w="25400">
              <a:solidFill>
                <a:srgbClr val="414455"/>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宋体" panose="02010600030101010101" pitchFamily="2" charset="-122"/>
                <a:sym typeface="宋体" panose="02010600030101010101" pitchFamily="2" charset="-122"/>
              </a:endParaRPr>
            </a:p>
          </p:txBody>
        </p:sp>
        <p:sp>
          <p:nvSpPr>
            <p:cNvPr id="5144" name="椭圆 7"/>
            <p:cNvSpPr>
              <a:spLocks noChangeArrowheads="1"/>
            </p:cNvSpPr>
            <p:nvPr/>
          </p:nvSpPr>
          <p:spPr bwMode="auto">
            <a:xfrm>
              <a:off x="1376680" y="1555908"/>
              <a:ext cx="119507" cy="119507"/>
            </a:xfrm>
            <a:prstGeom prst="ellipse">
              <a:avLst/>
            </a:prstGeom>
            <a:solidFill>
              <a:srgbClr val="414455"/>
            </a:solidFill>
            <a:ln w="25400">
              <a:solidFill>
                <a:srgbClr val="414455"/>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宋体" panose="02010600030101010101" pitchFamily="2" charset="-122"/>
                <a:sym typeface="宋体" panose="02010600030101010101" pitchFamily="2" charset="-122"/>
              </a:endParaRPr>
            </a:p>
          </p:txBody>
        </p:sp>
        <p:sp>
          <p:nvSpPr>
            <p:cNvPr id="5145" name="椭圆 8"/>
            <p:cNvSpPr>
              <a:spLocks noChangeArrowheads="1"/>
            </p:cNvSpPr>
            <p:nvPr/>
          </p:nvSpPr>
          <p:spPr bwMode="auto">
            <a:xfrm>
              <a:off x="373380" y="1533048"/>
              <a:ext cx="119507" cy="119507"/>
            </a:xfrm>
            <a:prstGeom prst="ellipse">
              <a:avLst/>
            </a:prstGeom>
            <a:solidFill>
              <a:srgbClr val="414455"/>
            </a:solidFill>
            <a:ln w="25400">
              <a:solidFill>
                <a:srgbClr val="414455"/>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宋体" panose="02010600030101010101" pitchFamily="2" charset="-122"/>
                <a:sym typeface="宋体" panose="02010600030101010101" pitchFamily="2" charset="-122"/>
              </a:endParaRPr>
            </a:p>
          </p:txBody>
        </p:sp>
        <p:grpSp>
          <p:nvGrpSpPr>
            <p:cNvPr id="5146" name="组合 9"/>
            <p:cNvGrpSpPr>
              <a:grpSpLocks/>
            </p:cNvGrpSpPr>
            <p:nvPr/>
          </p:nvGrpSpPr>
          <p:grpSpPr bwMode="auto">
            <a:xfrm>
              <a:off x="203464" y="275349"/>
              <a:ext cx="1465545" cy="1202499"/>
              <a:chOff x="0" y="0"/>
              <a:chExt cx="1465545" cy="1202499"/>
            </a:xfrm>
          </p:grpSpPr>
          <p:sp>
            <p:nvSpPr>
              <p:cNvPr id="5147" name="任意多边形 10"/>
              <p:cNvSpPr>
                <a:spLocks/>
              </p:cNvSpPr>
              <p:nvPr/>
            </p:nvSpPr>
            <p:spPr bwMode="auto">
              <a:xfrm>
                <a:off x="739036" y="12526"/>
                <a:ext cx="425885" cy="588724"/>
              </a:xfrm>
              <a:custGeom>
                <a:avLst/>
                <a:gdLst>
                  <a:gd name="T0" fmla="*/ 0 w 425885"/>
                  <a:gd name="T1" fmla="*/ 588724 h 588724"/>
                  <a:gd name="T2" fmla="*/ 425885 w 425885"/>
                  <a:gd name="T3" fmla="*/ 0 h 588724"/>
                  <a:gd name="T4" fmla="*/ 0 60000 65536"/>
                  <a:gd name="T5" fmla="*/ 0 60000 65536"/>
                  <a:gd name="T6" fmla="*/ 0 w 425885"/>
                  <a:gd name="T7" fmla="*/ 0 h 588724"/>
                  <a:gd name="T8" fmla="*/ 425885 w 425885"/>
                  <a:gd name="T9" fmla="*/ 588724 h 588724"/>
                </a:gdLst>
                <a:ahLst/>
                <a:cxnLst>
                  <a:cxn ang="T4">
                    <a:pos x="T0" y="T1"/>
                  </a:cxn>
                  <a:cxn ang="T5">
                    <a:pos x="T2" y="T3"/>
                  </a:cxn>
                </a:cxnLst>
                <a:rect l="T6" t="T7" r="T8" b="T9"/>
                <a:pathLst>
                  <a:path w="425885" h="588724">
                    <a:moveTo>
                      <a:pt x="0" y="588724"/>
                    </a:moveTo>
                    <a:lnTo>
                      <a:pt x="425885" y="0"/>
                    </a:lnTo>
                  </a:path>
                </a:pathLst>
              </a:custGeom>
              <a:noFill/>
              <a:ln w="38100" cap="flat" cmpd="sng">
                <a:solidFill>
                  <a:srgbClr val="414455"/>
                </a:solidFill>
                <a:bevel/>
                <a:headEn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148" name="任意多边形 11"/>
              <p:cNvSpPr>
                <a:spLocks/>
              </p:cNvSpPr>
              <p:nvPr/>
            </p:nvSpPr>
            <p:spPr bwMode="auto">
              <a:xfrm>
                <a:off x="726510" y="601250"/>
                <a:ext cx="739035" cy="1"/>
              </a:xfrm>
              <a:custGeom>
                <a:avLst/>
                <a:gdLst>
                  <a:gd name="T0" fmla="*/ 0 w 739035"/>
                  <a:gd name="T1" fmla="*/ 0 h 1"/>
                  <a:gd name="T2" fmla="*/ 739035 w 739035"/>
                  <a:gd name="T3" fmla="*/ 0 h 1"/>
                  <a:gd name="T4" fmla="*/ 0 60000 65536"/>
                  <a:gd name="T5" fmla="*/ 0 60000 65536"/>
                  <a:gd name="T6" fmla="*/ 0 w 739035"/>
                  <a:gd name="T7" fmla="*/ 0 h 1"/>
                  <a:gd name="T8" fmla="*/ 739035 w 739035"/>
                  <a:gd name="T9" fmla="*/ 1 h 1"/>
                </a:gdLst>
                <a:ahLst/>
                <a:cxnLst>
                  <a:cxn ang="T4">
                    <a:pos x="T0" y="T1"/>
                  </a:cxn>
                  <a:cxn ang="T5">
                    <a:pos x="T2" y="T3"/>
                  </a:cxn>
                </a:cxnLst>
                <a:rect l="T6" t="T7" r="T8" b="T9"/>
                <a:pathLst>
                  <a:path w="739035" h="1">
                    <a:moveTo>
                      <a:pt x="0" y="0"/>
                    </a:moveTo>
                    <a:lnTo>
                      <a:pt x="739035" y="0"/>
                    </a:lnTo>
                  </a:path>
                </a:pathLst>
              </a:custGeom>
              <a:noFill/>
              <a:ln w="38100" cap="flat" cmpd="sng">
                <a:solidFill>
                  <a:srgbClr val="414455"/>
                </a:solidFill>
                <a:bevel/>
                <a:headEn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149" name="任意多边形 12"/>
              <p:cNvSpPr>
                <a:spLocks/>
              </p:cNvSpPr>
              <p:nvPr/>
            </p:nvSpPr>
            <p:spPr bwMode="auto">
              <a:xfrm>
                <a:off x="325677" y="0"/>
                <a:ext cx="413359" cy="588724"/>
              </a:xfrm>
              <a:custGeom>
                <a:avLst/>
                <a:gdLst>
                  <a:gd name="T0" fmla="*/ 413359 w 413359"/>
                  <a:gd name="T1" fmla="*/ 588724 h 588724"/>
                  <a:gd name="T2" fmla="*/ 0 w 413359"/>
                  <a:gd name="T3" fmla="*/ 0 h 588724"/>
                  <a:gd name="T4" fmla="*/ 0 60000 65536"/>
                  <a:gd name="T5" fmla="*/ 0 60000 65536"/>
                  <a:gd name="T6" fmla="*/ 0 w 413359"/>
                  <a:gd name="T7" fmla="*/ 0 h 588724"/>
                  <a:gd name="T8" fmla="*/ 413359 w 413359"/>
                  <a:gd name="T9" fmla="*/ 588724 h 588724"/>
                </a:gdLst>
                <a:ahLst/>
                <a:cxnLst>
                  <a:cxn ang="T4">
                    <a:pos x="T0" y="T1"/>
                  </a:cxn>
                  <a:cxn ang="T5">
                    <a:pos x="T2" y="T3"/>
                  </a:cxn>
                </a:cxnLst>
                <a:rect l="T6" t="T7" r="T8" b="T9"/>
                <a:pathLst>
                  <a:path w="413359" h="588724">
                    <a:moveTo>
                      <a:pt x="413359" y="588724"/>
                    </a:moveTo>
                    <a:lnTo>
                      <a:pt x="0" y="0"/>
                    </a:lnTo>
                  </a:path>
                </a:pathLst>
              </a:custGeom>
              <a:noFill/>
              <a:ln w="38100" cap="flat" cmpd="sng">
                <a:solidFill>
                  <a:srgbClr val="414455"/>
                </a:solidFill>
                <a:bevel/>
                <a:headEn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150" name="任意多边形 13"/>
              <p:cNvSpPr>
                <a:spLocks/>
              </p:cNvSpPr>
              <p:nvPr/>
            </p:nvSpPr>
            <p:spPr bwMode="auto">
              <a:xfrm>
                <a:off x="0" y="613776"/>
                <a:ext cx="726510" cy="1"/>
              </a:xfrm>
              <a:custGeom>
                <a:avLst/>
                <a:gdLst>
                  <a:gd name="T0" fmla="*/ 726510 w 726510"/>
                  <a:gd name="T1" fmla="*/ 0 h 1"/>
                  <a:gd name="T2" fmla="*/ 0 w 726510"/>
                  <a:gd name="T3" fmla="*/ 0 h 1"/>
                  <a:gd name="T4" fmla="*/ 0 60000 65536"/>
                  <a:gd name="T5" fmla="*/ 0 60000 65536"/>
                  <a:gd name="T6" fmla="*/ 0 w 726510"/>
                  <a:gd name="T7" fmla="*/ 0 h 1"/>
                  <a:gd name="T8" fmla="*/ 726510 w 726510"/>
                  <a:gd name="T9" fmla="*/ 1 h 1"/>
                </a:gdLst>
                <a:ahLst/>
                <a:cxnLst>
                  <a:cxn ang="T4">
                    <a:pos x="T0" y="T1"/>
                  </a:cxn>
                  <a:cxn ang="T5">
                    <a:pos x="T2" y="T3"/>
                  </a:cxn>
                </a:cxnLst>
                <a:rect l="T6" t="T7" r="T8" b="T9"/>
                <a:pathLst>
                  <a:path w="726510" h="1">
                    <a:moveTo>
                      <a:pt x="726510" y="0"/>
                    </a:moveTo>
                    <a:lnTo>
                      <a:pt x="0" y="0"/>
                    </a:lnTo>
                  </a:path>
                </a:pathLst>
              </a:custGeom>
              <a:noFill/>
              <a:ln w="38100" cap="flat" cmpd="sng">
                <a:solidFill>
                  <a:srgbClr val="414455"/>
                </a:solidFill>
                <a:bevel/>
                <a:headEn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151" name="任意多边形 14"/>
              <p:cNvSpPr>
                <a:spLocks/>
              </p:cNvSpPr>
              <p:nvPr/>
            </p:nvSpPr>
            <p:spPr bwMode="auto">
              <a:xfrm>
                <a:off x="313151" y="626302"/>
                <a:ext cx="425885" cy="576197"/>
              </a:xfrm>
              <a:custGeom>
                <a:avLst/>
                <a:gdLst>
                  <a:gd name="T0" fmla="*/ 425885 w 425885"/>
                  <a:gd name="T1" fmla="*/ 0 h 576197"/>
                  <a:gd name="T2" fmla="*/ 0 w 425885"/>
                  <a:gd name="T3" fmla="*/ 576197 h 576197"/>
                  <a:gd name="T4" fmla="*/ 0 60000 65536"/>
                  <a:gd name="T5" fmla="*/ 0 60000 65536"/>
                  <a:gd name="T6" fmla="*/ 0 w 425885"/>
                  <a:gd name="T7" fmla="*/ 0 h 576197"/>
                  <a:gd name="T8" fmla="*/ 425885 w 425885"/>
                  <a:gd name="T9" fmla="*/ 576197 h 576197"/>
                </a:gdLst>
                <a:ahLst/>
                <a:cxnLst>
                  <a:cxn ang="T4">
                    <a:pos x="T0" y="T1"/>
                  </a:cxn>
                  <a:cxn ang="T5">
                    <a:pos x="T2" y="T3"/>
                  </a:cxn>
                </a:cxnLst>
                <a:rect l="T6" t="T7" r="T8" b="T9"/>
                <a:pathLst>
                  <a:path w="425885" h="576197">
                    <a:moveTo>
                      <a:pt x="425885" y="0"/>
                    </a:moveTo>
                    <a:lnTo>
                      <a:pt x="0" y="576197"/>
                    </a:lnTo>
                  </a:path>
                </a:pathLst>
              </a:custGeom>
              <a:noFill/>
              <a:ln w="38100" cap="flat" cmpd="sng">
                <a:solidFill>
                  <a:srgbClr val="414455"/>
                </a:solidFill>
                <a:bevel/>
                <a:headEn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152" name="任意多边形 15"/>
              <p:cNvSpPr>
                <a:spLocks/>
              </p:cNvSpPr>
              <p:nvPr/>
            </p:nvSpPr>
            <p:spPr bwMode="auto">
              <a:xfrm>
                <a:off x="751562" y="626302"/>
                <a:ext cx="388307" cy="576197"/>
              </a:xfrm>
              <a:custGeom>
                <a:avLst/>
                <a:gdLst>
                  <a:gd name="T0" fmla="*/ 0 w 388307"/>
                  <a:gd name="T1" fmla="*/ 0 h 576197"/>
                  <a:gd name="T2" fmla="*/ 388307 w 388307"/>
                  <a:gd name="T3" fmla="*/ 576197 h 576197"/>
                  <a:gd name="T4" fmla="*/ 0 60000 65536"/>
                  <a:gd name="T5" fmla="*/ 0 60000 65536"/>
                  <a:gd name="T6" fmla="*/ 0 w 388307"/>
                  <a:gd name="T7" fmla="*/ 0 h 576197"/>
                  <a:gd name="T8" fmla="*/ 388307 w 388307"/>
                  <a:gd name="T9" fmla="*/ 576197 h 576197"/>
                </a:gdLst>
                <a:ahLst/>
                <a:cxnLst>
                  <a:cxn ang="T4">
                    <a:pos x="T0" y="T1"/>
                  </a:cxn>
                  <a:cxn ang="T5">
                    <a:pos x="T2" y="T3"/>
                  </a:cxn>
                </a:cxnLst>
                <a:rect l="T6" t="T7" r="T8" b="T9"/>
                <a:pathLst>
                  <a:path w="388307" h="576197">
                    <a:moveTo>
                      <a:pt x="0" y="0"/>
                    </a:moveTo>
                    <a:lnTo>
                      <a:pt x="388307" y="576197"/>
                    </a:lnTo>
                  </a:path>
                </a:pathLst>
              </a:custGeom>
              <a:noFill/>
              <a:ln w="38100" cap="flat" cmpd="sng">
                <a:solidFill>
                  <a:srgbClr val="414455"/>
                </a:solidFill>
                <a:bevel/>
                <a:headEn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grpSp>
      <p:grpSp>
        <p:nvGrpSpPr>
          <p:cNvPr id="6161" name="组合 16"/>
          <p:cNvGrpSpPr>
            <a:grpSpLocks/>
          </p:cNvGrpSpPr>
          <p:nvPr/>
        </p:nvGrpSpPr>
        <p:grpSpPr bwMode="auto">
          <a:xfrm>
            <a:off x="827088" y="1009650"/>
            <a:ext cx="7496175" cy="915152"/>
            <a:chOff x="0" y="0"/>
            <a:chExt cx="7162269" cy="862061"/>
          </a:xfrm>
        </p:grpSpPr>
        <p:sp>
          <p:nvSpPr>
            <p:cNvPr id="5137" name="矩形 17"/>
            <p:cNvSpPr>
              <a:spLocks noChangeArrowheads="1"/>
            </p:cNvSpPr>
            <p:nvPr/>
          </p:nvSpPr>
          <p:spPr bwMode="auto">
            <a:xfrm>
              <a:off x="0" y="344853"/>
              <a:ext cx="7162269" cy="51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 After you hit your content here, or by copying your text, choose paste in this box and choose to keep only the text.</a:t>
              </a:r>
            </a:p>
          </p:txBody>
        </p:sp>
        <p:sp>
          <p:nvSpPr>
            <p:cNvPr id="5138" name="矩形 18"/>
            <p:cNvSpPr>
              <a:spLocks noChangeArrowheads="1"/>
            </p:cNvSpPr>
            <p:nvPr/>
          </p:nvSpPr>
          <p:spPr bwMode="auto">
            <a:xfrm>
              <a:off x="8761" y="0"/>
              <a:ext cx="960717" cy="31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Overview of the work</a:t>
              </a:r>
            </a:p>
          </p:txBody>
        </p:sp>
      </p:grpSp>
      <p:grpSp>
        <p:nvGrpSpPr>
          <p:cNvPr id="6164" name="组合 19"/>
          <p:cNvGrpSpPr>
            <a:grpSpLocks/>
          </p:cNvGrpSpPr>
          <p:nvPr/>
        </p:nvGrpSpPr>
        <p:grpSpPr bwMode="auto">
          <a:xfrm>
            <a:off x="3797300" y="3082925"/>
            <a:ext cx="979488" cy="993775"/>
            <a:chOff x="0" y="0"/>
            <a:chExt cx="936104" cy="936104"/>
          </a:xfrm>
        </p:grpSpPr>
        <p:sp>
          <p:nvSpPr>
            <p:cNvPr id="5135" name="椭圆 20"/>
            <p:cNvSpPr>
              <a:spLocks noChangeArrowheads="1"/>
            </p:cNvSpPr>
            <p:nvPr/>
          </p:nvSpPr>
          <p:spPr bwMode="auto">
            <a:xfrm>
              <a:off x="0" y="0"/>
              <a:ext cx="936104" cy="936104"/>
            </a:xfrm>
            <a:prstGeom prst="ellipse">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36" name="矩形 21"/>
            <p:cNvSpPr>
              <a:spLocks noChangeArrowheads="1"/>
            </p:cNvSpPr>
            <p:nvPr/>
          </p:nvSpPr>
          <p:spPr bwMode="auto">
            <a:xfrm>
              <a:off x="214993" y="314163"/>
              <a:ext cx="599223" cy="30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Title</a:t>
              </a:r>
              <a:r>
                <a:rPr lang="en-US" altLang="zh-CN"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167" name="组合 22"/>
          <p:cNvGrpSpPr>
            <a:grpSpLocks/>
          </p:cNvGrpSpPr>
          <p:nvPr/>
        </p:nvGrpSpPr>
        <p:grpSpPr bwMode="auto">
          <a:xfrm>
            <a:off x="5478463" y="3070225"/>
            <a:ext cx="2078037" cy="1214438"/>
            <a:chOff x="0" y="0"/>
            <a:chExt cx="1985951" cy="1142552"/>
          </a:xfrm>
        </p:grpSpPr>
        <p:sp>
          <p:nvSpPr>
            <p:cNvPr id="5133" name="TextBox 23"/>
            <p:cNvSpPr>
              <a:spLocks noChangeArrowheads="1"/>
            </p:cNvSpPr>
            <p:nvPr/>
          </p:nvSpPr>
          <p:spPr bwMode="auto">
            <a:xfrm>
              <a:off x="0" y="0"/>
              <a:ext cx="1058750" cy="34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a title</a:t>
              </a:r>
            </a:p>
          </p:txBody>
        </p:sp>
        <p:sp>
          <p:nvSpPr>
            <p:cNvPr id="5134" name="矩形 24"/>
            <p:cNvSpPr>
              <a:spLocks noChangeArrowheads="1"/>
            </p:cNvSpPr>
            <p:nvPr/>
          </p:nvSpPr>
          <p:spPr bwMode="auto">
            <a:xfrm>
              <a:off x="23339" y="295098"/>
              <a:ext cx="1962612" cy="84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ts val="2100"/>
                </a:lnSpc>
                <a:buFont typeface="Arial" panose="020B0604020202020204" pitchFamily="34" charset="0"/>
                <a:buNone/>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After your content is played here, or by copying your text, choose paste in this box and choose to keep only</a:t>
              </a:r>
              <a:endParaRPr lang="en-US" altLang="zh-CN" sz="1200">
                <a:solidFill>
                  <a:srgbClr val="3F3F3F"/>
                </a:solidFill>
                <a:sym typeface="Arial" panose="020B0604020202020204" pitchFamily="34" charset="0"/>
              </a:endParaRPr>
            </a:p>
          </p:txBody>
        </p:sp>
      </p:grpSp>
      <p:grpSp>
        <p:nvGrpSpPr>
          <p:cNvPr id="6170" name="组合 25"/>
          <p:cNvGrpSpPr>
            <a:grpSpLocks/>
          </p:cNvGrpSpPr>
          <p:nvPr/>
        </p:nvGrpSpPr>
        <p:grpSpPr bwMode="auto">
          <a:xfrm>
            <a:off x="955675" y="3081338"/>
            <a:ext cx="2052638" cy="1209675"/>
            <a:chOff x="0" y="0"/>
            <a:chExt cx="1962612" cy="1139022"/>
          </a:xfrm>
        </p:grpSpPr>
        <p:sp>
          <p:nvSpPr>
            <p:cNvPr id="5131" name="TextBox 26"/>
            <p:cNvSpPr>
              <a:spLocks noChangeArrowheads="1"/>
            </p:cNvSpPr>
            <p:nvPr/>
          </p:nvSpPr>
          <p:spPr bwMode="auto">
            <a:xfrm>
              <a:off x="51912" y="0"/>
              <a:ext cx="1058750" cy="34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a title</a:t>
              </a:r>
            </a:p>
          </p:txBody>
        </p:sp>
        <p:sp>
          <p:nvSpPr>
            <p:cNvPr id="5132" name="矩形 27"/>
            <p:cNvSpPr>
              <a:spLocks noChangeArrowheads="1"/>
            </p:cNvSpPr>
            <p:nvPr/>
          </p:nvSpPr>
          <p:spPr bwMode="auto">
            <a:xfrm>
              <a:off x="0" y="285612"/>
              <a:ext cx="1962612" cy="85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ts val="2100"/>
                </a:lnSpc>
                <a:buFont typeface="Arial" panose="020B0604020202020204" pitchFamily="34" charset="0"/>
                <a:buNone/>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After your content is played here, or by copying your text, choose paste in this box and choose to keep only</a:t>
              </a:r>
              <a:endParaRPr lang="en-US" altLang="zh-CN" sz="1200">
                <a:solidFill>
                  <a:srgbClr val="3F3F3F"/>
                </a:solidFill>
                <a:sym typeface="Arial" panose="020B0604020202020204" pitchFamily="34" charset="0"/>
              </a:endParaRPr>
            </a:p>
          </p:txBody>
        </p:sp>
      </p:grpSp>
      <p:sp>
        <p:nvSpPr>
          <p:cNvPr id="6173" name="TextBox 108"/>
          <p:cNvSpPr>
            <a:spLocks noChangeArrowheads="1"/>
          </p:cNvSpPr>
          <p:nvPr/>
        </p:nvSpPr>
        <p:spPr bwMode="auto">
          <a:xfrm>
            <a:off x="539750" y="26670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Overview of the work</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174" name="组合 29"/>
          <p:cNvGrpSpPr>
            <a:grpSpLocks/>
          </p:cNvGrpSpPr>
          <p:nvPr/>
        </p:nvGrpSpPr>
        <p:grpSpPr bwMode="auto">
          <a:xfrm>
            <a:off x="107950" y="244475"/>
            <a:ext cx="358775" cy="360363"/>
            <a:chOff x="0" y="0"/>
            <a:chExt cx="302558" cy="314067"/>
          </a:xfrm>
        </p:grpSpPr>
        <p:sp>
          <p:nvSpPr>
            <p:cNvPr id="5129" name="矩形 30"/>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30" name="矩形 31"/>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6174"/>
                                        </p:tgtEl>
                                        <p:attrNameLst>
                                          <p:attrName>style.visibility</p:attrName>
                                        </p:attrNameLst>
                                      </p:cBhvr>
                                      <p:to>
                                        <p:strVal val="visible"/>
                                      </p:to>
                                    </p:set>
                                    <p:anim calcmode="lin" valueType="num">
                                      <p:cBhvr>
                                        <p:cTn id="7" dur="350" fill="hold"/>
                                        <p:tgtEl>
                                          <p:spTgt spid="6174"/>
                                        </p:tgtEl>
                                        <p:attrNameLst>
                                          <p:attrName>ppt_w</p:attrName>
                                        </p:attrNameLst>
                                      </p:cBhvr>
                                      <p:tavLst>
                                        <p:tav tm="0">
                                          <p:val>
                                            <p:fltVal val="0"/>
                                          </p:val>
                                        </p:tav>
                                        <p:tav tm="100000">
                                          <p:val>
                                            <p:strVal val="#ppt_w"/>
                                          </p:val>
                                        </p:tav>
                                      </p:tavLst>
                                    </p:anim>
                                    <p:anim calcmode="lin" valueType="num">
                                      <p:cBhvr>
                                        <p:cTn id="8" dur="350" fill="hold"/>
                                        <p:tgtEl>
                                          <p:spTgt spid="6174"/>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6173"/>
                                        </p:tgtEl>
                                        <p:attrNameLst>
                                          <p:attrName>style.visibility</p:attrName>
                                        </p:attrNameLst>
                                      </p:cBhvr>
                                      <p:to>
                                        <p:strVal val="visible"/>
                                      </p:to>
                                    </p:set>
                                    <p:anim calcmode="lin" valueType="num">
                                      <p:cBhvr>
                                        <p:cTn id="12" dur="400" fill="hold"/>
                                        <p:tgtEl>
                                          <p:spTgt spid="6173"/>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6173"/>
                                        </p:tgtEl>
                                        <p:attrNameLst>
                                          <p:attrName>ppt_y</p:attrName>
                                        </p:attrNameLst>
                                      </p:cBhvr>
                                      <p:tavLst>
                                        <p:tav tm="0">
                                          <p:val>
                                            <p:strVal val="#ppt_y"/>
                                          </p:val>
                                        </p:tav>
                                        <p:tav tm="100000">
                                          <p:val>
                                            <p:strVal val="#ppt_y"/>
                                          </p:val>
                                        </p:tav>
                                      </p:tavLst>
                                    </p:anim>
                                    <p:anim calcmode="lin" valueType="num">
                                      <p:cBhvr>
                                        <p:cTn id="14" dur="400" fill="hold"/>
                                        <p:tgtEl>
                                          <p:spTgt spid="6173"/>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6173"/>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6173"/>
                                        </p:tgtEl>
                                      </p:cBhvr>
                                    </p:animEffect>
                                  </p:childTnLst>
                                </p:cTn>
                              </p:par>
                            </p:childTnLst>
                          </p:cTn>
                        </p:par>
                        <p:par>
                          <p:cTn id="17" fill="hold" nodeType="afterGroup">
                            <p:stCondLst>
                              <p:cond delay="870"/>
                            </p:stCondLst>
                            <p:childTnLst>
                              <p:par>
                                <p:cTn id="18" presetID="18" presetClass="entr" presetSubtype="6" fill="hold" nodeType="afterEffect">
                                  <p:stCondLst>
                                    <p:cond delay="0"/>
                                  </p:stCondLst>
                                  <p:childTnLst>
                                    <p:set>
                                      <p:cBhvr>
                                        <p:cTn id="19" dur="1" fill="hold">
                                          <p:stCondLst>
                                            <p:cond delay="0"/>
                                          </p:stCondLst>
                                        </p:cTn>
                                        <p:tgtEl>
                                          <p:spTgt spid="6161"/>
                                        </p:tgtEl>
                                        <p:attrNameLst>
                                          <p:attrName>style.visibility</p:attrName>
                                        </p:attrNameLst>
                                      </p:cBhvr>
                                      <p:to>
                                        <p:strVal val="visible"/>
                                      </p:to>
                                    </p:set>
                                    <p:animEffect>
                                      <p:cBhvr>
                                        <p:cTn id="20" dur="1000"/>
                                        <p:tgtEl>
                                          <p:spTgt spid="6161"/>
                                        </p:tgtEl>
                                      </p:cBhvr>
                                    </p:animEffect>
                                  </p:childTnLst>
                                </p:cTn>
                              </p:par>
                              <p:par>
                                <p:cTn id="21" presetID="49" presetClass="entr" presetSubtype="0" decel="100000" fill="hold" nodeType="withEffect">
                                  <p:stCondLst>
                                    <p:cond delay="1000"/>
                                  </p:stCondLst>
                                  <p:childTnLst>
                                    <p:set>
                                      <p:cBhvr>
                                        <p:cTn id="22" dur="1" fill="hold">
                                          <p:stCondLst>
                                            <p:cond delay="0"/>
                                          </p:stCondLst>
                                        </p:cTn>
                                        <p:tgtEl>
                                          <p:spTgt spid="6146"/>
                                        </p:tgtEl>
                                        <p:attrNameLst>
                                          <p:attrName>style.visibility</p:attrName>
                                        </p:attrNameLst>
                                      </p:cBhvr>
                                      <p:to>
                                        <p:strVal val="visible"/>
                                      </p:to>
                                    </p:set>
                                    <p:anim calcmode="lin" valueType="num">
                                      <p:cBhvr>
                                        <p:cTn id="23" dur="1000" fill="hold"/>
                                        <p:tgtEl>
                                          <p:spTgt spid="6146"/>
                                        </p:tgtEl>
                                        <p:attrNameLst>
                                          <p:attrName>ppt_w</p:attrName>
                                        </p:attrNameLst>
                                      </p:cBhvr>
                                      <p:tavLst>
                                        <p:tav tm="0">
                                          <p:val>
                                            <p:fltVal val="0"/>
                                          </p:val>
                                        </p:tav>
                                        <p:tav tm="100000">
                                          <p:val>
                                            <p:strVal val="#ppt_w"/>
                                          </p:val>
                                        </p:tav>
                                      </p:tavLst>
                                    </p:anim>
                                    <p:anim calcmode="lin" valueType="num">
                                      <p:cBhvr>
                                        <p:cTn id="24" dur="1000" fill="hold"/>
                                        <p:tgtEl>
                                          <p:spTgt spid="6146"/>
                                        </p:tgtEl>
                                        <p:attrNameLst>
                                          <p:attrName>ppt_h</p:attrName>
                                        </p:attrNameLst>
                                      </p:cBhvr>
                                      <p:tavLst>
                                        <p:tav tm="0">
                                          <p:val>
                                            <p:fltVal val="0"/>
                                          </p:val>
                                        </p:tav>
                                        <p:tav tm="100000">
                                          <p:val>
                                            <p:strVal val="#ppt_h"/>
                                          </p:val>
                                        </p:tav>
                                      </p:tavLst>
                                    </p:anim>
                                    <p:anim calcmode="lin" valueType="num">
                                      <p:cBhvr>
                                        <p:cTn id="25" dur="1000" fill="hold"/>
                                        <p:tgtEl>
                                          <p:spTgt spid="6146"/>
                                        </p:tgtEl>
                                        <p:attrNameLst>
                                          <p:attrName>style.rotation</p:attrName>
                                        </p:attrNameLst>
                                      </p:cBhvr>
                                      <p:tavLst>
                                        <p:tav tm="0">
                                          <p:val>
                                            <p:fltVal val="360"/>
                                          </p:val>
                                        </p:tav>
                                        <p:tav tm="100000">
                                          <p:val>
                                            <p:fltVal val="0"/>
                                          </p:val>
                                        </p:tav>
                                      </p:tavLst>
                                    </p:anim>
                                    <p:animEffect>
                                      <p:cBhvr>
                                        <p:cTn id="26" dur="1000"/>
                                        <p:tgtEl>
                                          <p:spTgt spid="6146"/>
                                        </p:tgtEl>
                                      </p:cBhvr>
                                    </p:animEffect>
                                  </p:childTnLst>
                                </p:cTn>
                              </p:par>
                              <p:par>
                                <p:cTn id="27" presetID="49" presetClass="entr" presetSubtype="0" decel="100000" fill="hold" nodeType="withEffect">
                                  <p:stCondLst>
                                    <p:cond delay="1100"/>
                                  </p:stCondLst>
                                  <p:childTnLst>
                                    <p:set>
                                      <p:cBhvr>
                                        <p:cTn id="28" dur="1" fill="hold">
                                          <p:stCondLst>
                                            <p:cond delay="0"/>
                                          </p:stCondLst>
                                        </p:cTn>
                                        <p:tgtEl>
                                          <p:spTgt spid="6164"/>
                                        </p:tgtEl>
                                        <p:attrNameLst>
                                          <p:attrName>style.visibility</p:attrName>
                                        </p:attrNameLst>
                                      </p:cBhvr>
                                      <p:to>
                                        <p:strVal val="visible"/>
                                      </p:to>
                                    </p:set>
                                    <p:anim calcmode="lin" valueType="num">
                                      <p:cBhvr>
                                        <p:cTn id="29" dur="1000" fill="hold"/>
                                        <p:tgtEl>
                                          <p:spTgt spid="6164"/>
                                        </p:tgtEl>
                                        <p:attrNameLst>
                                          <p:attrName>ppt_w</p:attrName>
                                        </p:attrNameLst>
                                      </p:cBhvr>
                                      <p:tavLst>
                                        <p:tav tm="0">
                                          <p:val>
                                            <p:fltVal val="0"/>
                                          </p:val>
                                        </p:tav>
                                        <p:tav tm="100000">
                                          <p:val>
                                            <p:strVal val="#ppt_w"/>
                                          </p:val>
                                        </p:tav>
                                      </p:tavLst>
                                    </p:anim>
                                    <p:anim calcmode="lin" valueType="num">
                                      <p:cBhvr>
                                        <p:cTn id="30" dur="1000" fill="hold"/>
                                        <p:tgtEl>
                                          <p:spTgt spid="6164"/>
                                        </p:tgtEl>
                                        <p:attrNameLst>
                                          <p:attrName>ppt_h</p:attrName>
                                        </p:attrNameLst>
                                      </p:cBhvr>
                                      <p:tavLst>
                                        <p:tav tm="0">
                                          <p:val>
                                            <p:fltVal val="0"/>
                                          </p:val>
                                        </p:tav>
                                        <p:tav tm="100000">
                                          <p:val>
                                            <p:strVal val="#ppt_h"/>
                                          </p:val>
                                        </p:tav>
                                      </p:tavLst>
                                    </p:anim>
                                    <p:anim calcmode="lin" valueType="num">
                                      <p:cBhvr>
                                        <p:cTn id="31" dur="1000" fill="hold"/>
                                        <p:tgtEl>
                                          <p:spTgt spid="6164"/>
                                        </p:tgtEl>
                                        <p:attrNameLst>
                                          <p:attrName>style.rotation</p:attrName>
                                        </p:attrNameLst>
                                      </p:cBhvr>
                                      <p:tavLst>
                                        <p:tav tm="0">
                                          <p:val>
                                            <p:fltVal val="360"/>
                                          </p:val>
                                        </p:tav>
                                        <p:tav tm="100000">
                                          <p:val>
                                            <p:fltVal val="0"/>
                                          </p:val>
                                        </p:tav>
                                      </p:tavLst>
                                    </p:anim>
                                    <p:animEffect>
                                      <p:cBhvr>
                                        <p:cTn id="32" dur="1000"/>
                                        <p:tgtEl>
                                          <p:spTgt spid="6164"/>
                                        </p:tgtEl>
                                      </p:cBhvr>
                                    </p:animEffect>
                                  </p:childTnLst>
                                </p:cTn>
                              </p:par>
                              <p:par>
                                <p:cTn id="33" presetID="22" presetClass="entr" presetSubtype="2" fill="hold" nodeType="withEffect">
                                  <p:stCondLst>
                                    <p:cond delay="2000"/>
                                  </p:stCondLst>
                                  <p:childTnLst>
                                    <p:set>
                                      <p:cBhvr>
                                        <p:cTn id="34" dur="1" fill="hold">
                                          <p:stCondLst>
                                            <p:cond delay="0"/>
                                          </p:stCondLst>
                                        </p:cTn>
                                        <p:tgtEl>
                                          <p:spTgt spid="6170"/>
                                        </p:tgtEl>
                                        <p:attrNameLst>
                                          <p:attrName>style.visibility</p:attrName>
                                        </p:attrNameLst>
                                      </p:cBhvr>
                                      <p:to>
                                        <p:strVal val="visible"/>
                                      </p:to>
                                    </p:set>
                                    <p:animEffect>
                                      <p:cBhvr>
                                        <p:cTn id="35" dur="500"/>
                                        <p:tgtEl>
                                          <p:spTgt spid="6170"/>
                                        </p:tgtEl>
                                      </p:cBhvr>
                                    </p:animEffect>
                                  </p:childTnLst>
                                </p:cTn>
                              </p:par>
                              <p:par>
                                <p:cTn id="36" presetID="22" presetClass="entr" presetSubtype="8" fill="hold" nodeType="withEffect">
                                  <p:stCondLst>
                                    <p:cond delay="2000"/>
                                  </p:stCondLst>
                                  <p:childTnLst>
                                    <p:set>
                                      <p:cBhvr>
                                        <p:cTn id="37" dur="1" fill="hold">
                                          <p:stCondLst>
                                            <p:cond delay="0"/>
                                          </p:stCondLst>
                                        </p:cTn>
                                        <p:tgtEl>
                                          <p:spTgt spid="6167"/>
                                        </p:tgtEl>
                                        <p:attrNameLst>
                                          <p:attrName>style.visibility</p:attrName>
                                        </p:attrNameLst>
                                      </p:cBhvr>
                                      <p:to>
                                        <p:strVal val="visible"/>
                                      </p:to>
                                    </p:set>
                                    <p:animEffect>
                                      <p:cBhvr>
                                        <p:cTn id="38" dur="500"/>
                                        <p:tgtEl>
                                          <p:spTgt spid="6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3"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组合 1"/>
          <p:cNvGrpSpPr>
            <a:grpSpLocks/>
          </p:cNvGrpSpPr>
          <p:nvPr/>
        </p:nvGrpSpPr>
        <p:grpSpPr bwMode="auto">
          <a:xfrm>
            <a:off x="0" y="1130300"/>
            <a:ext cx="9144000" cy="381000"/>
            <a:chOff x="0" y="0"/>
            <a:chExt cx="9144000" cy="381000"/>
          </a:xfrm>
        </p:grpSpPr>
        <p:sp>
          <p:nvSpPr>
            <p:cNvPr id="6159" name="Rectangle 12"/>
            <p:cNvSpPr>
              <a:spLocks noChangeArrowheads="1"/>
            </p:cNvSpPr>
            <p:nvPr/>
          </p:nvSpPr>
          <p:spPr bwMode="auto">
            <a:xfrm>
              <a:off x="0" y="0"/>
              <a:ext cx="9144000" cy="381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Calibri" panose="020F0502020204030204" pitchFamily="34" charset="0"/>
                <a:sym typeface="Calibri" panose="020F0502020204030204" pitchFamily="34" charset="0"/>
              </a:endParaRPr>
            </a:p>
          </p:txBody>
        </p:sp>
        <p:sp>
          <p:nvSpPr>
            <p:cNvPr id="6160" name="Rectangle 3"/>
            <p:cNvSpPr>
              <a:spLocks noChangeArrowheads="1"/>
            </p:cNvSpPr>
            <p:nvPr/>
          </p:nvSpPr>
          <p:spPr bwMode="auto">
            <a:xfrm>
              <a:off x="4610100" y="0"/>
              <a:ext cx="4533900" cy="381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400">
                <a:solidFill>
                  <a:srgbClr val="FFFFFF"/>
                </a:solidFill>
                <a:latin typeface="Calibri" panose="020F0502020204030204" pitchFamily="34" charset="0"/>
                <a:sym typeface="Calibri" panose="020F0502020204030204" pitchFamily="34" charset="0"/>
              </a:endParaRPr>
            </a:p>
          </p:txBody>
        </p:sp>
      </p:grpSp>
      <p:sp>
        <p:nvSpPr>
          <p:cNvPr id="7173" name="Straight Connector 5"/>
          <p:cNvSpPr>
            <a:spLocks noChangeShapeType="1"/>
          </p:cNvSpPr>
          <p:nvPr/>
        </p:nvSpPr>
        <p:spPr bwMode="auto">
          <a:xfrm>
            <a:off x="4600575" y="1720850"/>
            <a:ext cx="0" cy="2590800"/>
          </a:xfrm>
          <a:prstGeom prst="line">
            <a:avLst/>
          </a:prstGeom>
          <a:noFill/>
          <a:ln w="9525">
            <a:solidFill>
              <a:srgbClr val="D8D8D8"/>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7174" name="组合 2"/>
          <p:cNvGrpSpPr>
            <a:grpSpLocks/>
          </p:cNvGrpSpPr>
          <p:nvPr/>
        </p:nvGrpSpPr>
        <p:grpSpPr bwMode="auto">
          <a:xfrm>
            <a:off x="0" y="4483100"/>
            <a:ext cx="9144000" cy="104775"/>
            <a:chOff x="0" y="0"/>
            <a:chExt cx="9144000" cy="104775"/>
          </a:xfrm>
        </p:grpSpPr>
        <p:sp>
          <p:nvSpPr>
            <p:cNvPr id="6157" name="Rectangle 13"/>
            <p:cNvSpPr>
              <a:spLocks noChangeArrowheads="1"/>
            </p:cNvSpPr>
            <p:nvPr/>
          </p:nvSpPr>
          <p:spPr bwMode="auto">
            <a:xfrm>
              <a:off x="0" y="0"/>
              <a:ext cx="9144000" cy="104775"/>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Calibri" panose="020F0502020204030204" pitchFamily="34" charset="0"/>
                <a:sym typeface="Calibri" panose="020F0502020204030204" pitchFamily="34" charset="0"/>
              </a:endParaRPr>
            </a:p>
          </p:txBody>
        </p:sp>
        <p:sp>
          <p:nvSpPr>
            <p:cNvPr id="6158" name="Rectangle 14"/>
            <p:cNvSpPr>
              <a:spLocks noChangeArrowheads="1"/>
            </p:cNvSpPr>
            <p:nvPr/>
          </p:nvSpPr>
          <p:spPr bwMode="auto">
            <a:xfrm>
              <a:off x="4610100" y="0"/>
              <a:ext cx="4533900" cy="104775"/>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400">
                <a:solidFill>
                  <a:srgbClr val="FFFFFF"/>
                </a:solidFill>
                <a:latin typeface="Calibri" panose="020F0502020204030204" pitchFamily="34" charset="0"/>
                <a:sym typeface="Calibri" panose="020F0502020204030204" pitchFamily="34" charset="0"/>
              </a:endParaRPr>
            </a:p>
          </p:txBody>
        </p:sp>
      </p:grpSp>
      <p:sp>
        <p:nvSpPr>
          <p:cNvPr id="7177" name="Text Placeholder 5"/>
          <p:cNvSpPr>
            <a:spLocks noChangeArrowheads="1"/>
          </p:cNvSpPr>
          <p:nvPr/>
        </p:nvSpPr>
        <p:spPr bwMode="auto">
          <a:xfrm>
            <a:off x="4610100" y="1511300"/>
            <a:ext cx="40386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00038" indent="-300038">
              <a:defRPr>
                <a:solidFill>
                  <a:schemeClr val="tx1"/>
                </a:solidFill>
                <a:latin typeface="Arial" panose="020B0604020202020204" pitchFamily="34" charset="0"/>
                <a:ea typeface="宋体" panose="02010600030101010101" pitchFamily="2" charset="-122"/>
              </a:defRPr>
            </a:lvl1pPr>
            <a:lvl2pPr marL="650875" indent="-250825">
              <a:defRPr>
                <a:solidFill>
                  <a:schemeClr val="tx1"/>
                </a:solidFill>
                <a:latin typeface="Arial" panose="020B0604020202020204" pitchFamily="34" charset="0"/>
                <a:ea typeface="宋体" panose="02010600030101010101" pitchFamily="2" charset="-122"/>
              </a:defRPr>
            </a:lvl2pPr>
            <a:lvl3pPr marL="1000125" indent="-200025">
              <a:defRPr>
                <a:solidFill>
                  <a:schemeClr val="tx1"/>
                </a:solidFill>
                <a:latin typeface="Arial" panose="020B0604020202020204" pitchFamily="34" charset="0"/>
                <a:ea typeface="宋体" panose="02010600030101010101" pitchFamily="2" charset="-122"/>
              </a:defRPr>
            </a:lvl3pPr>
            <a:lvl4pPr marL="1400175" indent="-200025">
              <a:defRPr>
                <a:solidFill>
                  <a:schemeClr val="tx1"/>
                </a:solidFill>
                <a:latin typeface="Arial" panose="020B0604020202020204" pitchFamily="34" charset="0"/>
                <a:ea typeface="宋体" panose="02010600030101010101" pitchFamily="2" charset="-122"/>
              </a:defRPr>
            </a:lvl4pPr>
            <a:lvl5pPr marL="1800225" indent="-200025">
              <a:defRPr>
                <a:solidFill>
                  <a:schemeClr val="tx1"/>
                </a:solidFill>
                <a:latin typeface="Arial" panose="020B0604020202020204" pitchFamily="34" charset="0"/>
                <a:ea typeface="宋体" panose="02010600030101010101" pitchFamily="2" charset="-122"/>
              </a:defRPr>
            </a:lvl5pPr>
            <a:lvl6pPr marL="22574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146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718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290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spcBef>
                <a:spcPct val="20000"/>
              </a:spcBef>
              <a:buFont typeface="Arial" panose="020B0604020202020204" pitchFamily="34" charset="0"/>
              <a:buChar char="•"/>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spcBef>
                <a:spcPct val="20000"/>
              </a:spcBef>
              <a:buFont typeface="Arial" panose="020B0604020202020204" pitchFamily="34" charset="0"/>
              <a:buChar char="•"/>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zh-CN" altLang="en-US" sz="1400" dirty="0">
              <a:solidFill>
                <a:srgbClr val="262626"/>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178" name="Text Placeholder 6"/>
          <p:cNvSpPr>
            <a:spLocks noChangeArrowheads="1"/>
          </p:cNvSpPr>
          <p:nvPr/>
        </p:nvSpPr>
        <p:spPr bwMode="auto">
          <a:xfrm>
            <a:off x="533400" y="1511300"/>
            <a:ext cx="40386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00038" indent="-300038">
              <a:defRPr>
                <a:solidFill>
                  <a:schemeClr val="tx1"/>
                </a:solidFill>
                <a:latin typeface="Arial" panose="020B0604020202020204" pitchFamily="34" charset="0"/>
                <a:ea typeface="宋体" panose="02010600030101010101" pitchFamily="2" charset="-122"/>
              </a:defRPr>
            </a:lvl1pPr>
            <a:lvl2pPr marL="650875" indent="-250825">
              <a:defRPr>
                <a:solidFill>
                  <a:schemeClr val="tx1"/>
                </a:solidFill>
                <a:latin typeface="Arial" panose="020B0604020202020204" pitchFamily="34" charset="0"/>
                <a:ea typeface="宋体" panose="02010600030101010101" pitchFamily="2" charset="-122"/>
              </a:defRPr>
            </a:lvl2pPr>
            <a:lvl3pPr marL="1000125" indent="-200025">
              <a:defRPr>
                <a:solidFill>
                  <a:schemeClr val="tx1"/>
                </a:solidFill>
                <a:latin typeface="Arial" panose="020B0604020202020204" pitchFamily="34" charset="0"/>
                <a:ea typeface="宋体" panose="02010600030101010101" pitchFamily="2" charset="-122"/>
              </a:defRPr>
            </a:lvl3pPr>
            <a:lvl4pPr marL="1400175" indent="-200025">
              <a:defRPr>
                <a:solidFill>
                  <a:schemeClr val="tx1"/>
                </a:solidFill>
                <a:latin typeface="Arial" panose="020B0604020202020204" pitchFamily="34" charset="0"/>
                <a:ea typeface="宋体" panose="02010600030101010101" pitchFamily="2" charset="-122"/>
              </a:defRPr>
            </a:lvl4pPr>
            <a:lvl5pPr marL="1800225" indent="-200025">
              <a:defRPr>
                <a:solidFill>
                  <a:schemeClr val="tx1"/>
                </a:solidFill>
                <a:latin typeface="Arial" panose="020B0604020202020204" pitchFamily="34" charset="0"/>
                <a:ea typeface="宋体" panose="02010600030101010101" pitchFamily="2" charset="-122"/>
              </a:defRPr>
            </a:lvl5pPr>
            <a:lvl6pPr marL="22574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146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718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290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spcBef>
                <a:spcPct val="20000"/>
              </a:spcBef>
              <a:buFont typeface="Arial" panose="020B0604020202020204" pitchFamily="34" charset="0"/>
              <a:buChar char="•"/>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spcBef>
                <a:spcPct val="20000"/>
              </a:spcBef>
              <a:buFont typeface="Arial" panose="020B0604020202020204" pitchFamily="34" charset="0"/>
              <a:buChar char="•"/>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9" name="Text Placeholder 7"/>
          <p:cNvSpPr>
            <a:spLocks noChangeArrowheads="1"/>
          </p:cNvSpPr>
          <p:nvPr/>
        </p:nvSpPr>
        <p:spPr bwMode="auto">
          <a:xfrm>
            <a:off x="523875" y="1133475"/>
            <a:ext cx="403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00038" indent="-300038">
              <a:defRPr>
                <a:solidFill>
                  <a:schemeClr val="tx1"/>
                </a:solidFill>
                <a:latin typeface="Arial" panose="020B0604020202020204" pitchFamily="34" charset="0"/>
                <a:ea typeface="宋体" panose="02010600030101010101" pitchFamily="2" charset="-122"/>
              </a:defRPr>
            </a:lvl1pPr>
            <a:lvl2pPr marL="650875" indent="-250825">
              <a:defRPr>
                <a:solidFill>
                  <a:schemeClr val="tx1"/>
                </a:solidFill>
                <a:latin typeface="Arial" panose="020B0604020202020204" pitchFamily="34" charset="0"/>
                <a:ea typeface="宋体" panose="02010600030101010101" pitchFamily="2" charset="-122"/>
              </a:defRPr>
            </a:lvl2pPr>
            <a:lvl3pPr marL="1000125" indent="-200025">
              <a:defRPr>
                <a:solidFill>
                  <a:schemeClr val="tx1"/>
                </a:solidFill>
                <a:latin typeface="Arial" panose="020B0604020202020204" pitchFamily="34" charset="0"/>
                <a:ea typeface="宋体" panose="02010600030101010101" pitchFamily="2" charset="-122"/>
              </a:defRPr>
            </a:lvl3pPr>
            <a:lvl4pPr marL="1400175" indent="-200025">
              <a:defRPr>
                <a:solidFill>
                  <a:schemeClr val="tx1"/>
                </a:solidFill>
                <a:latin typeface="Arial" panose="020B0604020202020204" pitchFamily="34" charset="0"/>
                <a:ea typeface="宋体" panose="02010600030101010101" pitchFamily="2" charset="-122"/>
              </a:defRPr>
            </a:lvl4pPr>
            <a:lvl5pPr marL="1800225" indent="-200025">
              <a:defRPr>
                <a:solidFill>
                  <a:schemeClr val="tx1"/>
                </a:solidFill>
                <a:latin typeface="Arial" panose="020B0604020202020204" pitchFamily="34" charset="0"/>
                <a:ea typeface="宋体" panose="02010600030101010101" pitchFamily="2" charset="-122"/>
              </a:defRPr>
            </a:lvl5pPr>
            <a:lvl6pPr marL="22574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146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718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290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Char char="•"/>
            </a:pPr>
            <a:r>
              <a:rPr lang="zh-CN" altLang="en-US" sz="20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Completion of the work One</a:t>
            </a:r>
            <a:endParaRPr lang="en-US" altLang="zh-CN" sz="2000" b="1">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180" name="Text Placeholder 8"/>
          <p:cNvSpPr>
            <a:spLocks noChangeArrowheads="1"/>
          </p:cNvSpPr>
          <p:nvPr/>
        </p:nvSpPr>
        <p:spPr bwMode="auto">
          <a:xfrm>
            <a:off x="4624388" y="1133475"/>
            <a:ext cx="403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00038" indent="-300038">
              <a:defRPr>
                <a:solidFill>
                  <a:schemeClr val="tx1"/>
                </a:solidFill>
                <a:latin typeface="Arial" panose="020B0604020202020204" pitchFamily="34" charset="0"/>
                <a:ea typeface="宋体" panose="02010600030101010101" pitchFamily="2" charset="-122"/>
              </a:defRPr>
            </a:lvl1pPr>
            <a:lvl2pPr marL="650875" indent="-250825">
              <a:defRPr>
                <a:solidFill>
                  <a:schemeClr val="tx1"/>
                </a:solidFill>
                <a:latin typeface="Arial" panose="020B0604020202020204" pitchFamily="34" charset="0"/>
                <a:ea typeface="宋体" panose="02010600030101010101" pitchFamily="2" charset="-122"/>
              </a:defRPr>
            </a:lvl2pPr>
            <a:lvl3pPr marL="1000125" indent="-200025">
              <a:defRPr>
                <a:solidFill>
                  <a:schemeClr val="tx1"/>
                </a:solidFill>
                <a:latin typeface="Arial" panose="020B0604020202020204" pitchFamily="34" charset="0"/>
                <a:ea typeface="宋体" panose="02010600030101010101" pitchFamily="2" charset="-122"/>
              </a:defRPr>
            </a:lvl3pPr>
            <a:lvl4pPr marL="1400175" indent="-200025">
              <a:defRPr>
                <a:solidFill>
                  <a:schemeClr val="tx1"/>
                </a:solidFill>
                <a:latin typeface="Arial" panose="020B0604020202020204" pitchFamily="34" charset="0"/>
                <a:ea typeface="宋体" panose="02010600030101010101" pitchFamily="2" charset="-122"/>
              </a:defRPr>
            </a:lvl4pPr>
            <a:lvl5pPr marL="1800225" indent="-200025">
              <a:defRPr>
                <a:solidFill>
                  <a:schemeClr val="tx1"/>
                </a:solidFill>
                <a:latin typeface="Arial" panose="020B0604020202020204" pitchFamily="34" charset="0"/>
                <a:ea typeface="宋体" panose="02010600030101010101" pitchFamily="2" charset="-122"/>
              </a:defRPr>
            </a:lvl5pPr>
            <a:lvl6pPr marL="22574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146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718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29025" indent="-200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Char char="•"/>
            </a:pPr>
            <a:r>
              <a:rPr lang="zh-CN" altLang="en-US" sz="20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Completion of work II</a:t>
            </a:r>
            <a:endParaRPr lang="en-US" altLang="zh-CN" sz="2000" b="1">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7181" name="TextBox 108"/>
          <p:cNvSpPr>
            <a:spLocks noChangeArrowheads="1"/>
          </p:cNvSpPr>
          <p:nvPr/>
        </p:nvSpPr>
        <p:spPr bwMode="auto">
          <a:xfrm>
            <a:off x="539750" y="266700"/>
            <a:ext cx="203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Key work completed</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182" name="组合 14"/>
          <p:cNvGrpSpPr>
            <a:grpSpLocks/>
          </p:cNvGrpSpPr>
          <p:nvPr/>
        </p:nvGrpSpPr>
        <p:grpSpPr bwMode="auto">
          <a:xfrm>
            <a:off x="107950" y="244475"/>
            <a:ext cx="358775" cy="360363"/>
            <a:chOff x="0" y="0"/>
            <a:chExt cx="302558" cy="314067"/>
          </a:xfrm>
        </p:grpSpPr>
        <p:sp>
          <p:nvSpPr>
            <p:cNvPr id="6155" name="矩形 15"/>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56" name="矩形 16"/>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182"/>
                                        </p:tgtEl>
                                        <p:attrNameLst>
                                          <p:attrName>style.visibility</p:attrName>
                                        </p:attrNameLst>
                                      </p:cBhvr>
                                      <p:to>
                                        <p:strVal val="visible"/>
                                      </p:to>
                                    </p:set>
                                    <p:anim calcmode="lin" valueType="num">
                                      <p:cBhvr>
                                        <p:cTn id="7" dur="350" fill="hold"/>
                                        <p:tgtEl>
                                          <p:spTgt spid="7182"/>
                                        </p:tgtEl>
                                        <p:attrNameLst>
                                          <p:attrName>ppt_w</p:attrName>
                                        </p:attrNameLst>
                                      </p:cBhvr>
                                      <p:tavLst>
                                        <p:tav tm="0">
                                          <p:val>
                                            <p:fltVal val="0"/>
                                          </p:val>
                                        </p:tav>
                                        <p:tav tm="100000">
                                          <p:val>
                                            <p:strVal val="#ppt_w"/>
                                          </p:val>
                                        </p:tav>
                                      </p:tavLst>
                                    </p:anim>
                                    <p:anim calcmode="lin" valueType="num">
                                      <p:cBhvr>
                                        <p:cTn id="8" dur="350" fill="hold"/>
                                        <p:tgtEl>
                                          <p:spTgt spid="7182"/>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181"/>
                                        </p:tgtEl>
                                        <p:attrNameLst>
                                          <p:attrName>style.visibility</p:attrName>
                                        </p:attrNameLst>
                                      </p:cBhvr>
                                      <p:to>
                                        <p:strVal val="visible"/>
                                      </p:to>
                                    </p:set>
                                    <p:anim calcmode="lin" valueType="num">
                                      <p:cBhvr>
                                        <p:cTn id="12" dur="400" fill="hold"/>
                                        <p:tgtEl>
                                          <p:spTgt spid="7181"/>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7181"/>
                                        </p:tgtEl>
                                        <p:attrNameLst>
                                          <p:attrName>ppt_y</p:attrName>
                                        </p:attrNameLst>
                                      </p:cBhvr>
                                      <p:tavLst>
                                        <p:tav tm="0">
                                          <p:val>
                                            <p:strVal val="#ppt_y"/>
                                          </p:val>
                                        </p:tav>
                                        <p:tav tm="100000">
                                          <p:val>
                                            <p:strVal val="#ppt_y"/>
                                          </p:val>
                                        </p:tav>
                                      </p:tavLst>
                                    </p:anim>
                                    <p:anim calcmode="lin" valueType="num">
                                      <p:cBhvr>
                                        <p:cTn id="14" dur="400" fill="hold"/>
                                        <p:tgtEl>
                                          <p:spTgt spid="7181"/>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7181"/>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7181"/>
                                        </p:tgtEl>
                                      </p:cBhvr>
                                    </p:animEffect>
                                  </p:childTnLst>
                                </p:cTn>
                              </p:par>
                            </p:childTnLst>
                          </p:cTn>
                        </p:par>
                        <p:par>
                          <p:cTn id="17" fill="hold" nodeType="afterGroup">
                            <p:stCondLst>
                              <p:cond delay="1030"/>
                            </p:stCondLst>
                            <p:childTnLst>
                              <p:par>
                                <p:cTn id="18" presetID="22" presetClass="entr" presetSubtype="8" fill="hold" nodeType="afterEffect">
                                  <p:stCondLst>
                                    <p:cond delay="0"/>
                                  </p:stCondLst>
                                  <p:childTnLst>
                                    <p:set>
                                      <p:cBhvr>
                                        <p:cTn id="19" dur="1" fill="hold">
                                          <p:stCondLst>
                                            <p:cond delay="0"/>
                                          </p:stCondLst>
                                        </p:cTn>
                                        <p:tgtEl>
                                          <p:spTgt spid="7170"/>
                                        </p:tgtEl>
                                        <p:attrNameLst>
                                          <p:attrName>style.visibility</p:attrName>
                                        </p:attrNameLst>
                                      </p:cBhvr>
                                      <p:to>
                                        <p:strVal val="visible"/>
                                      </p:to>
                                    </p:set>
                                    <p:animEffect>
                                      <p:cBhvr>
                                        <p:cTn id="20" dur="500"/>
                                        <p:tgtEl>
                                          <p:spTgt spid="7170"/>
                                        </p:tgtEl>
                                      </p:cBhvr>
                                    </p:animEffect>
                                  </p:childTnLst>
                                </p:cTn>
                              </p:par>
                              <p:par>
                                <p:cTn id="21" presetID="22" presetClass="entr" presetSubtype="2" fill="hold" nodeType="withEffect">
                                  <p:stCondLst>
                                    <p:cond delay="450"/>
                                  </p:stCondLst>
                                  <p:childTnLst>
                                    <p:set>
                                      <p:cBhvr>
                                        <p:cTn id="22" dur="1" fill="hold">
                                          <p:stCondLst>
                                            <p:cond delay="0"/>
                                          </p:stCondLst>
                                        </p:cTn>
                                        <p:tgtEl>
                                          <p:spTgt spid="7174"/>
                                        </p:tgtEl>
                                        <p:attrNameLst>
                                          <p:attrName>style.visibility</p:attrName>
                                        </p:attrNameLst>
                                      </p:cBhvr>
                                      <p:to>
                                        <p:strVal val="visible"/>
                                      </p:to>
                                    </p:set>
                                    <p:animEffect>
                                      <p:cBhvr>
                                        <p:cTn id="23" dur="500"/>
                                        <p:tgtEl>
                                          <p:spTgt spid="7174"/>
                                        </p:tgtEl>
                                      </p:cBhvr>
                                    </p:animEffect>
                                  </p:childTnLst>
                                </p:cTn>
                              </p:par>
                            </p:childTnLst>
                          </p:cTn>
                        </p:par>
                        <p:par>
                          <p:cTn id="24" fill="hold" nodeType="afterGroup">
                            <p:stCondLst>
                              <p:cond delay="1980"/>
                            </p:stCondLst>
                            <p:childTnLst>
                              <p:par>
                                <p:cTn id="25" presetID="22" presetClass="entr" presetSubtype="8" fill="hold" grpId="0" nodeType="afterEffect">
                                  <p:stCondLst>
                                    <p:cond delay="0"/>
                                  </p:stCondLst>
                                  <p:iterate type="lt">
                                    <p:tmPct val="10000"/>
                                  </p:iterate>
                                  <p:childTnLst>
                                    <p:set>
                                      <p:cBhvr>
                                        <p:cTn id="26" dur="1" fill="hold">
                                          <p:stCondLst>
                                            <p:cond delay="0"/>
                                          </p:stCondLst>
                                        </p:cTn>
                                        <p:tgtEl>
                                          <p:spTgt spid="7179"/>
                                        </p:tgtEl>
                                        <p:attrNameLst>
                                          <p:attrName>style.visibility</p:attrName>
                                        </p:attrNameLst>
                                      </p:cBhvr>
                                      <p:to>
                                        <p:strVal val="visible"/>
                                      </p:to>
                                    </p:set>
                                    <p:animEffect>
                                      <p:cBhvr>
                                        <p:cTn id="27" dur="500"/>
                                        <p:tgtEl>
                                          <p:spTgt spid="717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173"/>
                                        </p:tgtEl>
                                        <p:attrNameLst>
                                          <p:attrName>style.visibility</p:attrName>
                                        </p:attrNameLst>
                                      </p:cBhvr>
                                      <p:to>
                                        <p:strVal val="visible"/>
                                      </p:to>
                                    </p:set>
                                    <p:animEffect>
                                      <p:cBhvr>
                                        <p:cTn id="30" dur="500"/>
                                        <p:tgtEl>
                                          <p:spTgt spid="717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7178"/>
                                        </p:tgtEl>
                                        <p:attrNameLst>
                                          <p:attrName>style.visibility</p:attrName>
                                        </p:attrNameLst>
                                      </p:cBhvr>
                                      <p:to>
                                        <p:strVal val="visible"/>
                                      </p:to>
                                    </p:set>
                                    <p:animEffect>
                                      <p:cBhvr>
                                        <p:cTn id="35" dur="1000"/>
                                        <p:tgtEl>
                                          <p:spTgt spid="7178"/>
                                        </p:tgtEl>
                                      </p:cBhvr>
                                    </p:animEffect>
                                    <p:anim calcmode="lin" valueType="num">
                                      <p:cBhvr>
                                        <p:cTn id="36" dur="1000" fill="hold"/>
                                        <p:tgtEl>
                                          <p:spTgt spid="7178"/>
                                        </p:tgtEl>
                                        <p:attrNameLst>
                                          <p:attrName>ppt_x</p:attrName>
                                        </p:attrNameLst>
                                      </p:cBhvr>
                                      <p:tavLst>
                                        <p:tav tm="0">
                                          <p:val>
                                            <p:strVal val="#ppt_x"/>
                                          </p:val>
                                        </p:tav>
                                        <p:tav tm="100000">
                                          <p:val>
                                            <p:strVal val="#ppt_x"/>
                                          </p:val>
                                        </p:tav>
                                      </p:tavLst>
                                    </p:anim>
                                    <p:anim calcmode="lin" valueType="num">
                                      <p:cBhvr>
                                        <p:cTn id="37" dur="1000" fill="hold"/>
                                        <p:tgtEl>
                                          <p:spTgt spid="7178"/>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lt">
                                    <p:tmPct val="10000"/>
                                  </p:iterate>
                                  <p:childTnLst>
                                    <p:set>
                                      <p:cBhvr>
                                        <p:cTn id="41" dur="1" fill="hold">
                                          <p:stCondLst>
                                            <p:cond delay="0"/>
                                          </p:stCondLst>
                                        </p:cTn>
                                        <p:tgtEl>
                                          <p:spTgt spid="7180"/>
                                        </p:tgtEl>
                                        <p:attrNameLst>
                                          <p:attrName>style.visibility</p:attrName>
                                        </p:attrNameLst>
                                      </p:cBhvr>
                                      <p:to>
                                        <p:strVal val="visible"/>
                                      </p:to>
                                    </p:set>
                                    <p:animEffect>
                                      <p:cBhvr>
                                        <p:cTn id="42" dur="500"/>
                                        <p:tgtEl>
                                          <p:spTgt spid="718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7177"/>
                                        </p:tgtEl>
                                        <p:attrNameLst>
                                          <p:attrName>style.visibility</p:attrName>
                                        </p:attrNameLst>
                                      </p:cBhvr>
                                      <p:to>
                                        <p:strVal val="visible"/>
                                      </p:to>
                                    </p:set>
                                    <p:animEffect>
                                      <p:cBhvr>
                                        <p:cTn id="47" dur="1000"/>
                                        <p:tgtEl>
                                          <p:spTgt spid="7177"/>
                                        </p:tgtEl>
                                      </p:cBhvr>
                                    </p:animEffect>
                                    <p:anim calcmode="lin" valueType="num">
                                      <p:cBhvr>
                                        <p:cTn id="48" dur="1000" fill="hold"/>
                                        <p:tgtEl>
                                          <p:spTgt spid="7177"/>
                                        </p:tgtEl>
                                        <p:attrNameLst>
                                          <p:attrName>ppt_x</p:attrName>
                                        </p:attrNameLst>
                                      </p:cBhvr>
                                      <p:tavLst>
                                        <p:tav tm="0">
                                          <p:val>
                                            <p:strVal val="#ppt_x"/>
                                          </p:val>
                                        </p:tav>
                                        <p:tav tm="100000">
                                          <p:val>
                                            <p:strVal val="#ppt_x"/>
                                          </p:val>
                                        </p:tav>
                                      </p:tavLst>
                                    </p:anim>
                                    <p:anim calcmode="lin" valueType="num">
                                      <p:cBhvr>
                                        <p:cTn id="49" dur="1000" fill="hold"/>
                                        <p:tgtEl>
                                          <p:spTgt spid="71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7" grpId="0" bldLvl="0" autoUpdateAnimBg="0"/>
      <p:bldP spid="7178" grpId="0" bldLvl="0" autoUpdateAnimBg="0"/>
      <p:bldP spid="7179" grpId="0" bldLvl="0" autoUpdateAnimBg="0"/>
      <p:bldP spid="7180" grpId="0" bldLvl="0" autoUpdateAnimBg="0"/>
      <p:bldP spid="7181"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组合 62"/>
          <p:cNvGrpSpPr>
            <a:grpSpLocks/>
          </p:cNvGrpSpPr>
          <p:nvPr/>
        </p:nvGrpSpPr>
        <p:grpSpPr bwMode="auto">
          <a:xfrm>
            <a:off x="998538" y="915988"/>
            <a:ext cx="4203700" cy="2379662"/>
            <a:chOff x="0" y="0"/>
            <a:chExt cx="6580810" cy="2379195"/>
          </a:xfrm>
        </p:grpSpPr>
        <p:sp>
          <p:nvSpPr>
            <p:cNvPr id="7206" name="直接连接符 63"/>
            <p:cNvSpPr>
              <a:spLocks noChangeShapeType="1"/>
            </p:cNvSpPr>
            <p:nvPr/>
          </p:nvSpPr>
          <p:spPr bwMode="auto">
            <a:xfrm>
              <a:off x="0" y="2379194"/>
              <a:ext cx="6580810" cy="1"/>
            </a:xfrm>
            <a:prstGeom prst="line">
              <a:avLst/>
            </a:prstGeom>
            <a:noFill/>
            <a:ln w="9525">
              <a:solidFill>
                <a:srgbClr val="C0C0C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07" name="直接连接符 64"/>
            <p:cNvSpPr>
              <a:spLocks noChangeShapeType="1"/>
            </p:cNvSpPr>
            <p:nvPr/>
          </p:nvSpPr>
          <p:spPr bwMode="auto">
            <a:xfrm>
              <a:off x="0" y="2162905"/>
              <a:ext cx="6580810" cy="1"/>
            </a:xfrm>
            <a:prstGeom prst="line">
              <a:avLst/>
            </a:prstGeom>
            <a:noFill/>
            <a:ln w="9525">
              <a:solidFill>
                <a:srgbClr val="C0C0C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08" name="直接连接符 65"/>
            <p:cNvSpPr>
              <a:spLocks noChangeShapeType="1"/>
            </p:cNvSpPr>
            <p:nvPr/>
          </p:nvSpPr>
          <p:spPr bwMode="auto">
            <a:xfrm>
              <a:off x="0" y="1946614"/>
              <a:ext cx="6580810" cy="1"/>
            </a:xfrm>
            <a:prstGeom prst="line">
              <a:avLst/>
            </a:prstGeom>
            <a:noFill/>
            <a:ln w="9525">
              <a:solidFill>
                <a:srgbClr val="C0C0C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09" name="直接连接符 66"/>
            <p:cNvSpPr>
              <a:spLocks noChangeShapeType="1"/>
            </p:cNvSpPr>
            <p:nvPr/>
          </p:nvSpPr>
          <p:spPr bwMode="auto">
            <a:xfrm>
              <a:off x="0" y="1514033"/>
              <a:ext cx="6580810" cy="1"/>
            </a:xfrm>
            <a:prstGeom prst="line">
              <a:avLst/>
            </a:prstGeom>
            <a:noFill/>
            <a:ln w="9525">
              <a:solidFill>
                <a:srgbClr val="C0C0C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10" name="直接连接符 67"/>
            <p:cNvSpPr>
              <a:spLocks noChangeShapeType="1"/>
            </p:cNvSpPr>
            <p:nvPr/>
          </p:nvSpPr>
          <p:spPr bwMode="auto">
            <a:xfrm>
              <a:off x="0" y="1730324"/>
              <a:ext cx="6580810" cy="1"/>
            </a:xfrm>
            <a:prstGeom prst="line">
              <a:avLst/>
            </a:prstGeom>
            <a:noFill/>
            <a:ln w="9525">
              <a:solidFill>
                <a:srgbClr val="C0C0C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11" name="直接连接符 68"/>
            <p:cNvSpPr>
              <a:spLocks noChangeShapeType="1"/>
            </p:cNvSpPr>
            <p:nvPr/>
          </p:nvSpPr>
          <p:spPr bwMode="auto">
            <a:xfrm>
              <a:off x="0" y="1297743"/>
              <a:ext cx="6580810" cy="1"/>
            </a:xfrm>
            <a:prstGeom prst="line">
              <a:avLst/>
            </a:prstGeom>
            <a:noFill/>
            <a:ln w="9525">
              <a:solidFill>
                <a:srgbClr val="C0C0C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12" name="直接连接符 69"/>
            <p:cNvSpPr>
              <a:spLocks noChangeShapeType="1"/>
            </p:cNvSpPr>
            <p:nvPr/>
          </p:nvSpPr>
          <p:spPr bwMode="auto">
            <a:xfrm>
              <a:off x="0" y="1081453"/>
              <a:ext cx="6580810" cy="1"/>
            </a:xfrm>
            <a:prstGeom prst="line">
              <a:avLst/>
            </a:prstGeom>
            <a:noFill/>
            <a:ln w="9525">
              <a:solidFill>
                <a:srgbClr val="C0C0C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13" name="直接连接符 70"/>
            <p:cNvSpPr>
              <a:spLocks noChangeShapeType="1"/>
            </p:cNvSpPr>
            <p:nvPr/>
          </p:nvSpPr>
          <p:spPr bwMode="auto">
            <a:xfrm>
              <a:off x="0" y="865162"/>
              <a:ext cx="6580810" cy="1"/>
            </a:xfrm>
            <a:prstGeom prst="line">
              <a:avLst/>
            </a:prstGeom>
            <a:noFill/>
            <a:ln w="9525">
              <a:solidFill>
                <a:srgbClr val="C0C0C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14" name="直接连接符 71"/>
            <p:cNvSpPr>
              <a:spLocks noChangeShapeType="1"/>
            </p:cNvSpPr>
            <p:nvPr/>
          </p:nvSpPr>
          <p:spPr bwMode="auto">
            <a:xfrm>
              <a:off x="0" y="648871"/>
              <a:ext cx="6580810" cy="1"/>
            </a:xfrm>
            <a:prstGeom prst="line">
              <a:avLst/>
            </a:prstGeom>
            <a:noFill/>
            <a:ln w="9525">
              <a:solidFill>
                <a:srgbClr val="C0C0C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15" name="直接连接符 72"/>
            <p:cNvSpPr>
              <a:spLocks noChangeShapeType="1"/>
            </p:cNvSpPr>
            <p:nvPr/>
          </p:nvSpPr>
          <p:spPr bwMode="auto">
            <a:xfrm>
              <a:off x="0" y="432581"/>
              <a:ext cx="6580810" cy="1"/>
            </a:xfrm>
            <a:prstGeom prst="line">
              <a:avLst/>
            </a:prstGeom>
            <a:noFill/>
            <a:ln w="9525">
              <a:solidFill>
                <a:srgbClr val="C0C0C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16" name="直接连接符 73"/>
            <p:cNvSpPr>
              <a:spLocks noChangeShapeType="1"/>
            </p:cNvSpPr>
            <p:nvPr/>
          </p:nvSpPr>
          <p:spPr bwMode="auto">
            <a:xfrm>
              <a:off x="0" y="216291"/>
              <a:ext cx="6580810" cy="1"/>
            </a:xfrm>
            <a:prstGeom prst="line">
              <a:avLst/>
            </a:prstGeom>
            <a:noFill/>
            <a:ln w="9525">
              <a:solidFill>
                <a:srgbClr val="C0C0C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17" name="直接连接符 74"/>
            <p:cNvSpPr>
              <a:spLocks noChangeShapeType="1"/>
            </p:cNvSpPr>
            <p:nvPr/>
          </p:nvSpPr>
          <p:spPr bwMode="auto">
            <a:xfrm>
              <a:off x="0" y="0"/>
              <a:ext cx="6580810" cy="1"/>
            </a:xfrm>
            <a:prstGeom prst="line">
              <a:avLst/>
            </a:prstGeom>
            <a:noFill/>
            <a:ln w="9525">
              <a:solidFill>
                <a:srgbClr val="014075"/>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8207" name="TextBox 75"/>
          <p:cNvSpPr>
            <a:spLocks noChangeArrowheads="1"/>
          </p:cNvSpPr>
          <p:nvPr/>
        </p:nvSpPr>
        <p:spPr bwMode="auto">
          <a:xfrm>
            <a:off x="558800" y="2974975"/>
            <a:ext cx="5159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8" name="TextBox 76"/>
          <p:cNvSpPr>
            <a:spLocks noChangeArrowheads="1"/>
          </p:cNvSpPr>
          <p:nvPr/>
        </p:nvSpPr>
        <p:spPr bwMode="auto">
          <a:xfrm>
            <a:off x="558800" y="3192463"/>
            <a:ext cx="5159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0</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9" name="TextBox 77"/>
          <p:cNvSpPr>
            <a:spLocks noChangeArrowheads="1"/>
          </p:cNvSpPr>
          <p:nvPr/>
        </p:nvSpPr>
        <p:spPr bwMode="auto">
          <a:xfrm>
            <a:off x="558800" y="2757488"/>
            <a:ext cx="5159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10" name="TextBox 78"/>
          <p:cNvSpPr>
            <a:spLocks noChangeArrowheads="1"/>
          </p:cNvSpPr>
          <p:nvPr/>
        </p:nvSpPr>
        <p:spPr bwMode="auto">
          <a:xfrm>
            <a:off x="558800" y="2540000"/>
            <a:ext cx="5159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30</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11" name="TextBox 79"/>
          <p:cNvSpPr>
            <a:spLocks noChangeArrowheads="1"/>
          </p:cNvSpPr>
          <p:nvPr/>
        </p:nvSpPr>
        <p:spPr bwMode="auto">
          <a:xfrm>
            <a:off x="566738" y="2322513"/>
            <a:ext cx="5159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40</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12" name="TextBox 80"/>
          <p:cNvSpPr>
            <a:spLocks noChangeArrowheads="1"/>
          </p:cNvSpPr>
          <p:nvPr/>
        </p:nvSpPr>
        <p:spPr bwMode="auto">
          <a:xfrm>
            <a:off x="558800" y="2105025"/>
            <a:ext cx="5159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50</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13" name="TextBox 81"/>
          <p:cNvSpPr>
            <a:spLocks noChangeArrowheads="1"/>
          </p:cNvSpPr>
          <p:nvPr/>
        </p:nvSpPr>
        <p:spPr bwMode="auto">
          <a:xfrm>
            <a:off x="566738" y="1887538"/>
            <a:ext cx="5159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60</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14" name="TextBox 82"/>
          <p:cNvSpPr>
            <a:spLocks noChangeArrowheads="1"/>
          </p:cNvSpPr>
          <p:nvPr/>
        </p:nvSpPr>
        <p:spPr bwMode="auto">
          <a:xfrm>
            <a:off x="566738" y="1670050"/>
            <a:ext cx="5159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70</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15" name="TextBox 83"/>
          <p:cNvSpPr>
            <a:spLocks noChangeArrowheads="1"/>
          </p:cNvSpPr>
          <p:nvPr/>
        </p:nvSpPr>
        <p:spPr bwMode="auto">
          <a:xfrm>
            <a:off x="558800" y="1450975"/>
            <a:ext cx="5159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80</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16" name="TextBox 84"/>
          <p:cNvSpPr>
            <a:spLocks noChangeArrowheads="1"/>
          </p:cNvSpPr>
          <p:nvPr/>
        </p:nvSpPr>
        <p:spPr bwMode="auto">
          <a:xfrm>
            <a:off x="566738" y="1235075"/>
            <a:ext cx="5159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90</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17" name="TextBox 85"/>
          <p:cNvSpPr>
            <a:spLocks noChangeArrowheads="1"/>
          </p:cNvSpPr>
          <p:nvPr/>
        </p:nvSpPr>
        <p:spPr bwMode="auto">
          <a:xfrm>
            <a:off x="566738" y="1016000"/>
            <a:ext cx="5159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100</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18" name="矩形 86"/>
          <p:cNvSpPr>
            <a:spLocks noChangeArrowheads="1"/>
          </p:cNvSpPr>
          <p:nvPr/>
        </p:nvSpPr>
        <p:spPr bwMode="auto">
          <a:xfrm>
            <a:off x="1384300" y="1647825"/>
            <a:ext cx="360363" cy="1658938"/>
          </a:xfrm>
          <a:prstGeom prst="rect">
            <a:avLst/>
          </a:prstGeom>
          <a:solidFill>
            <a:srgbClr val="0E90BE"/>
          </a:solidFill>
          <a:ln>
            <a:noFill/>
          </a:ln>
          <a:extLst>
            <a:ext uri="{91240B29-F687-4F45-9708-019B960494DF}">
              <a14:hiddenLine xmlns:a14="http://schemas.microsoft.com/office/drawing/2010/main" w="25400">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16</a:t>
            </a:r>
            <a:endParaRPr lang="zh-CN" altLang="en-US" sz="1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19" name="矩形 87"/>
          <p:cNvSpPr>
            <a:spLocks noChangeArrowheads="1"/>
          </p:cNvSpPr>
          <p:nvPr/>
        </p:nvSpPr>
        <p:spPr bwMode="auto">
          <a:xfrm>
            <a:off x="2825750" y="2716213"/>
            <a:ext cx="358775" cy="568325"/>
          </a:xfrm>
          <a:prstGeom prst="rect">
            <a:avLst/>
          </a:prstGeom>
          <a:solidFill>
            <a:srgbClr val="0E90BE"/>
          </a:solidFill>
          <a:ln>
            <a:noFill/>
          </a:ln>
          <a:extLst>
            <a:ext uri="{91240B29-F687-4F45-9708-019B960494DF}">
              <a14:hiddenLine xmlns:a14="http://schemas.microsoft.com/office/drawing/2010/main" w="25400">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6</a:t>
            </a:r>
            <a:endParaRPr lang="zh-CN" altLang="en-US" sz="1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20" name="TextBox 88"/>
          <p:cNvSpPr>
            <a:spLocks noChangeArrowheads="1"/>
          </p:cNvSpPr>
          <p:nvPr/>
        </p:nvSpPr>
        <p:spPr bwMode="auto">
          <a:xfrm>
            <a:off x="1187450" y="3382963"/>
            <a:ext cx="8969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title</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76.2%</a:t>
            </a:r>
            <a:endPar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21" name="TextBox 89"/>
          <p:cNvSpPr>
            <a:spLocks noChangeArrowheads="1"/>
          </p:cNvSpPr>
          <p:nvPr/>
        </p:nvSpPr>
        <p:spPr bwMode="auto">
          <a:xfrm>
            <a:off x="1908175" y="3382963"/>
            <a:ext cx="8810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title</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28.6%</a:t>
            </a:r>
            <a:endPar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22" name="TextBox 90"/>
          <p:cNvSpPr>
            <a:spLocks noChangeArrowheads="1"/>
          </p:cNvSpPr>
          <p:nvPr/>
        </p:nvSpPr>
        <p:spPr bwMode="auto">
          <a:xfrm>
            <a:off x="2627313" y="3382963"/>
            <a:ext cx="7556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title</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28.6%</a:t>
            </a:r>
            <a:endPar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23" name="矩形 91"/>
          <p:cNvSpPr>
            <a:spLocks noChangeArrowheads="1"/>
          </p:cNvSpPr>
          <p:nvPr/>
        </p:nvSpPr>
        <p:spPr bwMode="auto">
          <a:xfrm>
            <a:off x="2105025" y="2716213"/>
            <a:ext cx="358775" cy="579437"/>
          </a:xfrm>
          <a:prstGeom prst="rect">
            <a:avLst/>
          </a:prstGeom>
          <a:solidFill>
            <a:srgbClr val="0E90BE"/>
          </a:solidFill>
          <a:ln>
            <a:noFill/>
          </a:ln>
          <a:extLst>
            <a:ext uri="{91240B29-F687-4F45-9708-019B960494DF}">
              <a14:hiddenLine xmlns:a14="http://schemas.microsoft.com/office/drawing/2010/main" w="25400">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6</a:t>
            </a:r>
            <a:endParaRPr lang="zh-CN" altLang="en-US" sz="1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24" name="矩形 92"/>
          <p:cNvSpPr>
            <a:spLocks noChangeArrowheads="1"/>
          </p:cNvSpPr>
          <p:nvPr/>
        </p:nvSpPr>
        <p:spPr bwMode="auto">
          <a:xfrm>
            <a:off x="3544888" y="2974975"/>
            <a:ext cx="360362" cy="328613"/>
          </a:xfrm>
          <a:prstGeom prst="rect">
            <a:avLst/>
          </a:prstGeom>
          <a:solidFill>
            <a:srgbClr val="0E90BE"/>
          </a:solidFill>
          <a:ln>
            <a:noFill/>
          </a:ln>
          <a:extLst>
            <a:ext uri="{91240B29-F687-4F45-9708-019B960494DF}">
              <a14:hiddenLine xmlns:a14="http://schemas.microsoft.com/office/drawing/2010/main" w="25400">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25" name="TextBox 93"/>
          <p:cNvSpPr>
            <a:spLocks noChangeArrowheads="1"/>
          </p:cNvSpPr>
          <p:nvPr/>
        </p:nvSpPr>
        <p:spPr bwMode="auto">
          <a:xfrm>
            <a:off x="3348038" y="3382963"/>
            <a:ext cx="9080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title</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14.3%</a:t>
            </a:r>
            <a:endPar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26" name="矩形 94"/>
          <p:cNvSpPr>
            <a:spLocks noChangeArrowheads="1"/>
          </p:cNvSpPr>
          <p:nvPr/>
        </p:nvSpPr>
        <p:spPr bwMode="auto">
          <a:xfrm>
            <a:off x="4265613" y="2794000"/>
            <a:ext cx="360362" cy="512763"/>
          </a:xfrm>
          <a:prstGeom prst="rect">
            <a:avLst/>
          </a:prstGeom>
          <a:solidFill>
            <a:srgbClr val="0E90BE"/>
          </a:solidFill>
          <a:ln>
            <a:noFill/>
          </a:ln>
          <a:extLst>
            <a:ext uri="{91240B29-F687-4F45-9708-019B960494DF}">
              <a14:hiddenLine xmlns:a14="http://schemas.microsoft.com/office/drawing/2010/main" w="25400">
                <a:solidFill>
                  <a:srgbClr val="000000"/>
                </a:solidFill>
                <a:bevel/>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1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27" name="TextBox 95"/>
          <p:cNvSpPr>
            <a:spLocks noChangeArrowheads="1"/>
          </p:cNvSpPr>
          <p:nvPr/>
        </p:nvSpPr>
        <p:spPr bwMode="auto">
          <a:xfrm>
            <a:off x="4067175" y="3382963"/>
            <a:ext cx="936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title</a:t>
            </a:r>
            <a:r>
              <a:rPr lang="en-US" altLang="zh-CN"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23.8%</a:t>
            </a:r>
            <a:endPar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28" name="TextBox 96"/>
          <p:cNvSpPr>
            <a:spLocks noChangeArrowheads="1"/>
          </p:cNvSpPr>
          <p:nvPr/>
        </p:nvSpPr>
        <p:spPr bwMode="auto">
          <a:xfrm>
            <a:off x="4178841" y="626999"/>
            <a:ext cx="15784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proportion</a:t>
            </a:r>
            <a:endParaRPr lang="zh-CN" altLang="en-US" dirty="0"/>
          </a:p>
        </p:txBody>
      </p:sp>
      <p:grpSp>
        <p:nvGrpSpPr>
          <p:cNvPr id="8229" name="组合 97"/>
          <p:cNvGrpSpPr>
            <a:grpSpLocks/>
          </p:cNvGrpSpPr>
          <p:nvPr/>
        </p:nvGrpSpPr>
        <p:grpSpPr bwMode="auto">
          <a:xfrm>
            <a:off x="41275" y="2066925"/>
            <a:ext cx="621755" cy="307777"/>
            <a:chOff x="0" y="0"/>
            <a:chExt cx="621025" cy="307392"/>
          </a:xfrm>
        </p:grpSpPr>
        <p:sp>
          <p:nvSpPr>
            <p:cNvPr id="7204" name="矩形 98"/>
            <p:cNvSpPr>
              <a:spLocks noChangeArrowheads="1"/>
            </p:cNvSpPr>
            <p:nvPr/>
          </p:nvSpPr>
          <p:spPr bwMode="auto">
            <a:xfrm>
              <a:off x="0" y="97380"/>
              <a:ext cx="108000" cy="108000"/>
            </a:xfrm>
            <a:prstGeom prst="rect">
              <a:avLst/>
            </a:prstGeom>
            <a:solidFill>
              <a:srgbClr val="0E90BE"/>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05" name="TextBox 99"/>
            <p:cNvSpPr>
              <a:spLocks noChangeArrowheads="1"/>
            </p:cNvSpPr>
            <p:nvPr/>
          </p:nvSpPr>
          <p:spPr bwMode="auto">
            <a:xfrm>
              <a:off x="68317" y="0"/>
              <a:ext cx="552708" cy="30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Title</a:t>
              </a:r>
              <a:endParaRPr lang="zh-CN" altLang="en-US" dirty="0"/>
            </a:p>
          </p:txBody>
        </p:sp>
      </p:grpSp>
      <p:sp>
        <p:nvSpPr>
          <p:cNvPr id="8232" name="Freeform 6"/>
          <p:cNvSpPr>
            <a:spLocks noChangeArrowheads="1"/>
          </p:cNvSpPr>
          <p:nvPr/>
        </p:nvSpPr>
        <p:spPr bwMode="auto">
          <a:xfrm>
            <a:off x="892175" y="4281488"/>
            <a:ext cx="4225925" cy="306387"/>
          </a:xfrm>
          <a:custGeom>
            <a:avLst/>
            <a:gdLst>
              <a:gd name="T0" fmla="*/ 638363259 w 374"/>
              <a:gd name="T1" fmla="*/ 0 h 27"/>
              <a:gd name="T2" fmla="*/ 2147483646 w 374"/>
              <a:gd name="T3" fmla="*/ 0 h 27"/>
              <a:gd name="T4" fmla="*/ 2147483646 w 374"/>
              <a:gd name="T5" fmla="*/ 515081938 h 27"/>
              <a:gd name="T6" fmla="*/ 2147483646 w 374"/>
              <a:gd name="T7" fmla="*/ 2147483646 h 27"/>
              <a:gd name="T8" fmla="*/ 2147483646 w 374"/>
              <a:gd name="T9" fmla="*/ 2147483646 h 27"/>
              <a:gd name="T10" fmla="*/ 638363259 w 374"/>
              <a:gd name="T11" fmla="*/ 2147483646 h 27"/>
              <a:gd name="T12" fmla="*/ 0 w 374"/>
              <a:gd name="T13" fmla="*/ 2147483646 h 27"/>
              <a:gd name="T14" fmla="*/ 0 w 374"/>
              <a:gd name="T15" fmla="*/ 515081938 h 27"/>
              <a:gd name="T16" fmla="*/ 638363259 w 374"/>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4"/>
              <a:gd name="T28" fmla="*/ 0 h 27"/>
              <a:gd name="T29" fmla="*/ 374 w 374"/>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4" h="27">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68A7D6"/>
          </a:solidFill>
          <a:ln>
            <a:noFill/>
          </a:ln>
          <a:extLst>
            <a:ext uri="{91240B29-F687-4F45-9708-019B960494DF}">
              <a14:hiddenLine xmlns:a14="http://schemas.microsoft.com/office/drawing/2010/main" w="9525" cmpd="sng">
                <a:solidFill>
                  <a:srgbClr val="000000"/>
                </a:solidFill>
                <a:bevel/>
                <a:headEnd/>
                <a:tailEnd/>
              </a14:hiddenLine>
            </a:ext>
          </a:extLst>
        </p:spPr>
        <p:txBody>
          <a:bodyPr lIns="68580" tIns="34290" rIns="68580" bIns="34290"/>
          <a:lstStyle/>
          <a:p>
            <a:endParaRPr lang="zh-CN" altLang="en-US"/>
          </a:p>
        </p:txBody>
      </p:sp>
      <p:sp>
        <p:nvSpPr>
          <p:cNvPr id="8233" name="Freeform 7"/>
          <p:cNvSpPr>
            <a:spLocks noChangeArrowheads="1"/>
          </p:cNvSpPr>
          <p:nvPr/>
        </p:nvSpPr>
        <p:spPr bwMode="auto">
          <a:xfrm>
            <a:off x="892175" y="4281488"/>
            <a:ext cx="2112963" cy="306387"/>
          </a:xfrm>
          <a:custGeom>
            <a:avLst/>
            <a:gdLst>
              <a:gd name="T0" fmla="*/ 953609203 w 153"/>
              <a:gd name="T1" fmla="*/ 0 h 27"/>
              <a:gd name="T2" fmla="*/ 2147483646 w 153"/>
              <a:gd name="T3" fmla="*/ 0 h 27"/>
              <a:gd name="T4" fmla="*/ 2147483646 w 153"/>
              <a:gd name="T5" fmla="*/ 515081938 h 27"/>
              <a:gd name="T6" fmla="*/ 2147483646 w 153"/>
              <a:gd name="T7" fmla="*/ 2147483646 h 27"/>
              <a:gd name="T8" fmla="*/ 2147483646 w 153"/>
              <a:gd name="T9" fmla="*/ 2147483646 h 27"/>
              <a:gd name="T10" fmla="*/ 953609203 w 153"/>
              <a:gd name="T11" fmla="*/ 2147483646 h 27"/>
              <a:gd name="T12" fmla="*/ 0 w 153"/>
              <a:gd name="T13" fmla="*/ 2147483646 h 27"/>
              <a:gd name="T14" fmla="*/ 0 w 153"/>
              <a:gd name="T15" fmla="*/ 515081938 h 27"/>
              <a:gd name="T16" fmla="*/ 953609203 w 153"/>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
              <a:gd name="T28" fmla="*/ 0 h 27"/>
              <a:gd name="T29" fmla="*/ 153 w 15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 h="27">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0E90BE"/>
          </a:solidFill>
          <a:ln>
            <a:noFill/>
          </a:ln>
          <a:extLst>
            <a:ext uri="{91240B29-F687-4F45-9708-019B960494DF}">
              <a14:hiddenLine xmlns:a14="http://schemas.microsoft.com/office/drawing/2010/main" w="9525">
                <a:solidFill>
                  <a:srgbClr val="000000"/>
                </a:solidFill>
                <a:bevel/>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34" name="TextBox 102"/>
          <p:cNvSpPr>
            <a:spLocks noChangeArrowheads="1"/>
          </p:cNvSpPr>
          <p:nvPr/>
        </p:nvSpPr>
        <p:spPr bwMode="auto">
          <a:xfrm>
            <a:off x="869950" y="3908425"/>
            <a:ext cx="33861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0" rIns="6858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sym typeface="华文黑体" panose="02010600040101010101" pitchFamily="2" charset="-122"/>
              </a:rPr>
              <a:t>Click to add a title (</a:t>
            </a:r>
            <a:r>
              <a:rPr lang="en-US" altLang="zh-CN" sz="1400">
                <a:solidFill>
                  <a:srgbClr val="262626"/>
                </a:solidFill>
                <a:latin typeface="微软雅黑" panose="020B0503020204020204" pitchFamily="34" charset="-122"/>
                <a:ea typeface="微软雅黑" panose="020B0503020204020204" pitchFamily="34" charset="-122"/>
                <a:sym typeface="华文黑体" panose="02010600040101010101" pitchFamily="2" charset="-122"/>
              </a:rPr>
              <a:t>46.7%</a:t>
            </a:r>
            <a:r>
              <a:rPr lang="zh-CN" altLang="en-US" sz="1400">
                <a:solidFill>
                  <a:srgbClr val="262626"/>
                </a:solidFill>
                <a:latin typeface="微软雅黑" panose="020B0503020204020204" pitchFamily="34" charset="-122"/>
                <a:ea typeface="微软雅黑" panose="020B0503020204020204" pitchFamily="34" charset="-122"/>
                <a:sym typeface="华文黑体" panose="02010600040101010101" pitchFamily="2" charset="-122"/>
              </a:rPr>
              <a:t>)</a:t>
            </a:r>
          </a:p>
        </p:txBody>
      </p:sp>
      <p:sp>
        <p:nvSpPr>
          <p:cNvPr id="7197" name="TextBox 103"/>
          <p:cNvSpPr>
            <a:spLocks noChangeArrowheads="1"/>
          </p:cNvSpPr>
          <p:nvPr/>
        </p:nvSpPr>
        <p:spPr bwMode="auto">
          <a:xfrm>
            <a:off x="4716463" y="4276725"/>
            <a:ext cx="503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15</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36" name="TextBox 104"/>
          <p:cNvSpPr>
            <a:spLocks noChangeArrowheads="1"/>
          </p:cNvSpPr>
          <p:nvPr/>
        </p:nvSpPr>
        <p:spPr bwMode="auto">
          <a:xfrm>
            <a:off x="6083300" y="1276350"/>
            <a:ext cx="29178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Click to add a title</a:t>
            </a:r>
          </a:p>
        </p:txBody>
      </p:sp>
      <p:sp>
        <p:nvSpPr>
          <p:cNvPr id="8237" name="TextBox 105"/>
          <p:cNvSpPr>
            <a:spLocks noChangeArrowheads="1"/>
          </p:cNvSpPr>
          <p:nvPr/>
        </p:nvSpPr>
        <p:spPr bwMode="auto">
          <a:xfrm>
            <a:off x="6083300" y="1760538"/>
            <a:ext cx="2665413"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en-US" altLang="zh-CN" sz="14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4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 your content is played here, or by copying your text, choose paste in this box and choose to keep only the text.</a:t>
            </a:r>
            <a:endParaRPr lang="en-US" altLang="zh-CN" sz="14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buFont typeface="Arial" panose="020B0604020202020204" pitchFamily="34" charset="0"/>
              <a:buNone/>
            </a:pPr>
            <a:endParaRPr lang="zh-CN" altLang="en-US" sz="14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buFont typeface="Arial" panose="020B0604020202020204" pitchFamily="34" charset="0"/>
              <a:buNone/>
            </a:pPr>
            <a:r>
              <a:rPr lang="en-US" altLang="zh-CN" sz="14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4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 your content is played here, or by copying your text, choose paste in this box and choose to keep only the text.</a:t>
            </a:r>
          </a:p>
          <a:p>
            <a:pPr eaLnBrk="1" hangingPunct="1">
              <a:lnSpc>
                <a:spcPct val="130000"/>
              </a:lnSpc>
              <a:buFont typeface="Arial" panose="020B0604020202020204" pitchFamily="34" charset="0"/>
              <a:buNone/>
            </a:pPr>
            <a:endParaRPr lang="zh-CN" altLang="en-US" sz="140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38" name="TextBox 108"/>
          <p:cNvSpPr>
            <a:spLocks noChangeArrowheads="1"/>
          </p:cNvSpPr>
          <p:nvPr/>
        </p:nvSpPr>
        <p:spPr bwMode="auto">
          <a:xfrm>
            <a:off x="539750" y="266700"/>
            <a:ext cx="203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Key work completed</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239" name="组合 46"/>
          <p:cNvGrpSpPr>
            <a:grpSpLocks/>
          </p:cNvGrpSpPr>
          <p:nvPr/>
        </p:nvGrpSpPr>
        <p:grpSpPr bwMode="auto">
          <a:xfrm>
            <a:off x="107950" y="244475"/>
            <a:ext cx="358775" cy="360363"/>
            <a:chOff x="0" y="0"/>
            <a:chExt cx="302558" cy="314067"/>
          </a:xfrm>
        </p:grpSpPr>
        <p:sp>
          <p:nvSpPr>
            <p:cNvPr id="7202" name="矩形 47"/>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7203" name="矩形 48"/>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8239"/>
                                        </p:tgtEl>
                                        <p:attrNameLst>
                                          <p:attrName>style.visibility</p:attrName>
                                        </p:attrNameLst>
                                      </p:cBhvr>
                                      <p:to>
                                        <p:strVal val="visible"/>
                                      </p:to>
                                    </p:set>
                                    <p:anim calcmode="lin" valueType="num">
                                      <p:cBhvr>
                                        <p:cTn id="7" dur="350" fill="hold"/>
                                        <p:tgtEl>
                                          <p:spTgt spid="8239"/>
                                        </p:tgtEl>
                                        <p:attrNameLst>
                                          <p:attrName>ppt_w</p:attrName>
                                        </p:attrNameLst>
                                      </p:cBhvr>
                                      <p:tavLst>
                                        <p:tav tm="0">
                                          <p:val>
                                            <p:fltVal val="0"/>
                                          </p:val>
                                        </p:tav>
                                        <p:tav tm="100000">
                                          <p:val>
                                            <p:strVal val="#ppt_w"/>
                                          </p:val>
                                        </p:tav>
                                      </p:tavLst>
                                    </p:anim>
                                    <p:anim calcmode="lin" valueType="num">
                                      <p:cBhvr>
                                        <p:cTn id="8" dur="350" fill="hold"/>
                                        <p:tgtEl>
                                          <p:spTgt spid="8239"/>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8238"/>
                                        </p:tgtEl>
                                        <p:attrNameLst>
                                          <p:attrName>style.visibility</p:attrName>
                                        </p:attrNameLst>
                                      </p:cBhvr>
                                      <p:to>
                                        <p:strVal val="visible"/>
                                      </p:to>
                                    </p:set>
                                    <p:anim calcmode="lin" valueType="num">
                                      <p:cBhvr>
                                        <p:cTn id="12" dur="400" fill="hold"/>
                                        <p:tgtEl>
                                          <p:spTgt spid="8238"/>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8238"/>
                                        </p:tgtEl>
                                        <p:attrNameLst>
                                          <p:attrName>ppt_y</p:attrName>
                                        </p:attrNameLst>
                                      </p:cBhvr>
                                      <p:tavLst>
                                        <p:tav tm="0">
                                          <p:val>
                                            <p:strVal val="#ppt_y"/>
                                          </p:val>
                                        </p:tav>
                                        <p:tav tm="100000">
                                          <p:val>
                                            <p:strVal val="#ppt_y"/>
                                          </p:val>
                                        </p:tav>
                                      </p:tavLst>
                                    </p:anim>
                                    <p:anim calcmode="lin" valueType="num">
                                      <p:cBhvr>
                                        <p:cTn id="14" dur="400" fill="hold"/>
                                        <p:tgtEl>
                                          <p:spTgt spid="8238"/>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8238"/>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8238"/>
                                        </p:tgtEl>
                                      </p:cBhvr>
                                    </p:animEffect>
                                  </p:childTnLst>
                                </p:cTn>
                              </p:par>
                            </p:childTnLst>
                          </p:cTn>
                        </p:par>
                        <p:par>
                          <p:cTn id="17" fill="hold" nodeType="afterGroup">
                            <p:stCondLst>
                              <p:cond delay="1030"/>
                            </p:stCondLst>
                            <p:childTnLst>
                              <p:par>
                                <p:cTn id="18" presetID="22" presetClass="entr" presetSubtype="8" fill="hold" nodeType="afterEffect">
                                  <p:stCondLst>
                                    <p:cond delay="0"/>
                                  </p:stCondLst>
                                  <p:childTnLst>
                                    <p:set>
                                      <p:cBhvr>
                                        <p:cTn id="19" dur="1" fill="hold">
                                          <p:stCondLst>
                                            <p:cond delay="0"/>
                                          </p:stCondLst>
                                        </p:cTn>
                                        <p:tgtEl>
                                          <p:spTgt spid="8194"/>
                                        </p:tgtEl>
                                        <p:attrNameLst>
                                          <p:attrName>style.visibility</p:attrName>
                                        </p:attrNameLst>
                                      </p:cBhvr>
                                      <p:to>
                                        <p:strVal val="visible"/>
                                      </p:to>
                                    </p:set>
                                    <p:animEffect>
                                      <p:cBhvr>
                                        <p:cTn id="20" dur="500"/>
                                        <p:tgtEl>
                                          <p:spTgt spid="8194"/>
                                        </p:tgtEl>
                                      </p:cBhvr>
                                    </p:animEffect>
                                  </p:childTnLst>
                                </p:cTn>
                              </p:par>
                            </p:childTnLst>
                          </p:cTn>
                        </p:par>
                        <p:par>
                          <p:cTn id="21" fill="hold" nodeType="afterGroup">
                            <p:stCondLst>
                              <p:cond delay="1530"/>
                            </p:stCondLst>
                            <p:childTnLst>
                              <p:par>
                                <p:cTn id="22" presetID="2" presetClass="entr" presetSubtype="8" fill="hold" grpId="0" nodeType="afterEffect">
                                  <p:stCondLst>
                                    <p:cond delay="0"/>
                                  </p:stCondLst>
                                  <p:childTnLst>
                                    <p:set>
                                      <p:cBhvr>
                                        <p:cTn id="23" dur="1" fill="hold">
                                          <p:stCondLst>
                                            <p:cond delay="0"/>
                                          </p:stCondLst>
                                        </p:cTn>
                                        <p:tgtEl>
                                          <p:spTgt spid="8220"/>
                                        </p:tgtEl>
                                        <p:attrNameLst>
                                          <p:attrName>style.visibility</p:attrName>
                                        </p:attrNameLst>
                                      </p:cBhvr>
                                      <p:to>
                                        <p:strVal val="visible"/>
                                      </p:to>
                                    </p:set>
                                    <p:anim calcmode="lin" valueType="num">
                                      <p:cBhvr>
                                        <p:cTn id="24" dur="500" fill="hold"/>
                                        <p:tgtEl>
                                          <p:spTgt spid="8220"/>
                                        </p:tgtEl>
                                        <p:attrNameLst>
                                          <p:attrName>ppt_x</p:attrName>
                                        </p:attrNameLst>
                                      </p:cBhvr>
                                      <p:tavLst>
                                        <p:tav tm="0">
                                          <p:val>
                                            <p:strVal val="0-#ppt_w/2"/>
                                          </p:val>
                                        </p:tav>
                                        <p:tav tm="100000">
                                          <p:val>
                                            <p:strVal val="#ppt_x"/>
                                          </p:val>
                                        </p:tav>
                                      </p:tavLst>
                                    </p:anim>
                                    <p:anim calcmode="lin" valueType="num">
                                      <p:cBhvr>
                                        <p:cTn id="25" dur="500" fill="hold"/>
                                        <p:tgtEl>
                                          <p:spTgt spid="822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221"/>
                                        </p:tgtEl>
                                        <p:attrNameLst>
                                          <p:attrName>style.visibility</p:attrName>
                                        </p:attrNameLst>
                                      </p:cBhvr>
                                      <p:to>
                                        <p:strVal val="visible"/>
                                      </p:to>
                                    </p:set>
                                    <p:anim calcmode="lin" valueType="num">
                                      <p:cBhvr>
                                        <p:cTn id="28" dur="500" fill="hold"/>
                                        <p:tgtEl>
                                          <p:spTgt spid="8221"/>
                                        </p:tgtEl>
                                        <p:attrNameLst>
                                          <p:attrName>ppt_x</p:attrName>
                                        </p:attrNameLst>
                                      </p:cBhvr>
                                      <p:tavLst>
                                        <p:tav tm="0">
                                          <p:val>
                                            <p:strVal val="0-#ppt_w/2"/>
                                          </p:val>
                                        </p:tav>
                                        <p:tav tm="100000">
                                          <p:val>
                                            <p:strVal val="#ppt_x"/>
                                          </p:val>
                                        </p:tav>
                                      </p:tavLst>
                                    </p:anim>
                                    <p:anim calcmode="lin" valueType="num">
                                      <p:cBhvr>
                                        <p:cTn id="29" dur="500" fill="hold"/>
                                        <p:tgtEl>
                                          <p:spTgt spid="822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8222"/>
                                        </p:tgtEl>
                                        <p:attrNameLst>
                                          <p:attrName>style.visibility</p:attrName>
                                        </p:attrNameLst>
                                      </p:cBhvr>
                                      <p:to>
                                        <p:strVal val="visible"/>
                                      </p:to>
                                    </p:set>
                                    <p:anim calcmode="lin" valueType="num">
                                      <p:cBhvr>
                                        <p:cTn id="32" dur="500" fill="hold"/>
                                        <p:tgtEl>
                                          <p:spTgt spid="8222"/>
                                        </p:tgtEl>
                                        <p:attrNameLst>
                                          <p:attrName>ppt_x</p:attrName>
                                        </p:attrNameLst>
                                      </p:cBhvr>
                                      <p:tavLst>
                                        <p:tav tm="0">
                                          <p:val>
                                            <p:strVal val="0-#ppt_w/2"/>
                                          </p:val>
                                        </p:tav>
                                        <p:tav tm="100000">
                                          <p:val>
                                            <p:strVal val="#ppt_x"/>
                                          </p:val>
                                        </p:tav>
                                      </p:tavLst>
                                    </p:anim>
                                    <p:anim calcmode="lin" valueType="num">
                                      <p:cBhvr>
                                        <p:cTn id="33" dur="500" fill="hold"/>
                                        <p:tgtEl>
                                          <p:spTgt spid="8222"/>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8225"/>
                                        </p:tgtEl>
                                        <p:attrNameLst>
                                          <p:attrName>style.visibility</p:attrName>
                                        </p:attrNameLst>
                                      </p:cBhvr>
                                      <p:to>
                                        <p:strVal val="visible"/>
                                      </p:to>
                                    </p:set>
                                    <p:anim calcmode="lin" valueType="num">
                                      <p:cBhvr>
                                        <p:cTn id="36" dur="500" fill="hold"/>
                                        <p:tgtEl>
                                          <p:spTgt spid="8225"/>
                                        </p:tgtEl>
                                        <p:attrNameLst>
                                          <p:attrName>ppt_x</p:attrName>
                                        </p:attrNameLst>
                                      </p:cBhvr>
                                      <p:tavLst>
                                        <p:tav tm="0">
                                          <p:val>
                                            <p:strVal val="0-#ppt_w/2"/>
                                          </p:val>
                                        </p:tav>
                                        <p:tav tm="100000">
                                          <p:val>
                                            <p:strVal val="#ppt_x"/>
                                          </p:val>
                                        </p:tav>
                                      </p:tavLst>
                                    </p:anim>
                                    <p:anim calcmode="lin" valueType="num">
                                      <p:cBhvr>
                                        <p:cTn id="37" dur="500" fill="hold"/>
                                        <p:tgtEl>
                                          <p:spTgt spid="8225"/>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8227"/>
                                        </p:tgtEl>
                                        <p:attrNameLst>
                                          <p:attrName>style.visibility</p:attrName>
                                        </p:attrNameLst>
                                      </p:cBhvr>
                                      <p:to>
                                        <p:strVal val="visible"/>
                                      </p:to>
                                    </p:set>
                                    <p:anim calcmode="lin" valueType="num">
                                      <p:cBhvr>
                                        <p:cTn id="40" dur="500" fill="hold"/>
                                        <p:tgtEl>
                                          <p:spTgt spid="8227"/>
                                        </p:tgtEl>
                                        <p:attrNameLst>
                                          <p:attrName>ppt_x</p:attrName>
                                        </p:attrNameLst>
                                      </p:cBhvr>
                                      <p:tavLst>
                                        <p:tav tm="0">
                                          <p:val>
                                            <p:strVal val="0-#ppt_w/2"/>
                                          </p:val>
                                        </p:tav>
                                        <p:tav tm="100000">
                                          <p:val>
                                            <p:strVal val="#ppt_x"/>
                                          </p:val>
                                        </p:tav>
                                      </p:tavLst>
                                    </p:anim>
                                    <p:anim calcmode="lin" valueType="num">
                                      <p:cBhvr>
                                        <p:cTn id="41" dur="500" fill="hold"/>
                                        <p:tgtEl>
                                          <p:spTgt spid="8227"/>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2030"/>
                            </p:stCondLst>
                            <p:childTnLst>
                              <p:par>
                                <p:cTn id="43" presetID="2" presetClass="entr" presetSubtype="4" fill="hold" grpId="0" nodeType="afterEffect">
                                  <p:stCondLst>
                                    <p:cond delay="0"/>
                                  </p:stCondLst>
                                  <p:childTnLst>
                                    <p:set>
                                      <p:cBhvr>
                                        <p:cTn id="44" dur="1" fill="hold">
                                          <p:stCondLst>
                                            <p:cond delay="0"/>
                                          </p:stCondLst>
                                        </p:cTn>
                                        <p:tgtEl>
                                          <p:spTgt spid="8207"/>
                                        </p:tgtEl>
                                        <p:attrNameLst>
                                          <p:attrName>style.visibility</p:attrName>
                                        </p:attrNameLst>
                                      </p:cBhvr>
                                      <p:to>
                                        <p:strVal val="visible"/>
                                      </p:to>
                                    </p:set>
                                    <p:anim calcmode="lin" valueType="num">
                                      <p:cBhvr>
                                        <p:cTn id="45" dur="500" fill="hold"/>
                                        <p:tgtEl>
                                          <p:spTgt spid="8207"/>
                                        </p:tgtEl>
                                        <p:attrNameLst>
                                          <p:attrName>ppt_x</p:attrName>
                                        </p:attrNameLst>
                                      </p:cBhvr>
                                      <p:tavLst>
                                        <p:tav tm="0">
                                          <p:val>
                                            <p:strVal val="#ppt_x"/>
                                          </p:val>
                                        </p:tav>
                                        <p:tav tm="100000">
                                          <p:val>
                                            <p:strVal val="#ppt_x"/>
                                          </p:val>
                                        </p:tav>
                                      </p:tavLst>
                                    </p:anim>
                                    <p:anim calcmode="lin" valueType="num">
                                      <p:cBhvr>
                                        <p:cTn id="46" dur="500" fill="hold"/>
                                        <p:tgtEl>
                                          <p:spTgt spid="820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208"/>
                                        </p:tgtEl>
                                        <p:attrNameLst>
                                          <p:attrName>style.visibility</p:attrName>
                                        </p:attrNameLst>
                                      </p:cBhvr>
                                      <p:to>
                                        <p:strVal val="visible"/>
                                      </p:to>
                                    </p:set>
                                    <p:anim calcmode="lin" valueType="num">
                                      <p:cBhvr>
                                        <p:cTn id="49" dur="500" fill="hold"/>
                                        <p:tgtEl>
                                          <p:spTgt spid="8208"/>
                                        </p:tgtEl>
                                        <p:attrNameLst>
                                          <p:attrName>ppt_x</p:attrName>
                                        </p:attrNameLst>
                                      </p:cBhvr>
                                      <p:tavLst>
                                        <p:tav tm="0">
                                          <p:val>
                                            <p:strVal val="#ppt_x"/>
                                          </p:val>
                                        </p:tav>
                                        <p:tav tm="100000">
                                          <p:val>
                                            <p:strVal val="#ppt_x"/>
                                          </p:val>
                                        </p:tav>
                                      </p:tavLst>
                                    </p:anim>
                                    <p:anim calcmode="lin" valueType="num">
                                      <p:cBhvr>
                                        <p:cTn id="50" dur="500" fill="hold"/>
                                        <p:tgtEl>
                                          <p:spTgt spid="820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209"/>
                                        </p:tgtEl>
                                        <p:attrNameLst>
                                          <p:attrName>style.visibility</p:attrName>
                                        </p:attrNameLst>
                                      </p:cBhvr>
                                      <p:to>
                                        <p:strVal val="visible"/>
                                      </p:to>
                                    </p:set>
                                    <p:anim calcmode="lin" valueType="num">
                                      <p:cBhvr>
                                        <p:cTn id="53" dur="500" fill="hold"/>
                                        <p:tgtEl>
                                          <p:spTgt spid="8209"/>
                                        </p:tgtEl>
                                        <p:attrNameLst>
                                          <p:attrName>ppt_x</p:attrName>
                                        </p:attrNameLst>
                                      </p:cBhvr>
                                      <p:tavLst>
                                        <p:tav tm="0">
                                          <p:val>
                                            <p:strVal val="#ppt_x"/>
                                          </p:val>
                                        </p:tav>
                                        <p:tav tm="100000">
                                          <p:val>
                                            <p:strVal val="#ppt_x"/>
                                          </p:val>
                                        </p:tav>
                                      </p:tavLst>
                                    </p:anim>
                                    <p:anim calcmode="lin" valueType="num">
                                      <p:cBhvr>
                                        <p:cTn id="54" dur="500" fill="hold"/>
                                        <p:tgtEl>
                                          <p:spTgt spid="820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210"/>
                                        </p:tgtEl>
                                        <p:attrNameLst>
                                          <p:attrName>style.visibility</p:attrName>
                                        </p:attrNameLst>
                                      </p:cBhvr>
                                      <p:to>
                                        <p:strVal val="visible"/>
                                      </p:to>
                                    </p:set>
                                    <p:anim calcmode="lin" valueType="num">
                                      <p:cBhvr>
                                        <p:cTn id="57" dur="500" fill="hold"/>
                                        <p:tgtEl>
                                          <p:spTgt spid="8210"/>
                                        </p:tgtEl>
                                        <p:attrNameLst>
                                          <p:attrName>ppt_x</p:attrName>
                                        </p:attrNameLst>
                                      </p:cBhvr>
                                      <p:tavLst>
                                        <p:tav tm="0">
                                          <p:val>
                                            <p:strVal val="#ppt_x"/>
                                          </p:val>
                                        </p:tav>
                                        <p:tav tm="100000">
                                          <p:val>
                                            <p:strVal val="#ppt_x"/>
                                          </p:val>
                                        </p:tav>
                                      </p:tavLst>
                                    </p:anim>
                                    <p:anim calcmode="lin" valueType="num">
                                      <p:cBhvr>
                                        <p:cTn id="58" dur="500" fill="hold"/>
                                        <p:tgtEl>
                                          <p:spTgt spid="821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8211"/>
                                        </p:tgtEl>
                                        <p:attrNameLst>
                                          <p:attrName>style.visibility</p:attrName>
                                        </p:attrNameLst>
                                      </p:cBhvr>
                                      <p:to>
                                        <p:strVal val="visible"/>
                                      </p:to>
                                    </p:set>
                                    <p:anim calcmode="lin" valueType="num">
                                      <p:cBhvr>
                                        <p:cTn id="61" dur="500" fill="hold"/>
                                        <p:tgtEl>
                                          <p:spTgt spid="8211"/>
                                        </p:tgtEl>
                                        <p:attrNameLst>
                                          <p:attrName>ppt_x</p:attrName>
                                        </p:attrNameLst>
                                      </p:cBhvr>
                                      <p:tavLst>
                                        <p:tav tm="0">
                                          <p:val>
                                            <p:strVal val="#ppt_x"/>
                                          </p:val>
                                        </p:tav>
                                        <p:tav tm="100000">
                                          <p:val>
                                            <p:strVal val="#ppt_x"/>
                                          </p:val>
                                        </p:tav>
                                      </p:tavLst>
                                    </p:anim>
                                    <p:anim calcmode="lin" valueType="num">
                                      <p:cBhvr>
                                        <p:cTn id="62" dur="500" fill="hold"/>
                                        <p:tgtEl>
                                          <p:spTgt spid="821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8212"/>
                                        </p:tgtEl>
                                        <p:attrNameLst>
                                          <p:attrName>style.visibility</p:attrName>
                                        </p:attrNameLst>
                                      </p:cBhvr>
                                      <p:to>
                                        <p:strVal val="visible"/>
                                      </p:to>
                                    </p:set>
                                    <p:anim calcmode="lin" valueType="num">
                                      <p:cBhvr>
                                        <p:cTn id="65" dur="500" fill="hold"/>
                                        <p:tgtEl>
                                          <p:spTgt spid="8212"/>
                                        </p:tgtEl>
                                        <p:attrNameLst>
                                          <p:attrName>ppt_x</p:attrName>
                                        </p:attrNameLst>
                                      </p:cBhvr>
                                      <p:tavLst>
                                        <p:tav tm="0">
                                          <p:val>
                                            <p:strVal val="#ppt_x"/>
                                          </p:val>
                                        </p:tav>
                                        <p:tav tm="100000">
                                          <p:val>
                                            <p:strVal val="#ppt_x"/>
                                          </p:val>
                                        </p:tav>
                                      </p:tavLst>
                                    </p:anim>
                                    <p:anim calcmode="lin" valueType="num">
                                      <p:cBhvr>
                                        <p:cTn id="66" dur="500" fill="hold"/>
                                        <p:tgtEl>
                                          <p:spTgt spid="821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8213"/>
                                        </p:tgtEl>
                                        <p:attrNameLst>
                                          <p:attrName>style.visibility</p:attrName>
                                        </p:attrNameLst>
                                      </p:cBhvr>
                                      <p:to>
                                        <p:strVal val="visible"/>
                                      </p:to>
                                    </p:set>
                                    <p:anim calcmode="lin" valueType="num">
                                      <p:cBhvr>
                                        <p:cTn id="69" dur="500" fill="hold"/>
                                        <p:tgtEl>
                                          <p:spTgt spid="8213"/>
                                        </p:tgtEl>
                                        <p:attrNameLst>
                                          <p:attrName>ppt_x</p:attrName>
                                        </p:attrNameLst>
                                      </p:cBhvr>
                                      <p:tavLst>
                                        <p:tav tm="0">
                                          <p:val>
                                            <p:strVal val="#ppt_x"/>
                                          </p:val>
                                        </p:tav>
                                        <p:tav tm="100000">
                                          <p:val>
                                            <p:strVal val="#ppt_x"/>
                                          </p:val>
                                        </p:tav>
                                      </p:tavLst>
                                    </p:anim>
                                    <p:anim calcmode="lin" valueType="num">
                                      <p:cBhvr>
                                        <p:cTn id="70" dur="500" fill="hold"/>
                                        <p:tgtEl>
                                          <p:spTgt spid="821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8214"/>
                                        </p:tgtEl>
                                        <p:attrNameLst>
                                          <p:attrName>style.visibility</p:attrName>
                                        </p:attrNameLst>
                                      </p:cBhvr>
                                      <p:to>
                                        <p:strVal val="visible"/>
                                      </p:to>
                                    </p:set>
                                    <p:anim calcmode="lin" valueType="num">
                                      <p:cBhvr>
                                        <p:cTn id="73" dur="500" fill="hold"/>
                                        <p:tgtEl>
                                          <p:spTgt spid="8214"/>
                                        </p:tgtEl>
                                        <p:attrNameLst>
                                          <p:attrName>ppt_x</p:attrName>
                                        </p:attrNameLst>
                                      </p:cBhvr>
                                      <p:tavLst>
                                        <p:tav tm="0">
                                          <p:val>
                                            <p:strVal val="#ppt_x"/>
                                          </p:val>
                                        </p:tav>
                                        <p:tav tm="100000">
                                          <p:val>
                                            <p:strVal val="#ppt_x"/>
                                          </p:val>
                                        </p:tav>
                                      </p:tavLst>
                                    </p:anim>
                                    <p:anim calcmode="lin" valueType="num">
                                      <p:cBhvr>
                                        <p:cTn id="74" dur="500" fill="hold"/>
                                        <p:tgtEl>
                                          <p:spTgt spid="821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8215"/>
                                        </p:tgtEl>
                                        <p:attrNameLst>
                                          <p:attrName>style.visibility</p:attrName>
                                        </p:attrNameLst>
                                      </p:cBhvr>
                                      <p:to>
                                        <p:strVal val="visible"/>
                                      </p:to>
                                    </p:set>
                                    <p:anim calcmode="lin" valueType="num">
                                      <p:cBhvr>
                                        <p:cTn id="77" dur="500" fill="hold"/>
                                        <p:tgtEl>
                                          <p:spTgt spid="8215"/>
                                        </p:tgtEl>
                                        <p:attrNameLst>
                                          <p:attrName>ppt_x</p:attrName>
                                        </p:attrNameLst>
                                      </p:cBhvr>
                                      <p:tavLst>
                                        <p:tav tm="0">
                                          <p:val>
                                            <p:strVal val="#ppt_x"/>
                                          </p:val>
                                        </p:tav>
                                        <p:tav tm="100000">
                                          <p:val>
                                            <p:strVal val="#ppt_x"/>
                                          </p:val>
                                        </p:tav>
                                      </p:tavLst>
                                    </p:anim>
                                    <p:anim calcmode="lin" valueType="num">
                                      <p:cBhvr>
                                        <p:cTn id="78" dur="500" fill="hold"/>
                                        <p:tgtEl>
                                          <p:spTgt spid="8215"/>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216"/>
                                        </p:tgtEl>
                                        <p:attrNameLst>
                                          <p:attrName>style.visibility</p:attrName>
                                        </p:attrNameLst>
                                      </p:cBhvr>
                                      <p:to>
                                        <p:strVal val="visible"/>
                                      </p:to>
                                    </p:set>
                                    <p:anim calcmode="lin" valueType="num">
                                      <p:cBhvr>
                                        <p:cTn id="81" dur="500" fill="hold"/>
                                        <p:tgtEl>
                                          <p:spTgt spid="8216"/>
                                        </p:tgtEl>
                                        <p:attrNameLst>
                                          <p:attrName>ppt_x</p:attrName>
                                        </p:attrNameLst>
                                      </p:cBhvr>
                                      <p:tavLst>
                                        <p:tav tm="0">
                                          <p:val>
                                            <p:strVal val="#ppt_x"/>
                                          </p:val>
                                        </p:tav>
                                        <p:tav tm="100000">
                                          <p:val>
                                            <p:strVal val="#ppt_x"/>
                                          </p:val>
                                        </p:tav>
                                      </p:tavLst>
                                    </p:anim>
                                    <p:anim calcmode="lin" valueType="num">
                                      <p:cBhvr>
                                        <p:cTn id="82" dur="500" fill="hold"/>
                                        <p:tgtEl>
                                          <p:spTgt spid="8216"/>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8217"/>
                                        </p:tgtEl>
                                        <p:attrNameLst>
                                          <p:attrName>style.visibility</p:attrName>
                                        </p:attrNameLst>
                                      </p:cBhvr>
                                      <p:to>
                                        <p:strVal val="visible"/>
                                      </p:to>
                                    </p:set>
                                    <p:anim calcmode="lin" valueType="num">
                                      <p:cBhvr>
                                        <p:cTn id="85" dur="500" fill="hold"/>
                                        <p:tgtEl>
                                          <p:spTgt spid="8217"/>
                                        </p:tgtEl>
                                        <p:attrNameLst>
                                          <p:attrName>ppt_x</p:attrName>
                                        </p:attrNameLst>
                                      </p:cBhvr>
                                      <p:tavLst>
                                        <p:tav tm="0">
                                          <p:val>
                                            <p:strVal val="#ppt_x"/>
                                          </p:val>
                                        </p:tav>
                                        <p:tav tm="100000">
                                          <p:val>
                                            <p:strVal val="#ppt_x"/>
                                          </p:val>
                                        </p:tav>
                                      </p:tavLst>
                                    </p:anim>
                                    <p:anim calcmode="lin" valueType="num">
                                      <p:cBhvr>
                                        <p:cTn id="86" dur="500" fill="hold"/>
                                        <p:tgtEl>
                                          <p:spTgt spid="8217"/>
                                        </p:tgtEl>
                                        <p:attrNameLst>
                                          <p:attrName>ppt_y</p:attrName>
                                        </p:attrNameLst>
                                      </p:cBhvr>
                                      <p:tavLst>
                                        <p:tav tm="0">
                                          <p:val>
                                            <p:strVal val="1+#ppt_h/2"/>
                                          </p:val>
                                        </p:tav>
                                        <p:tav tm="100000">
                                          <p:val>
                                            <p:strVal val="#ppt_y"/>
                                          </p:val>
                                        </p:tav>
                                      </p:tavLst>
                                    </p:anim>
                                  </p:childTnLst>
                                </p:cTn>
                              </p:par>
                            </p:childTnLst>
                          </p:cTn>
                        </p:par>
                        <p:par>
                          <p:cTn id="87" fill="hold" nodeType="afterGroup">
                            <p:stCondLst>
                              <p:cond delay="2530"/>
                            </p:stCondLst>
                            <p:childTnLst>
                              <p:par>
                                <p:cTn id="88" presetID="10" presetClass="entr" presetSubtype="0" fill="hold" grpId="0" nodeType="afterEffect">
                                  <p:stCondLst>
                                    <p:cond delay="0"/>
                                  </p:stCondLst>
                                  <p:childTnLst>
                                    <p:set>
                                      <p:cBhvr>
                                        <p:cTn id="89" dur="1" fill="hold">
                                          <p:stCondLst>
                                            <p:cond delay="0"/>
                                          </p:stCondLst>
                                        </p:cTn>
                                        <p:tgtEl>
                                          <p:spTgt spid="8228"/>
                                        </p:tgtEl>
                                        <p:attrNameLst>
                                          <p:attrName>style.visibility</p:attrName>
                                        </p:attrNameLst>
                                      </p:cBhvr>
                                      <p:to>
                                        <p:strVal val="visible"/>
                                      </p:to>
                                    </p:set>
                                    <p:animEffect>
                                      <p:cBhvr>
                                        <p:cTn id="90" dur="500"/>
                                        <p:tgtEl>
                                          <p:spTgt spid="8228"/>
                                        </p:tgtEl>
                                      </p:cBhvr>
                                    </p:animEffect>
                                  </p:childTnLst>
                                </p:cTn>
                              </p:par>
                            </p:childTnLst>
                          </p:cTn>
                        </p:par>
                        <p:par>
                          <p:cTn id="91" fill="hold" nodeType="afterGroup">
                            <p:stCondLst>
                              <p:cond delay="3030"/>
                            </p:stCondLst>
                            <p:childTnLst>
                              <p:par>
                                <p:cTn id="92" presetID="14" presetClass="entr" presetSubtype="10" fill="hold" nodeType="afterEffect">
                                  <p:stCondLst>
                                    <p:cond delay="0"/>
                                  </p:stCondLst>
                                  <p:childTnLst>
                                    <p:set>
                                      <p:cBhvr>
                                        <p:cTn id="93" dur="1" fill="hold">
                                          <p:stCondLst>
                                            <p:cond delay="0"/>
                                          </p:stCondLst>
                                        </p:cTn>
                                        <p:tgtEl>
                                          <p:spTgt spid="8229"/>
                                        </p:tgtEl>
                                        <p:attrNameLst>
                                          <p:attrName>style.visibility</p:attrName>
                                        </p:attrNameLst>
                                      </p:cBhvr>
                                      <p:to>
                                        <p:strVal val="visible"/>
                                      </p:to>
                                    </p:set>
                                    <p:animEffect>
                                      <p:cBhvr>
                                        <p:cTn id="94" dur="500"/>
                                        <p:tgtEl>
                                          <p:spTgt spid="8229"/>
                                        </p:tgtEl>
                                      </p:cBhvr>
                                    </p:animEffect>
                                  </p:childTnLst>
                                </p:cTn>
                              </p:par>
                              <p:par>
                                <p:cTn id="95" presetID="22" presetClass="entr" presetSubtype="4" fill="hold" grpId="0" nodeType="withEffect">
                                  <p:stCondLst>
                                    <p:cond delay="300"/>
                                  </p:stCondLst>
                                  <p:childTnLst>
                                    <p:set>
                                      <p:cBhvr>
                                        <p:cTn id="96" dur="1" fill="hold">
                                          <p:stCondLst>
                                            <p:cond delay="0"/>
                                          </p:stCondLst>
                                        </p:cTn>
                                        <p:tgtEl>
                                          <p:spTgt spid="8218"/>
                                        </p:tgtEl>
                                        <p:attrNameLst>
                                          <p:attrName>style.visibility</p:attrName>
                                        </p:attrNameLst>
                                      </p:cBhvr>
                                      <p:to>
                                        <p:strVal val="visible"/>
                                      </p:to>
                                    </p:set>
                                    <p:animEffect>
                                      <p:cBhvr>
                                        <p:cTn id="97" dur="500"/>
                                        <p:tgtEl>
                                          <p:spTgt spid="8218"/>
                                        </p:tgtEl>
                                      </p:cBhvr>
                                    </p:animEffect>
                                  </p:childTnLst>
                                </p:cTn>
                              </p:par>
                              <p:par>
                                <p:cTn id="98" presetID="22" presetClass="entr" presetSubtype="4" fill="hold" grpId="0" nodeType="withEffect">
                                  <p:stCondLst>
                                    <p:cond delay="300"/>
                                  </p:stCondLst>
                                  <p:childTnLst>
                                    <p:set>
                                      <p:cBhvr>
                                        <p:cTn id="99" dur="1" fill="hold">
                                          <p:stCondLst>
                                            <p:cond delay="0"/>
                                          </p:stCondLst>
                                        </p:cTn>
                                        <p:tgtEl>
                                          <p:spTgt spid="8223"/>
                                        </p:tgtEl>
                                        <p:attrNameLst>
                                          <p:attrName>style.visibility</p:attrName>
                                        </p:attrNameLst>
                                      </p:cBhvr>
                                      <p:to>
                                        <p:strVal val="visible"/>
                                      </p:to>
                                    </p:set>
                                    <p:animEffect>
                                      <p:cBhvr>
                                        <p:cTn id="100" dur="500"/>
                                        <p:tgtEl>
                                          <p:spTgt spid="8223"/>
                                        </p:tgtEl>
                                      </p:cBhvr>
                                    </p:animEffect>
                                  </p:childTnLst>
                                </p:cTn>
                              </p:par>
                              <p:par>
                                <p:cTn id="101" presetID="22" presetClass="entr" presetSubtype="4" fill="hold" grpId="0" nodeType="withEffect">
                                  <p:stCondLst>
                                    <p:cond delay="300"/>
                                  </p:stCondLst>
                                  <p:childTnLst>
                                    <p:set>
                                      <p:cBhvr>
                                        <p:cTn id="102" dur="1" fill="hold">
                                          <p:stCondLst>
                                            <p:cond delay="0"/>
                                          </p:stCondLst>
                                        </p:cTn>
                                        <p:tgtEl>
                                          <p:spTgt spid="8219"/>
                                        </p:tgtEl>
                                        <p:attrNameLst>
                                          <p:attrName>style.visibility</p:attrName>
                                        </p:attrNameLst>
                                      </p:cBhvr>
                                      <p:to>
                                        <p:strVal val="visible"/>
                                      </p:to>
                                    </p:set>
                                    <p:animEffect>
                                      <p:cBhvr>
                                        <p:cTn id="103" dur="500"/>
                                        <p:tgtEl>
                                          <p:spTgt spid="8219"/>
                                        </p:tgtEl>
                                      </p:cBhvr>
                                    </p:animEffect>
                                  </p:childTnLst>
                                </p:cTn>
                              </p:par>
                              <p:par>
                                <p:cTn id="104" presetID="22" presetClass="entr" presetSubtype="4" fill="hold" grpId="0" nodeType="withEffect">
                                  <p:stCondLst>
                                    <p:cond delay="300"/>
                                  </p:stCondLst>
                                  <p:childTnLst>
                                    <p:set>
                                      <p:cBhvr>
                                        <p:cTn id="105" dur="1" fill="hold">
                                          <p:stCondLst>
                                            <p:cond delay="0"/>
                                          </p:stCondLst>
                                        </p:cTn>
                                        <p:tgtEl>
                                          <p:spTgt spid="8224"/>
                                        </p:tgtEl>
                                        <p:attrNameLst>
                                          <p:attrName>style.visibility</p:attrName>
                                        </p:attrNameLst>
                                      </p:cBhvr>
                                      <p:to>
                                        <p:strVal val="visible"/>
                                      </p:to>
                                    </p:set>
                                    <p:animEffect>
                                      <p:cBhvr>
                                        <p:cTn id="106" dur="500"/>
                                        <p:tgtEl>
                                          <p:spTgt spid="8224"/>
                                        </p:tgtEl>
                                      </p:cBhvr>
                                    </p:animEffect>
                                  </p:childTnLst>
                                </p:cTn>
                              </p:par>
                              <p:par>
                                <p:cTn id="107" presetID="22" presetClass="entr" presetSubtype="4" fill="hold" grpId="0" nodeType="withEffect">
                                  <p:stCondLst>
                                    <p:cond delay="300"/>
                                  </p:stCondLst>
                                  <p:childTnLst>
                                    <p:set>
                                      <p:cBhvr>
                                        <p:cTn id="108" dur="1" fill="hold">
                                          <p:stCondLst>
                                            <p:cond delay="0"/>
                                          </p:stCondLst>
                                        </p:cTn>
                                        <p:tgtEl>
                                          <p:spTgt spid="8226"/>
                                        </p:tgtEl>
                                        <p:attrNameLst>
                                          <p:attrName>style.visibility</p:attrName>
                                        </p:attrNameLst>
                                      </p:cBhvr>
                                      <p:to>
                                        <p:strVal val="visible"/>
                                      </p:to>
                                    </p:set>
                                    <p:animEffect>
                                      <p:cBhvr>
                                        <p:cTn id="109" dur="500"/>
                                        <p:tgtEl>
                                          <p:spTgt spid="8226"/>
                                        </p:tgtEl>
                                      </p:cBhvr>
                                    </p:animEffect>
                                  </p:childTnLst>
                                </p:cTn>
                              </p:par>
                            </p:childTnLst>
                          </p:cTn>
                        </p:par>
                        <p:par>
                          <p:cTn id="110" fill="hold" nodeType="afterGroup">
                            <p:stCondLst>
                              <p:cond delay="3830"/>
                            </p:stCondLst>
                            <p:childTnLst>
                              <p:par>
                                <p:cTn id="111" presetID="22" presetClass="entr" presetSubtype="8" fill="hold" grpId="0" nodeType="afterEffect">
                                  <p:stCondLst>
                                    <p:cond delay="0"/>
                                  </p:stCondLst>
                                  <p:childTnLst>
                                    <p:set>
                                      <p:cBhvr>
                                        <p:cTn id="112" dur="1" fill="hold">
                                          <p:stCondLst>
                                            <p:cond delay="0"/>
                                          </p:stCondLst>
                                        </p:cTn>
                                        <p:tgtEl>
                                          <p:spTgt spid="8232"/>
                                        </p:tgtEl>
                                        <p:attrNameLst>
                                          <p:attrName>style.visibility</p:attrName>
                                        </p:attrNameLst>
                                      </p:cBhvr>
                                      <p:to>
                                        <p:strVal val="visible"/>
                                      </p:to>
                                    </p:set>
                                    <p:animEffect>
                                      <p:cBhvr>
                                        <p:cTn id="113" dur="500"/>
                                        <p:tgtEl>
                                          <p:spTgt spid="8232"/>
                                        </p:tgtEl>
                                      </p:cBhvr>
                                    </p:animEffect>
                                  </p:childTnLst>
                                </p:cTn>
                              </p:par>
                            </p:childTnLst>
                          </p:cTn>
                        </p:par>
                        <p:par>
                          <p:cTn id="114" fill="hold" nodeType="afterGroup">
                            <p:stCondLst>
                              <p:cond delay="4330"/>
                            </p:stCondLst>
                            <p:childTnLst>
                              <p:par>
                                <p:cTn id="115" presetID="42" presetClass="entr" presetSubtype="0" fill="hold" grpId="0" nodeType="afterEffect">
                                  <p:stCondLst>
                                    <p:cond delay="0"/>
                                  </p:stCondLst>
                                  <p:childTnLst>
                                    <p:set>
                                      <p:cBhvr>
                                        <p:cTn id="116" dur="1" fill="hold">
                                          <p:stCondLst>
                                            <p:cond delay="0"/>
                                          </p:stCondLst>
                                        </p:cTn>
                                        <p:tgtEl>
                                          <p:spTgt spid="8234"/>
                                        </p:tgtEl>
                                        <p:attrNameLst>
                                          <p:attrName>style.visibility</p:attrName>
                                        </p:attrNameLst>
                                      </p:cBhvr>
                                      <p:to>
                                        <p:strVal val="visible"/>
                                      </p:to>
                                    </p:set>
                                    <p:animEffect>
                                      <p:cBhvr>
                                        <p:cTn id="117" dur="1000"/>
                                        <p:tgtEl>
                                          <p:spTgt spid="8234"/>
                                        </p:tgtEl>
                                      </p:cBhvr>
                                    </p:animEffect>
                                    <p:anim calcmode="lin" valueType="num">
                                      <p:cBhvr>
                                        <p:cTn id="118" dur="1000" fill="hold"/>
                                        <p:tgtEl>
                                          <p:spTgt spid="8234"/>
                                        </p:tgtEl>
                                        <p:attrNameLst>
                                          <p:attrName>ppt_x</p:attrName>
                                        </p:attrNameLst>
                                      </p:cBhvr>
                                      <p:tavLst>
                                        <p:tav tm="0">
                                          <p:val>
                                            <p:strVal val="#ppt_x"/>
                                          </p:val>
                                        </p:tav>
                                        <p:tav tm="100000">
                                          <p:val>
                                            <p:strVal val="#ppt_x"/>
                                          </p:val>
                                        </p:tav>
                                      </p:tavLst>
                                    </p:anim>
                                    <p:anim calcmode="lin" valueType="num">
                                      <p:cBhvr>
                                        <p:cTn id="119" dur="1000" fill="hold"/>
                                        <p:tgtEl>
                                          <p:spTgt spid="8234"/>
                                        </p:tgtEl>
                                        <p:attrNameLst>
                                          <p:attrName>ppt_y</p:attrName>
                                        </p:attrNameLst>
                                      </p:cBhvr>
                                      <p:tavLst>
                                        <p:tav tm="0">
                                          <p:val>
                                            <p:strVal val="#ppt_y+.1"/>
                                          </p:val>
                                        </p:tav>
                                        <p:tav tm="100000">
                                          <p:val>
                                            <p:strVal val="#ppt_y"/>
                                          </p:val>
                                        </p:tav>
                                      </p:tavLst>
                                    </p:anim>
                                  </p:childTnLst>
                                </p:cTn>
                              </p:par>
                            </p:childTnLst>
                          </p:cTn>
                        </p:par>
                        <p:par>
                          <p:cTn id="120" fill="hold" nodeType="afterGroup">
                            <p:stCondLst>
                              <p:cond delay="5330"/>
                            </p:stCondLst>
                            <p:childTnLst>
                              <p:par>
                                <p:cTn id="121" presetID="22" presetClass="entr" presetSubtype="8" fill="hold" grpId="0" nodeType="afterEffect">
                                  <p:stCondLst>
                                    <p:cond delay="0"/>
                                  </p:stCondLst>
                                  <p:childTnLst>
                                    <p:set>
                                      <p:cBhvr>
                                        <p:cTn id="122" dur="1" fill="hold">
                                          <p:stCondLst>
                                            <p:cond delay="0"/>
                                          </p:stCondLst>
                                        </p:cTn>
                                        <p:tgtEl>
                                          <p:spTgt spid="8233"/>
                                        </p:tgtEl>
                                        <p:attrNameLst>
                                          <p:attrName>style.visibility</p:attrName>
                                        </p:attrNameLst>
                                      </p:cBhvr>
                                      <p:to>
                                        <p:strVal val="visible"/>
                                      </p:to>
                                    </p:set>
                                    <p:animEffect>
                                      <p:cBhvr>
                                        <p:cTn id="123" dur="500"/>
                                        <p:tgtEl>
                                          <p:spTgt spid="8233"/>
                                        </p:tgtEl>
                                      </p:cBhvr>
                                    </p:animEffect>
                                  </p:childTnLst>
                                </p:cTn>
                              </p:par>
                            </p:childTnLst>
                          </p:cTn>
                        </p:par>
                        <p:par>
                          <p:cTn id="124" fill="hold" nodeType="afterGroup">
                            <p:stCondLst>
                              <p:cond delay="5830"/>
                            </p:stCondLst>
                            <p:childTnLst>
                              <p:par>
                                <p:cTn id="125" presetID="47" presetClass="entr" presetSubtype="0" fill="hold" grpId="0" nodeType="afterEffect">
                                  <p:stCondLst>
                                    <p:cond delay="0"/>
                                  </p:stCondLst>
                                  <p:childTnLst>
                                    <p:set>
                                      <p:cBhvr>
                                        <p:cTn id="126" dur="1" fill="hold">
                                          <p:stCondLst>
                                            <p:cond delay="0"/>
                                          </p:stCondLst>
                                        </p:cTn>
                                        <p:tgtEl>
                                          <p:spTgt spid="8236"/>
                                        </p:tgtEl>
                                        <p:attrNameLst>
                                          <p:attrName>style.visibility</p:attrName>
                                        </p:attrNameLst>
                                      </p:cBhvr>
                                      <p:to>
                                        <p:strVal val="visible"/>
                                      </p:to>
                                    </p:set>
                                    <p:animEffect>
                                      <p:cBhvr>
                                        <p:cTn id="127" dur="1000"/>
                                        <p:tgtEl>
                                          <p:spTgt spid="8236"/>
                                        </p:tgtEl>
                                      </p:cBhvr>
                                    </p:animEffect>
                                    <p:anim calcmode="lin" valueType="num">
                                      <p:cBhvr>
                                        <p:cTn id="128" dur="1000" fill="hold"/>
                                        <p:tgtEl>
                                          <p:spTgt spid="8236"/>
                                        </p:tgtEl>
                                        <p:attrNameLst>
                                          <p:attrName>ppt_x</p:attrName>
                                        </p:attrNameLst>
                                      </p:cBhvr>
                                      <p:tavLst>
                                        <p:tav tm="0">
                                          <p:val>
                                            <p:strVal val="#ppt_x"/>
                                          </p:val>
                                        </p:tav>
                                        <p:tav tm="100000">
                                          <p:val>
                                            <p:strVal val="#ppt_x"/>
                                          </p:val>
                                        </p:tav>
                                      </p:tavLst>
                                    </p:anim>
                                    <p:anim calcmode="lin" valueType="num">
                                      <p:cBhvr>
                                        <p:cTn id="129" dur="1000" fill="hold"/>
                                        <p:tgtEl>
                                          <p:spTgt spid="823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8237"/>
                                        </p:tgtEl>
                                        <p:attrNameLst>
                                          <p:attrName>style.visibility</p:attrName>
                                        </p:attrNameLst>
                                      </p:cBhvr>
                                      <p:to>
                                        <p:strVal val="visible"/>
                                      </p:to>
                                    </p:set>
                                    <p:animEffect>
                                      <p:cBhvr>
                                        <p:cTn id="132" dur="1000"/>
                                        <p:tgtEl>
                                          <p:spTgt spid="8237"/>
                                        </p:tgtEl>
                                      </p:cBhvr>
                                    </p:animEffect>
                                    <p:anim calcmode="lin" valueType="num">
                                      <p:cBhvr>
                                        <p:cTn id="133" dur="1000" fill="hold"/>
                                        <p:tgtEl>
                                          <p:spTgt spid="8237"/>
                                        </p:tgtEl>
                                        <p:attrNameLst>
                                          <p:attrName>ppt_x</p:attrName>
                                        </p:attrNameLst>
                                      </p:cBhvr>
                                      <p:tavLst>
                                        <p:tav tm="0">
                                          <p:val>
                                            <p:strVal val="#ppt_x"/>
                                          </p:val>
                                        </p:tav>
                                        <p:tav tm="100000">
                                          <p:val>
                                            <p:strVal val="#ppt_x"/>
                                          </p:val>
                                        </p:tav>
                                      </p:tavLst>
                                    </p:anim>
                                    <p:anim calcmode="lin" valueType="num">
                                      <p:cBhvr>
                                        <p:cTn id="134" dur="1000" fill="hold"/>
                                        <p:tgtEl>
                                          <p:spTgt spid="82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bldLvl="0" autoUpdateAnimBg="0"/>
      <p:bldP spid="8208" grpId="0" bldLvl="0" autoUpdateAnimBg="0"/>
      <p:bldP spid="8209" grpId="0" bldLvl="0" autoUpdateAnimBg="0"/>
      <p:bldP spid="8210" grpId="0" bldLvl="0" autoUpdateAnimBg="0"/>
      <p:bldP spid="8211" grpId="0" bldLvl="0" autoUpdateAnimBg="0"/>
      <p:bldP spid="8212" grpId="0" bldLvl="0" autoUpdateAnimBg="0"/>
      <p:bldP spid="8213" grpId="0" bldLvl="0" autoUpdateAnimBg="0"/>
      <p:bldP spid="8214" grpId="0" bldLvl="0" autoUpdateAnimBg="0"/>
      <p:bldP spid="8215" grpId="0" bldLvl="0" autoUpdateAnimBg="0"/>
      <p:bldP spid="8216" grpId="0" bldLvl="0" autoUpdateAnimBg="0"/>
      <p:bldP spid="8217" grpId="0" bldLvl="0" autoUpdateAnimBg="0"/>
      <p:bldP spid="8218" grpId="0" bldLvl="0" animBg="1" autoUpdateAnimBg="0"/>
      <p:bldP spid="8219" grpId="0" bldLvl="0" animBg="1" autoUpdateAnimBg="0"/>
      <p:bldP spid="8220" grpId="0" bldLvl="0" autoUpdateAnimBg="0"/>
      <p:bldP spid="8221" grpId="0" bldLvl="0" autoUpdateAnimBg="0"/>
      <p:bldP spid="8222" grpId="0" bldLvl="0" autoUpdateAnimBg="0"/>
      <p:bldP spid="8223" grpId="0" bldLvl="0" animBg="1" autoUpdateAnimBg="0"/>
      <p:bldP spid="8224" grpId="0" bldLvl="0" animBg="1" autoUpdateAnimBg="0"/>
      <p:bldP spid="8225" grpId="0" bldLvl="0" autoUpdateAnimBg="0"/>
      <p:bldP spid="8226" grpId="0" bldLvl="0" animBg="1" autoUpdateAnimBg="0"/>
      <p:bldP spid="8227" grpId="0" bldLvl="0" autoUpdateAnimBg="0"/>
      <p:bldP spid="8228" grpId="0" bldLvl="0" autoUpdateAnimBg="0"/>
      <p:bldP spid="8232" grpId="0" animBg="1"/>
      <p:bldP spid="8233" grpId="0" bldLvl="0" animBg="1" autoUpdateAnimBg="0"/>
      <p:bldP spid="8234" grpId="0" bldLvl="0" autoUpdateAnimBg="0"/>
      <p:bldP spid="8236" grpId="0" bldLvl="0" autoUpdateAnimBg="0"/>
      <p:bldP spid="8237" grpId="0" bldLvl="0" autoUpdateAnimBg="0"/>
      <p:bldP spid="8238"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08"/>
          <p:cNvSpPr>
            <a:spLocks noChangeArrowheads="1"/>
          </p:cNvSpPr>
          <p:nvPr/>
        </p:nvSpPr>
        <p:spPr bwMode="auto">
          <a:xfrm>
            <a:off x="539750" y="266700"/>
            <a:ext cx="203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Completion of the plans</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219" name="组合 14"/>
          <p:cNvGrpSpPr>
            <a:grpSpLocks/>
          </p:cNvGrpSpPr>
          <p:nvPr/>
        </p:nvGrpSpPr>
        <p:grpSpPr bwMode="auto">
          <a:xfrm>
            <a:off x="107950" y="244475"/>
            <a:ext cx="358775" cy="360363"/>
            <a:chOff x="0" y="0"/>
            <a:chExt cx="302558" cy="314067"/>
          </a:xfrm>
        </p:grpSpPr>
        <p:sp>
          <p:nvSpPr>
            <p:cNvPr id="8200" name="矩形 15"/>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8201" name="矩形 16"/>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pic>
        <p:nvPicPr>
          <p:cNvPr id="9222" name="图表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2938" y="612775"/>
            <a:ext cx="4876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文本框 8"/>
          <p:cNvSpPr>
            <a:spLocks noChangeArrowheads="1"/>
          </p:cNvSpPr>
          <p:nvPr/>
        </p:nvSpPr>
        <p:spPr bwMode="auto">
          <a:xfrm>
            <a:off x="412750" y="1203325"/>
            <a:ext cx="4519613" cy="67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24" name="文本框 9"/>
          <p:cNvSpPr>
            <a:spLocks noChangeArrowheads="1"/>
          </p:cNvSpPr>
          <p:nvPr/>
        </p:nvSpPr>
        <p:spPr bwMode="auto">
          <a:xfrm>
            <a:off x="395288" y="3076575"/>
            <a:ext cx="4626908" cy="67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Your content is hit here, or by copying your text, in this box</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buFont typeface="Arial" panose="020B0604020202020204" pitchFamily="34" charset="0"/>
              <a:buNone/>
            </a:pP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Select Paste, and choose to keep only text.</a:t>
            </a:r>
            <a:endPar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25" name="直接连接符 8"/>
          <p:cNvSpPr>
            <a:spLocks noChangeShapeType="1"/>
          </p:cNvSpPr>
          <p:nvPr/>
        </p:nvSpPr>
        <p:spPr bwMode="auto">
          <a:xfrm>
            <a:off x="495300" y="2787650"/>
            <a:ext cx="4159250" cy="0"/>
          </a:xfrm>
          <a:prstGeom prst="line">
            <a:avLst/>
          </a:prstGeom>
          <a:noFill/>
          <a:ln w="9525">
            <a:solidFill>
              <a:srgbClr val="595959"/>
            </a:solidFill>
            <a:prstDash val="sysDash"/>
            <a:bevel/>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350" fill="hold"/>
                                        <p:tgtEl>
                                          <p:spTgt spid="9219"/>
                                        </p:tgtEl>
                                        <p:attrNameLst>
                                          <p:attrName>ppt_w</p:attrName>
                                        </p:attrNameLst>
                                      </p:cBhvr>
                                      <p:tavLst>
                                        <p:tav tm="0">
                                          <p:val>
                                            <p:fltVal val="0"/>
                                          </p:val>
                                        </p:tav>
                                        <p:tav tm="100000">
                                          <p:val>
                                            <p:strVal val="#ppt_w"/>
                                          </p:val>
                                        </p:tav>
                                      </p:tavLst>
                                    </p:anim>
                                    <p:anim calcmode="lin" valueType="num">
                                      <p:cBhvr>
                                        <p:cTn id="8" dur="350" fill="hold"/>
                                        <p:tgtEl>
                                          <p:spTgt spid="9219"/>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9218"/>
                                        </p:tgtEl>
                                        <p:attrNameLst>
                                          <p:attrName>style.visibility</p:attrName>
                                        </p:attrNameLst>
                                      </p:cBhvr>
                                      <p:to>
                                        <p:strVal val="visible"/>
                                      </p:to>
                                    </p:set>
                                    <p:anim calcmode="lin" valueType="num">
                                      <p:cBhvr>
                                        <p:cTn id="12" dur="400" fill="hold"/>
                                        <p:tgtEl>
                                          <p:spTgt spid="9218"/>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9218"/>
                                        </p:tgtEl>
                                        <p:attrNameLst>
                                          <p:attrName>ppt_y</p:attrName>
                                        </p:attrNameLst>
                                      </p:cBhvr>
                                      <p:tavLst>
                                        <p:tav tm="0">
                                          <p:val>
                                            <p:strVal val="#ppt_y"/>
                                          </p:val>
                                        </p:tav>
                                        <p:tav tm="100000">
                                          <p:val>
                                            <p:strVal val="#ppt_y"/>
                                          </p:val>
                                        </p:tav>
                                      </p:tavLst>
                                    </p:anim>
                                    <p:anim calcmode="lin" valueType="num">
                                      <p:cBhvr>
                                        <p:cTn id="14" dur="400" fill="hold"/>
                                        <p:tgtEl>
                                          <p:spTgt spid="9218"/>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9218"/>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921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9225"/>
                                        </p:tgtEl>
                                        <p:attrNameLst>
                                          <p:attrName>style.visibility</p:attrName>
                                        </p:attrNameLst>
                                      </p:cBhvr>
                                      <p:to>
                                        <p:strVal val="visible"/>
                                      </p:to>
                                    </p:set>
                                    <p:animEffect>
                                      <p:cBhvr>
                                        <p:cTn id="21" dur="500"/>
                                        <p:tgtEl>
                                          <p:spTgt spid="9225"/>
                                        </p:tgtEl>
                                      </p:cBhvr>
                                    </p:animEffect>
                                  </p:childTnLst>
                                </p:cTn>
                              </p:par>
                            </p:childTnLst>
                          </p:cTn>
                        </p:par>
                        <p:par>
                          <p:cTn id="22" fill="hold" nodeType="afterGroup">
                            <p:stCondLst>
                              <p:cond delay="500"/>
                            </p:stCondLst>
                            <p:childTnLst>
                              <p:par>
                                <p:cTn id="23" presetID="12" presetClass="entr" presetSubtype="4" fill="hold" grpId="0" nodeType="afterEffect">
                                  <p:stCondLst>
                                    <p:cond delay="0"/>
                                  </p:stCondLst>
                                  <p:childTnLst>
                                    <p:set>
                                      <p:cBhvr>
                                        <p:cTn id="24" dur="1" fill="hold">
                                          <p:stCondLst>
                                            <p:cond delay="0"/>
                                          </p:stCondLst>
                                        </p:cTn>
                                        <p:tgtEl>
                                          <p:spTgt spid="9223"/>
                                        </p:tgtEl>
                                        <p:attrNameLst>
                                          <p:attrName>style.visibility</p:attrName>
                                        </p:attrNameLst>
                                      </p:cBhvr>
                                      <p:to>
                                        <p:strVal val="visible"/>
                                      </p:to>
                                    </p:set>
                                    <p:anim calcmode="lin" valueType="num">
                                      <p:cBhvr>
                                        <p:cTn id="25" dur="500"/>
                                        <p:tgtEl>
                                          <p:spTgt spid="9223"/>
                                        </p:tgtEl>
                                        <p:attrNameLst>
                                          <p:attrName>ppt_y</p:attrName>
                                        </p:attrNameLst>
                                      </p:cBhvr>
                                      <p:tavLst>
                                        <p:tav tm="0">
                                          <p:val>
                                            <p:strVal val="#ppt_y+#ppt_h*1.125000"/>
                                          </p:val>
                                        </p:tav>
                                        <p:tav tm="100000">
                                          <p:val>
                                            <p:strVal val="#ppt_y"/>
                                          </p:val>
                                        </p:tav>
                                      </p:tavLst>
                                    </p:anim>
                                    <p:animEffect>
                                      <p:cBhvr>
                                        <p:cTn id="26" dur="500"/>
                                        <p:tgtEl>
                                          <p:spTgt spid="9223"/>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9224"/>
                                        </p:tgtEl>
                                        <p:attrNameLst>
                                          <p:attrName>style.visibility</p:attrName>
                                        </p:attrNameLst>
                                      </p:cBhvr>
                                      <p:to>
                                        <p:strVal val="visible"/>
                                      </p:to>
                                    </p:set>
                                    <p:anim calcmode="lin" valueType="num">
                                      <p:cBhvr>
                                        <p:cTn id="29" dur="500"/>
                                        <p:tgtEl>
                                          <p:spTgt spid="9224"/>
                                        </p:tgtEl>
                                        <p:attrNameLst>
                                          <p:attrName>ppt_y</p:attrName>
                                        </p:attrNameLst>
                                      </p:cBhvr>
                                      <p:tavLst>
                                        <p:tav tm="0">
                                          <p:val>
                                            <p:strVal val="#ppt_y-#ppt_h*1.125000"/>
                                          </p:val>
                                        </p:tav>
                                        <p:tav tm="100000">
                                          <p:val>
                                            <p:strVal val="#ppt_y"/>
                                          </p:val>
                                        </p:tav>
                                      </p:tavLst>
                                    </p:anim>
                                    <p:animEffect>
                                      <p:cBhvr>
                                        <p:cTn id="30" dur="500"/>
                                        <p:tgtEl>
                                          <p:spTgt spid="9224"/>
                                        </p:tgtEl>
                                      </p:cBhvr>
                                    </p:animEffect>
                                  </p:childTnLst>
                                </p:cTn>
                              </p:par>
                            </p:childTnLst>
                          </p:cTn>
                        </p:par>
                        <p:par>
                          <p:cTn id="31" fill="hold" nodeType="afterGroup">
                            <p:stCondLst>
                              <p:cond delay="1000"/>
                            </p:stCondLst>
                            <p:childTnLst>
                              <p:par>
                                <p:cTn id="32" presetID="14" presetClass="entr" presetSubtype="10" fill="hold" nodeType="afterEffect">
                                  <p:stCondLst>
                                    <p:cond delay="0"/>
                                  </p:stCondLst>
                                  <p:childTnLst>
                                    <p:set>
                                      <p:cBhvr>
                                        <p:cTn id="33" dur="1" fill="hold">
                                          <p:stCondLst>
                                            <p:cond delay="0"/>
                                          </p:stCondLst>
                                        </p:cTn>
                                        <p:tgtEl>
                                          <p:spTgt spid="9222"/>
                                        </p:tgtEl>
                                        <p:attrNameLst>
                                          <p:attrName>style.visibility</p:attrName>
                                        </p:attrNameLst>
                                      </p:cBhvr>
                                      <p:to>
                                        <p:strVal val="visible"/>
                                      </p:to>
                                    </p:set>
                                    <p:animEffect>
                                      <p:cBhvr>
                                        <p:cTn id="34" dur="75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ldLvl="0" autoUpdateAnimBg="0"/>
      <p:bldP spid="9223" grpId="0" bldLvl="0" autoUpdateAnimBg="0"/>
      <p:bldP spid="9224" grpId="0" bldLvl="0" autoUpdateAnimBg="0"/>
      <p:bldP spid="92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28"/>
          <p:cNvGrpSpPr>
            <a:grpSpLocks/>
          </p:cNvGrpSpPr>
          <p:nvPr/>
        </p:nvGrpSpPr>
        <p:grpSpPr bwMode="auto">
          <a:xfrm>
            <a:off x="1146175" y="2587625"/>
            <a:ext cx="6927893" cy="1987489"/>
            <a:chOff x="0" y="0"/>
            <a:chExt cx="6928378" cy="1987093"/>
          </a:xfrm>
        </p:grpSpPr>
        <p:grpSp>
          <p:nvGrpSpPr>
            <p:cNvPr id="9241" name="组合 29"/>
            <p:cNvGrpSpPr>
              <a:grpSpLocks/>
            </p:cNvGrpSpPr>
            <p:nvPr/>
          </p:nvGrpSpPr>
          <p:grpSpPr bwMode="auto">
            <a:xfrm>
              <a:off x="0" y="0"/>
              <a:ext cx="6769962" cy="1585034"/>
              <a:chOff x="0" y="0"/>
              <a:chExt cx="6769962" cy="1585034"/>
            </a:xfrm>
          </p:grpSpPr>
          <p:grpSp>
            <p:nvGrpSpPr>
              <p:cNvPr id="9247" name="组合 35"/>
              <p:cNvGrpSpPr>
                <a:grpSpLocks/>
              </p:cNvGrpSpPr>
              <p:nvPr/>
            </p:nvGrpSpPr>
            <p:grpSpPr bwMode="auto">
              <a:xfrm>
                <a:off x="500759" y="172775"/>
                <a:ext cx="6254544" cy="533400"/>
                <a:chOff x="0" y="0"/>
                <a:chExt cx="6254544" cy="533400"/>
              </a:xfrm>
            </p:grpSpPr>
            <p:sp>
              <p:nvSpPr>
                <p:cNvPr id="9258" name="直接连接符 46"/>
                <p:cNvSpPr>
                  <a:spLocks noChangeShapeType="1"/>
                </p:cNvSpPr>
                <p:nvPr/>
              </p:nvSpPr>
              <p:spPr bwMode="auto">
                <a:xfrm>
                  <a:off x="0" y="533400"/>
                  <a:ext cx="6254544" cy="1"/>
                </a:xfrm>
                <a:prstGeom prst="line">
                  <a:avLst/>
                </a:prstGeom>
                <a:noFill/>
                <a:ln w="12700">
                  <a:solidFill>
                    <a:srgbClr val="BFBFBF"/>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59" name="直接连接符 47"/>
                <p:cNvSpPr>
                  <a:spLocks noChangeShapeType="1"/>
                </p:cNvSpPr>
                <p:nvPr/>
              </p:nvSpPr>
              <p:spPr bwMode="auto">
                <a:xfrm>
                  <a:off x="0" y="266700"/>
                  <a:ext cx="6254544" cy="1"/>
                </a:xfrm>
                <a:prstGeom prst="line">
                  <a:avLst/>
                </a:prstGeom>
                <a:noFill/>
                <a:ln w="12700">
                  <a:solidFill>
                    <a:srgbClr val="BFBFBF"/>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60" name="直接连接符 48"/>
                <p:cNvSpPr>
                  <a:spLocks noChangeShapeType="1"/>
                </p:cNvSpPr>
                <p:nvPr/>
              </p:nvSpPr>
              <p:spPr bwMode="auto">
                <a:xfrm>
                  <a:off x="0" y="0"/>
                  <a:ext cx="6254544" cy="1"/>
                </a:xfrm>
                <a:prstGeom prst="line">
                  <a:avLst/>
                </a:prstGeom>
                <a:noFill/>
                <a:ln w="12700">
                  <a:solidFill>
                    <a:srgbClr val="BFBFBF"/>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48" name="组合 36"/>
              <p:cNvGrpSpPr>
                <a:grpSpLocks/>
              </p:cNvGrpSpPr>
              <p:nvPr/>
            </p:nvGrpSpPr>
            <p:grpSpPr bwMode="auto">
              <a:xfrm>
                <a:off x="500758" y="160739"/>
                <a:ext cx="6269204" cy="1382024"/>
                <a:chOff x="0" y="0"/>
                <a:chExt cx="4493608" cy="990600"/>
              </a:xfrm>
            </p:grpSpPr>
            <p:sp>
              <p:nvSpPr>
                <p:cNvPr id="9255" name="任意多边形 43"/>
                <p:cNvSpPr>
                  <a:spLocks noChangeArrowheads="1"/>
                </p:cNvSpPr>
                <p:nvPr/>
              </p:nvSpPr>
              <p:spPr bwMode="auto">
                <a:xfrm>
                  <a:off x="0" y="0"/>
                  <a:ext cx="4493608" cy="990600"/>
                </a:xfrm>
                <a:custGeom>
                  <a:avLst/>
                  <a:gdLst>
                    <a:gd name="T0" fmla="*/ 0 w 4483100"/>
                    <a:gd name="T1" fmla="*/ 952500 h 990600"/>
                    <a:gd name="T2" fmla="*/ 0 w 4483100"/>
                    <a:gd name="T3" fmla="*/ 596900 h 990600"/>
                    <a:gd name="T4" fmla="*/ 3036786 w 4483100"/>
                    <a:gd name="T5" fmla="*/ 393700 h 990600"/>
                    <a:gd name="T6" fmla="*/ 4504141 w 4483100"/>
                    <a:gd name="T7" fmla="*/ 0 h 990600"/>
                    <a:gd name="T8" fmla="*/ 4504141 w 4483100"/>
                    <a:gd name="T9" fmla="*/ 990600 h 990600"/>
                    <a:gd name="T10" fmla="*/ 0 w 4483100"/>
                    <a:gd name="T11" fmla="*/ 952500 h 990600"/>
                    <a:gd name="T12" fmla="*/ 0 60000 65536"/>
                    <a:gd name="T13" fmla="*/ 0 60000 65536"/>
                    <a:gd name="T14" fmla="*/ 0 60000 65536"/>
                    <a:gd name="T15" fmla="*/ 0 60000 65536"/>
                    <a:gd name="T16" fmla="*/ 0 60000 65536"/>
                    <a:gd name="T17" fmla="*/ 0 60000 65536"/>
                    <a:gd name="T18" fmla="*/ 0 w 4483100"/>
                    <a:gd name="T19" fmla="*/ 0 h 990600"/>
                    <a:gd name="T20" fmla="*/ 4483100 w 4483100"/>
                    <a:gd name="T21" fmla="*/ 990600 h 990600"/>
                  </a:gdLst>
                  <a:ahLst/>
                  <a:cxnLst>
                    <a:cxn ang="T12">
                      <a:pos x="T0" y="T1"/>
                    </a:cxn>
                    <a:cxn ang="T13">
                      <a:pos x="T2" y="T3"/>
                    </a:cxn>
                    <a:cxn ang="T14">
                      <a:pos x="T4" y="T5"/>
                    </a:cxn>
                    <a:cxn ang="T15">
                      <a:pos x="T6" y="T7"/>
                    </a:cxn>
                    <a:cxn ang="T16">
                      <a:pos x="T8" y="T9"/>
                    </a:cxn>
                    <a:cxn ang="T17">
                      <a:pos x="T10" y="T11"/>
                    </a:cxn>
                  </a:cxnLst>
                  <a:rect l="T18" t="T19" r="T20" b="T21"/>
                  <a:pathLst>
                    <a:path w="4483100" h="990600">
                      <a:moveTo>
                        <a:pt x="0" y="952500"/>
                      </a:moveTo>
                      <a:lnTo>
                        <a:pt x="0" y="596900"/>
                      </a:lnTo>
                      <a:lnTo>
                        <a:pt x="3022600" y="393700"/>
                      </a:lnTo>
                      <a:lnTo>
                        <a:pt x="4483100" y="0"/>
                      </a:lnTo>
                      <a:lnTo>
                        <a:pt x="4483100" y="990600"/>
                      </a:lnTo>
                      <a:lnTo>
                        <a:pt x="0" y="952500"/>
                      </a:lnTo>
                      <a:close/>
                    </a:path>
                  </a:pathLst>
                </a:custGeom>
                <a:solidFill>
                  <a:srgbClr val="BFBFBF"/>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9256" name="任意多边形 44"/>
                <p:cNvSpPr>
                  <a:spLocks noChangeArrowheads="1"/>
                </p:cNvSpPr>
                <p:nvPr/>
              </p:nvSpPr>
              <p:spPr bwMode="auto">
                <a:xfrm>
                  <a:off x="0" y="419100"/>
                  <a:ext cx="4493608" cy="571500"/>
                </a:xfrm>
                <a:custGeom>
                  <a:avLst/>
                  <a:gdLst>
                    <a:gd name="T0" fmla="*/ 0 w 4483100"/>
                    <a:gd name="T1" fmla="*/ 571500 h 571500"/>
                    <a:gd name="T2" fmla="*/ 0 w 4483100"/>
                    <a:gd name="T3" fmla="*/ 304800 h 571500"/>
                    <a:gd name="T4" fmla="*/ 1569431 w 4483100"/>
                    <a:gd name="T5" fmla="*/ 177800 h 571500"/>
                    <a:gd name="T6" fmla="*/ 3049545 w 4483100"/>
                    <a:gd name="T7" fmla="*/ 203200 h 571500"/>
                    <a:gd name="T8" fmla="*/ 4504141 w 4483100"/>
                    <a:gd name="T9" fmla="*/ 0 h 571500"/>
                    <a:gd name="T10" fmla="*/ 4504141 w 4483100"/>
                    <a:gd name="T11" fmla="*/ 558800 h 571500"/>
                    <a:gd name="T12" fmla="*/ 0 w 4483100"/>
                    <a:gd name="T13" fmla="*/ 571500 h 571500"/>
                    <a:gd name="T14" fmla="*/ 0 60000 65536"/>
                    <a:gd name="T15" fmla="*/ 0 60000 65536"/>
                    <a:gd name="T16" fmla="*/ 0 60000 65536"/>
                    <a:gd name="T17" fmla="*/ 0 60000 65536"/>
                    <a:gd name="T18" fmla="*/ 0 60000 65536"/>
                    <a:gd name="T19" fmla="*/ 0 60000 65536"/>
                    <a:gd name="T20" fmla="*/ 0 60000 65536"/>
                    <a:gd name="T21" fmla="*/ 0 w 4483100"/>
                    <a:gd name="T22" fmla="*/ 0 h 571500"/>
                    <a:gd name="T23" fmla="*/ 4483100 w 4483100"/>
                    <a:gd name="T24" fmla="*/ 571500 h 5715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83100" h="571500">
                      <a:moveTo>
                        <a:pt x="0" y="571500"/>
                      </a:moveTo>
                      <a:lnTo>
                        <a:pt x="0" y="304800"/>
                      </a:lnTo>
                      <a:lnTo>
                        <a:pt x="1562100" y="177800"/>
                      </a:lnTo>
                      <a:lnTo>
                        <a:pt x="3035300" y="203200"/>
                      </a:lnTo>
                      <a:lnTo>
                        <a:pt x="4483100" y="0"/>
                      </a:lnTo>
                      <a:lnTo>
                        <a:pt x="4483100" y="558800"/>
                      </a:lnTo>
                      <a:lnTo>
                        <a:pt x="0" y="571500"/>
                      </a:lnTo>
                      <a:close/>
                    </a:path>
                  </a:pathLst>
                </a:custGeom>
                <a:solidFill>
                  <a:srgbClr val="68A7D6"/>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sp>
              <p:nvSpPr>
                <p:cNvPr id="9257" name="任意多边形 45"/>
                <p:cNvSpPr>
                  <a:spLocks noChangeArrowheads="1"/>
                </p:cNvSpPr>
                <p:nvPr/>
              </p:nvSpPr>
              <p:spPr bwMode="auto">
                <a:xfrm>
                  <a:off x="0" y="723900"/>
                  <a:ext cx="4493608" cy="266700"/>
                </a:xfrm>
                <a:custGeom>
                  <a:avLst/>
                  <a:gdLst>
                    <a:gd name="T0" fmla="*/ 0 w 4470400"/>
                    <a:gd name="T1" fmla="*/ 266700 h 266700"/>
                    <a:gd name="T2" fmla="*/ 0 w 4470400"/>
                    <a:gd name="T3" fmla="*/ 76200 h 266700"/>
                    <a:gd name="T4" fmla="*/ 3041233 w 4470400"/>
                    <a:gd name="T5" fmla="*/ 0 h 266700"/>
                    <a:gd name="T6" fmla="*/ 4516936 w 4470400"/>
                    <a:gd name="T7" fmla="*/ 152400 h 266700"/>
                    <a:gd name="T8" fmla="*/ 4516936 w 4470400"/>
                    <a:gd name="T9" fmla="*/ 266700 h 266700"/>
                    <a:gd name="T10" fmla="*/ 0 w 4470400"/>
                    <a:gd name="T11" fmla="*/ 266700 h 266700"/>
                    <a:gd name="T12" fmla="*/ 0 60000 65536"/>
                    <a:gd name="T13" fmla="*/ 0 60000 65536"/>
                    <a:gd name="T14" fmla="*/ 0 60000 65536"/>
                    <a:gd name="T15" fmla="*/ 0 60000 65536"/>
                    <a:gd name="T16" fmla="*/ 0 60000 65536"/>
                    <a:gd name="T17" fmla="*/ 0 60000 65536"/>
                    <a:gd name="T18" fmla="*/ 0 w 4470400"/>
                    <a:gd name="T19" fmla="*/ 0 h 266700"/>
                    <a:gd name="T20" fmla="*/ 4470400 w 4470400"/>
                    <a:gd name="T21" fmla="*/ 266700 h 266700"/>
                  </a:gdLst>
                  <a:ahLst/>
                  <a:cxnLst>
                    <a:cxn ang="T12">
                      <a:pos x="T0" y="T1"/>
                    </a:cxn>
                    <a:cxn ang="T13">
                      <a:pos x="T2" y="T3"/>
                    </a:cxn>
                    <a:cxn ang="T14">
                      <a:pos x="T4" y="T5"/>
                    </a:cxn>
                    <a:cxn ang="T15">
                      <a:pos x="T6" y="T7"/>
                    </a:cxn>
                    <a:cxn ang="T16">
                      <a:pos x="T8" y="T9"/>
                    </a:cxn>
                    <a:cxn ang="T17">
                      <a:pos x="T10" y="T11"/>
                    </a:cxn>
                  </a:cxnLst>
                  <a:rect l="T18" t="T19" r="T20" b="T21"/>
                  <a:pathLst>
                    <a:path w="4470400" h="266700">
                      <a:moveTo>
                        <a:pt x="0" y="266700"/>
                      </a:moveTo>
                      <a:lnTo>
                        <a:pt x="0" y="76200"/>
                      </a:lnTo>
                      <a:lnTo>
                        <a:pt x="3009900" y="0"/>
                      </a:lnTo>
                      <a:lnTo>
                        <a:pt x="4470400" y="152400"/>
                      </a:lnTo>
                      <a:lnTo>
                        <a:pt x="4470400" y="266700"/>
                      </a:lnTo>
                      <a:lnTo>
                        <a:pt x="0" y="266700"/>
                      </a:lnTo>
                      <a:close/>
                    </a:path>
                  </a:pathLst>
                </a:custGeom>
                <a:solidFill>
                  <a:srgbClr val="0E90BE"/>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endParaRPr lang="zh-CN" altLang="en-US"/>
                </a:p>
              </p:txBody>
            </p:sp>
          </p:grpSp>
          <p:sp>
            <p:nvSpPr>
              <p:cNvPr id="9249" name="TextBox 37"/>
              <p:cNvSpPr>
                <a:spLocks noChangeArrowheads="1"/>
              </p:cNvSpPr>
              <p:nvPr/>
            </p:nvSpPr>
            <p:spPr bwMode="auto">
              <a:xfrm>
                <a:off x="99386" y="1277257"/>
                <a:ext cx="290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0</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50" name="TextBox 38"/>
              <p:cNvSpPr>
                <a:spLocks noChangeArrowheads="1"/>
              </p:cNvSpPr>
              <p:nvPr/>
            </p:nvSpPr>
            <p:spPr bwMode="auto">
              <a:xfrm>
                <a:off x="99386" y="1021804"/>
                <a:ext cx="290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51" name="TextBox 39"/>
              <p:cNvSpPr>
                <a:spLocks noChangeArrowheads="1"/>
              </p:cNvSpPr>
              <p:nvPr/>
            </p:nvSpPr>
            <p:spPr bwMode="auto">
              <a:xfrm>
                <a:off x="99386" y="766353"/>
                <a:ext cx="290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52" name="TextBox 40"/>
              <p:cNvSpPr>
                <a:spLocks noChangeArrowheads="1"/>
              </p:cNvSpPr>
              <p:nvPr/>
            </p:nvSpPr>
            <p:spPr bwMode="auto">
              <a:xfrm>
                <a:off x="99386" y="510902"/>
                <a:ext cx="290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6</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53" name="TextBox 41"/>
              <p:cNvSpPr>
                <a:spLocks noChangeArrowheads="1"/>
              </p:cNvSpPr>
              <p:nvPr/>
            </p:nvSpPr>
            <p:spPr bwMode="auto">
              <a:xfrm>
                <a:off x="99386" y="255451"/>
                <a:ext cx="290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8</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54" name="TextBox 42"/>
              <p:cNvSpPr>
                <a:spLocks noChangeArrowheads="1"/>
              </p:cNvSpPr>
              <p:nvPr/>
            </p:nvSpPr>
            <p:spPr bwMode="auto">
              <a:xfrm>
                <a:off x="0" y="0"/>
                <a:ext cx="396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242" name="TextBox 30"/>
            <p:cNvSpPr>
              <a:spLocks noChangeArrowheads="1"/>
            </p:cNvSpPr>
            <p:nvPr/>
          </p:nvSpPr>
          <p:spPr bwMode="auto">
            <a:xfrm>
              <a:off x="311562" y="1679377"/>
              <a:ext cx="607902" cy="30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2016</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43" name="TextBox 31"/>
            <p:cNvSpPr>
              <a:spLocks noChangeArrowheads="1"/>
            </p:cNvSpPr>
            <p:nvPr/>
          </p:nvSpPr>
          <p:spPr bwMode="auto">
            <a:xfrm>
              <a:off x="1813791" y="1679377"/>
              <a:ext cx="607902" cy="30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2017</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44" name="TextBox 32"/>
            <p:cNvSpPr>
              <a:spLocks noChangeArrowheads="1"/>
            </p:cNvSpPr>
            <p:nvPr/>
          </p:nvSpPr>
          <p:spPr bwMode="auto">
            <a:xfrm>
              <a:off x="3316019" y="1679377"/>
              <a:ext cx="607902" cy="30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2018</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45" name="TextBox 33"/>
            <p:cNvSpPr>
              <a:spLocks noChangeArrowheads="1"/>
            </p:cNvSpPr>
            <p:nvPr/>
          </p:nvSpPr>
          <p:spPr bwMode="auto">
            <a:xfrm>
              <a:off x="4818248" y="1679377"/>
              <a:ext cx="607902" cy="30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2019</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46" name="TextBox 34"/>
            <p:cNvSpPr>
              <a:spLocks noChangeArrowheads="1"/>
            </p:cNvSpPr>
            <p:nvPr/>
          </p:nvSpPr>
          <p:spPr bwMode="auto">
            <a:xfrm>
              <a:off x="6320476" y="1679377"/>
              <a:ext cx="607902" cy="30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2020</a:t>
              </a:r>
              <a:endPar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263" name="组合 49"/>
          <p:cNvGrpSpPr>
            <a:grpSpLocks/>
          </p:cNvGrpSpPr>
          <p:nvPr/>
        </p:nvGrpSpPr>
        <p:grpSpPr bwMode="auto">
          <a:xfrm>
            <a:off x="1352550" y="1239838"/>
            <a:ext cx="1543050" cy="307975"/>
            <a:chOff x="0" y="0"/>
            <a:chExt cx="1542588" cy="307777"/>
          </a:xfrm>
        </p:grpSpPr>
        <p:sp>
          <p:nvSpPr>
            <p:cNvPr id="9239" name="矩形 50"/>
            <p:cNvSpPr>
              <a:spLocks noChangeArrowheads="1"/>
            </p:cNvSpPr>
            <p:nvPr/>
          </p:nvSpPr>
          <p:spPr bwMode="auto">
            <a:xfrm>
              <a:off x="0" y="89177"/>
              <a:ext cx="144016" cy="144016"/>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40" name="TextBox 51"/>
            <p:cNvSpPr>
              <a:spLocks noChangeArrowheads="1"/>
            </p:cNvSpPr>
            <p:nvPr/>
          </p:nvSpPr>
          <p:spPr bwMode="auto">
            <a:xfrm>
              <a:off x="280704" y="0"/>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Click to add a title</a:t>
              </a:r>
            </a:p>
          </p:txBody>
        </p:sp>
      </p:grpSp>
      <p:grpSp>
        <p:nvGrpSpPr>
          <p:cNvPr id="10266" name="组合 52"/>
          <p:cNvGrpSpPr>
            <a:grpSpLocks/>
          </p:cNvGrpSpPr>
          <p:nvPr/>
        </p:nvGrpSpPr>
        <p:grpSpPr bwMode="auto">
          <a:xfrm>
            <a:off x="3597275" y="1239838"/>
            <a:ext cx="1543050" cy="307975"/>
            <a:chOff x="0" y="0"/>
            <a:chExt cx="1542588" cy="307777"/>
          </a:xfrm>
        </p:grpSpPr>
        <p:sp>
          <p:nvSpPr>
            <p:cNvPr id="9237" name="矩形 53"/>
            <p:cNvSpPr>
              <a:spLocks noChangeArrowheads="1"/>
            </p:cNvSpPr>
            <p:nvPr/>
          </p:nvSpPr>
          <p:spPr bwMode="auto">
            <a:xfrm>
              <a:off x="0" y="91355"/>
              <a:ext cx="144016" cy="144016"/>
            </a:xfrm>
            <a:prstGeom prst="rect">
              <a:avLst/>
            </a:prstGeom>
            <a:solidFill>
              <a:srgbClr val="68A7D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8" name="TextBox 54"/>
            <p:cNvSpPr>
              <a:spLocks noChangeArrowheads="1"/>
            </p:cNvSpPr>
            <p:nvPr/>
          </p:nvSpPr>
          <p:spPr bwMode="auto">
            <a:xfrm>
              <a:off x="280704" y="0"/>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Click to add a title</a:t>
              </a:r>
            </a:p>
          </p:txBody>
        </p:sp>
      </p:grpSp>
      <p:grpSp>
        <p:nvGrpSpPr>
          <p:cNvPr id="10269" name="组合 55"/>
          <p:cNvGrpSpPr>
            <a:grpSpLocks/>
          </p:cNvGrpSpPr>
          <p:nvPr/>
        </p:nvGrpSpPr>
        <p:grpSpPr bwMode="auto">
          <a:xfrm>
            <a:off x="5843588" y="1239838"/>
            <a:ext cx="1541462" cy="307975"/>
            <a:chOff x="0" y="0"/>
            <a:chExt cx="1542588" cy="307777"/>
          </a:xfrm>
        </p:grpSpPr>
        <p:sp>
          <p:nvSpPr>
            <p:cNvPr id="9235" name="矩形 56"/>
            <p:cNvSpPr>
              <a:spLocks noChangeArrowheads="1"/>
            </p:cNvSpPr>
            <p:nvPr/>
          </p:nvSpPr>
          <p:spPr bwMode="auto">
            <a:xfrm>
              <a:off x="0" y="106595"/>
              <a:ext cx="144016" cy="144016"/>
            </a:xfrm>
            <a:prstGeom prst="rect">
              <a:avLst/>
            </a:prstGeom>
            <a:solidFill>
              <a:srgbClr val="BFBFBF"/>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6" name="TextBox 57"/>
            <p:cNvSpPr>
              <a:spLocks noChangeArrowheads="1"/>
            </p:cNvSpPr>
            <p:nvPr/>
          </p:nvSpPr>
          <p:spPr bwMode="auto">
            <a:xfrm>
              <a:off x="280704" y="0"/>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Click to add a title</a:t>
              </a:r>
            </a:p>
          </p:txBody>
        </p:sp>
      </p:grpSp>
      <p:grpSp>
        <p:nvGrpSpPr>
          <p:cNvPr id="10272" name="组合 58"/>
          <p:cNvGrpSpPr>
            <a:grpSpLocks/>
          </p:cNvGrpSpPr>
          <p:nvPr/>
        </p:nvGrpSpPr>
        <p:grpSpPr bwMode="auto">
          <a:xfrm>
            <a:off x="1647825" y="1620838"/>
            <a:ext cx="1222375" cy="527050"/>
            <a:chOff x="0" y="0"/>
            <a:chExt cx="1221810" cy="527520"/>
          </a:xfrm>
        </p:grpSpPr>
        <p:sp>
          <p:nvSpPr>
            <p:cNvPr id="9233" name="TextBox 59"/>
            <p:cNvSpPr>
              <a:spLocks noChangeArrowheads="1"/>
            </p:cNvSpPr>
            <p:nvPr/>
          </p:nvSpPr>
          <p:spPr bwMode="auto">
            <a:xfrm>
              <a:off x="0" y="0"/>
              <a:ext cx="12218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sym typeface="Arial" panose="020B0604020202020204" pitchFamily="34" charset="0"/>
                </a:rPr>
                <a:t>&gt;</a:t>
              </a:r>
              <a:r>
                <a:rPr lang="zh-CN" altLang="en-US" sz="1200">
                  <a:solidFill>
                    <a:srgbClr val="000000"/>
                  </a:solidFill>
                  <a:latin typeface="微软雅黑" panose="020B0503020204020204" pitchFamily="34" charset="-122"/>
                  <a:ea typeface="微软雅黑" panose="020B0503020204020204" pitchFamily="34" charset="-122"/>
                  <a:sym typeface="Arial" panose="020B0604020202020204" pitchFamily="34" charset="0"/>
                </a:rPr>
                <a:t>Add text</a:t>
              </a:r>
            </a:p>
          </p:txBody>
        </p:sp>
        <p:sp>
          <p:nvSpPr>
            <p:cNvPr id="9234" name="TextBox 60"/>
            <p:cNvSpPr>
              <a:spLocks noChangeArrowheads="1"/>
            </p:cNvSpPr>
            <p:nvPr/>
          </p:nvSpPr>
          <p:spPr bwMode="auto">
            <a:xfrm>
              <a:off x="0" y="250521"/>
              <a:ext cx="12218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sym typeface="Arial" panose="020B0604020202020204" pitchFamily="34" charset="0"/>
                </a:rPr>
                <a:t>&gt;</a:t>
              </a:r>
              <a:r>
                <a:rPr lang="zh-CN" altLang="en-US" sz="1200">
                  <a:solidFill>
                    <a:srgbClr val="000000"/>
                  </a:solidFill>
                  <a:latin typeface="微软雅黑" panose="020B0503020204020204" pitchFamily="34" charset="-122"/>
                  <a:ea typeface="微软雅黑" panose="020B0503020204020204" pitchFamily="34" charset="-122"/>
                  <a:sym typeface="Arial" panose="020B0604020202020204" pitchFamily="34" charset="0"/>
                </a:rPr>
                <a:t>Add text</a:t>
              </a:r>
            </a:p>
          </p:txBody>
        </p:sp>
      </p:grpSp>
      <p:grpSp>
        <p:nvGrpSpPr>
          <p:cNvPr id="10275" name="组合 61"/>
          <p:cNvGrpSpPr>
            <a:grpSpLocks/>
          </p:cNvGrpSpPr>
          <p:nvPr/>
        </p:nvGrpSpPr>
        <p:grpSpPr bwMode="auto">
          <a:xfrm>
            <a:off x="3903663" y="1620838"/>
            <a:ext cx="1220787" cy="527050"/>
            <a:chOff x="0" y="0"/>
            <a:chExt cx="1221810" cy="527520"/>
          </a:xfrm>
        </p:grpSpPr>
        <p:sp>
          <p:nvSpPr>
            <p:cNvPr id="9231" name="TextBox 62"/>
            <p:cNvSpPr>
              <a:spLocks noChangeArrowheads="1"/>
            </p:cNvSpPr>
            <p:nvPr/>
          </p:nvSpPr>
          <p:spPr bwMode="auto">
            <a:xfrm>
              <a:off x="0" y="0"/>
              <a:ext cx="12218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sym typeface="Arial" panose="020B0604020202020204" pitchFamily="34" charset="0"/>
                </a:rPr>
                <a:t>&gt;</a:t>
              </a:r>
              <a:r>
                <a:rPr lang="zh-CN" altLang="en-US" sz="1200">
                  <a:solidFill>
                    <a:srgbClr val="000000"/>
                  </a:solidFill>
                  <a:latin typeface="微软雅黑" panose="020B0503020204020204" pitchFamily="34" charset="-122"/>
                  <a:ea typeface="微软雅黑" panose="020B0503020204020204" pitchFamily="34" charset="-122"/>
                  <a:sym typeface="Arial" panose="020B0604020202020204" pitchFamily="34" charset="0"/>
                </a:rPr>
                <a:t>Add text</a:t>
              </a:r>
            </a:p>
          </p:txBody>
        </p:sp>
        <p:sp>
          <p:nvSpPr>
            <p:cNvPr id="9232" name="TextBox 63"/>
            <p:cNvSpPr>
              <a:spLocks noChangeArrowheads="1"/>
            </p:cNvSpPr>
            <p:nvPr/>
          </p:nvSpPr>
          <p:spPr bwMode="auto">
            <a:xfrm>
              <a:off x="0" y="250521"/>
              <a:ext cx="12218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sym typeface="Arial" panose="020B0604020202020204" pitchFamily="34" charset="0"/>
                </a:rPr>
                <a:t>&gt;</a:t>
              </a:r>
              <a:r>
                <a:rPr lang="zh-CN" altLang="en-US" sz="1200">
                  <a:solidFill>
                    <a:srgbClr val="000000"/>
                  </a:solidFill>
                  <a:latin typeface="微软雅黑" panose="020B0503020204020204" pitchFamily="34" charset="-122"/>
                  <a:ea typeface="微软雅黑" panose="020B0503020204020204" pitchFamily="34" charset="-122"/>
                  <a:sym typeface="Arial" panose="020B0604020202020204" pitchFamily="34" charset="0"/>
                </a:rPr>
                <a:t>Add text</a:t>
              </a:r>
            </a:p>
          </p:txBody>
        </p:sp>
      </p:grpSp>
      <p:grpSp>
        <p:nvGrpSpPr>
          <p:cNvPr id="10278" name="组合 64"/>
          <p:cNvGrpSpPr>
            <a:grpSpLocks/>
          </p:cNvGrpSpPr>
          <p:nvPr/>
        </p:nvGrpSpPr>
        <p:grpSpPr bwMode="auto">
          <a:xfrm>
            <a:off x="6132513" y="1620838"/>
            <a:ext cx="1222375" cy="527050"/>
            <a:chOff x="0" y="0"/>
            <a:chExt cx="1221810" cy="527520"/>
          </a:xfrm>
        </p:grpSpPr>
        <p:sp>
          <p:nvSpPr>
            <p:cNvPr id="9229" name="TextBox 65"/>
            <p:cNvSpPr>
              <a:spLocks noChangeArrowheads="1"/>
            </p:cNvSpPr>
            <p:nvPr/>
          </p:nvSpPr>
          <p:spPr bwMode="auto">
            <a:xfrm>
              <a:off x="0" y="0"/>
              <a:ext cx="12218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sym typeface="Arial" panose="020B0604020202020204" pitchFamily="34" charset="0"/>
                </a:rPr>
                <a:t>&gt;</a:t>
              </a:r>
              <a:r>
                <a:rPr lang="zh-CN" altLang="en-US" sz="1200">
                  <a:solidFill>
                    <a:srgbClr val="000000"/>
                  </a:solidFill>
                  <a:latin typeface="微软雅黑" panose="020B0503020204020204" pitchFamily="34" charset="-122"/>
                  <a:ea typeface="微软雅黑" panose="020B0503020204020204" pitchFamily="34" charset="-122"/>
                  <a:sym typeface="Arial" panose="020B0604020202020204" pitchFamily="34" charset="0"/>
                </a:rPr>
                <a:t>Add text</a:t>
              </a:r>
            </a:p>
          </p:txBody>
        </p:sp>
        <p:sp>
          <p:nvSpPr>
            <p:cNvPr id="9230" name="TextBox 66"/>
            <p:cNvSpPr>
              <a:spLocks noChangeArrowheads="1"/>
            </p:cNvSpPr>
            <p:nvPr/>
          </p:nvSpPr>
          <p:spPr bwMode="auto">
            <a:xfrm>
              <a:off x="0" y="250521"/>
              <a:ext cx="12218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sym typeface="Arial" panose="020B0604020202020204" pitchFamily="34" charset="0"/>
                </a:rPr>
                <a:t>&gt;</a:t>
              </a:r>
              <a:r>
                <a:rPr lang="zh-CN" altLang="en-US" sz="1200">
                  <a:solidFill>
                    <a:srgbClr val="000000"/>
                  </a:solidFill>
                  <a:latin typeface="微软雅黑" panose="020B0503020204020204" pitchFamily="34" charset="-122"/>
                  <a:ea typeface="微软雅黑" panose="020B0503020204020204" pitchFamily="34" charset="-122"/>
                  <a:sym typeface="Arial" panose="020B0604020202020204" pitchFamily="34" charset="0"/>
                </a:rPr>
                <a:t>Add text</a:t>
              </a:r>
            </a:p>
          </p:txBody>
        </p:sp>
      </p:grpSp>
      <p:sp>
        <p:nvSpPr>
          <p:cNvPr id="10281" name="TextBox 108"/>
          <p:cNvSpPr>
            <a:spLocks noChangeArrowheads="1"/>
          </p:cNvSpPr>
          <p:nvPr/>
        </p:nvSpPr>
        <p:spPr bwMode="auto">
          <a:xfrm>
            <a:off x="539750" y="266700"/>
            <a:ext cx="203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Completion of the plans</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282" name="组合 68"/>
          <p:cNvGrpSpPr>
            <a:grpSpLocks/>
          </p:cNvGrpSpPr>
          <p:nvPr/>
        </p:nvGrpSpPr>
        <p:grpSpPr bwMode="auto">
          <a:xfrm>
            <a:off x="107950" y="244475"/>
            <a:ext cx="358775" cy="360363"/>
            <a:chOff x="0" y="0"/>
            <a:chExt cx="302558" cy="314067"/>
          </a:xfrm>
        </p:grpSpPr>
        <p:sp>
          <p:nvSpPr>
            <p:cNvPr id="9227" name="矩形 69"/>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9228" name="矩形 70"/>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0282"/>
                                        </p:tgtEl>
                                        <p:attrNameLst>
                                          <p:attrName>style.visibility</p:attrName>
                                        </p:attrNameLst>
                                      </p:cBhvr>
                                      <p:to>
                                        <p:strVal val="visible"/>
                                      </p:to>
                                    </p:set>
                                    <p:anim calcmode="lin" valueType="num">
                                      <p:cBhvr>
                                        <p:cTn id="7" dur="350" fill="hold"/>
                                        <p:tgtEl>
                                          <p:spTgt spid="10282"/>
                                        </p:tgtEl>
                                        <p:attrNameLst>
                                          <p:attrName>ppt_w</p:attrName>
                                        </p:attrNameLst>
                                      </p:cBhvr>
                                      <p:tavLst>
                                        <p:tav tm="0">
                                          <p:val>
                                            <p:fltVal val="0"/>
                                          </p:val>
                                        </p:tav>
                                        <p:tav tm="100000">
                                          <p:val>
                                            <p:strVal val="#ppt_w"/>
                                          </p:val>
                                        </p:tav>
                                      </p:tavLst>
                                    </p:anim>
                                    <p:anim calcmode="lin" valueType="num">
                                      <p:cBhvr>
                                        <p:cTn id="8" dur="350" fill="hold"/>
                                        <p:tgtEl>
                                          <p:spTgt spid="10282"/>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281"/>
                                        </p:tgtEl>
                                        <p:attrNameLst>
                                          <p:attrName>style.visibility</p:attrName>
                                        </p:attrNameLst>
                                      </p:cBhvr>
                                      <p:to>
                                        <p:strVal val="visible"/>
                                      </p:to>
                                    </p:set>
                                    <p:anim calcmode="lin" valueType="num">
                                      <p:cBhvr>
                                        <p:cTn id="12" dur="400" fill="hold"/>
                                        <p:tgtEl>
                                          <p:spTgt spid="10281"/>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281"/>
                                        </p:tgtEl>
                                        <p:attrNameLst>
                                          <p:attrName>ppt_y</p:attrName>
                                        </p:attrNameLst>
                                      </p:cBhvr>
                                      <p:tavLst>
                                        <p:tav tm="0">
                                          <p:val>
                                            <p:strVal val="#ppt_y"/>
                                          </p:val>
                                        </p:tav>
                                        <p:tav tm="100000">
                                          <p:val>
                                            <p:strVal val="#ppt_y"/>
                                          </p:val>
                                        </p:tav>
                                      </p:tavLst>
                                    </p:anim>
                                    <p:anim calcmode="lin" valueType="num">
                                      <p:cBhvr>
                                        <p:cTn id="14" dur="400" fill="hold"/>
                                        <p:tgtEl>
                                          <p:spTgt spid="10281"/>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281"/>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10281"/>
                                        </p:tgtEl>
                                      </p:cBhvr>
                                    </p:animEffect>
                                  </p:childTnLst>
                                </p:cTn>
                              </p:par>
                            </p:childTnLst>
                          </p:cTn>
                        </p:par>
                        <p:par>
                          <p:cTn id="17" fill="hold" nodeType="afterGroup">
                            <p:stCondLst>
                              <p:cond delay="1030"/>
                            </p:stCondLst>
                            <p:childTnLst>
                              <p:par>
                                <p:cTn id="18" presetID="18" presetClass="entr" presetSubtype="3" fill="hold" nodeType="afterEffect">
                                  <p:stCondLst>
                                    <p:cond delay="0"/>
                                  </p:stCondLst>
                                  <p:childTnLst>
                                    <p:set>
                                      <p:cBhvr>
                                        <p:cTn id="19" dur="1" fill="hold">
                                          <p:stCondLst>
                                            <p:cond delay="0"/>
                                          </p:stCondLst>
                                        </p:cTn>
                                        <p:tgtEl>
                                          <p:spTgt spid="10242"/>
                                        </p:tgtEl>
                                        <p:attrNameLst>
                                          <p:attrName>style.visibility</p:attrName>
                                        </p:attrNameLst>
                                      </p:cBhvr>
                                      <p:to>
                                        <p:strVal val="visible"/>
                                      </p:to>
                                    </p:set>
                                    <p:animEffect>
                                      <p:cBhvr>
                                        <p:cTn id="20" dur="1500"/>
                                        <p:tgtEl>
                                          <p:spTgt spid="10242"/>
                                        </p:tgtEl>
                                      </p:cBhvr>
                                    </p:animEffect>
                                  </p:childTnLst>
                                </p:cTn>
                              </p:par>
                              <p:par>
                                <p:cTn id="21" presetID="47" presetClass="entr" presetSubtype="0" fill="hold" nodeType="withEffect">
                                  <p:stCondLst>
                                    <p:cond delay="1500"/>
                                  </p:stCondLst>
                                  <p:childTnLst>
                                    <p:set>
                                      <p:cBhvr>
                                        <p:cTn id="22" dur="1" fill="hold">
                                          <p:stCondLst>
                                            <p:cond delay="0"/>
                                          </p:stCondLst>
                                        </p:cTn>
                                        <p:tgtEl>
                                          <p:spTgt spid="10263"/>
                                        </p:tgtEl>
                                        <p:attrNameLst>
                                          <p:attrName>style.visibility</p:attrName>
                                        </p:attrNameLst>
                                      </p:cBhvr>
                                      <p:to>
                                        <p:strVal val="visible"/>
                                      </p:to>
                                    </p:set>
                                    <p:animEffect>
                                      <p:cBhvr>
                                        <p:cTn id="23" dur="750"/>
                                        <p:tgtEl>
                                          <p:spTgt spid="10263"/>
                                        </p:tgtEl>
                                      </p:cBhvr>
                                    </p:animEffect>
                                    <p:anim calcmode="lin" valueType="num">
                                      <p:cBhvr>
                                        <p:cTn id="24" dur="750" fill="hold"/>
                                        <p:tgtEl>
                                          <p:spTgt spid="10263"/>
                                        </p:tgtEl>
                                        <p:attrNameLst>
                                          <p:attrName>ppt_x</p:attrName>
                                        </p:attrNameLst>
                                      </p:cBhvr>
                                      <p:tavLst>
                                        <p:tav tm="0">
                                          <p:val>
                                            <p:strVal val="#ppt_x"/>
                                          </p:val>
                                        </p:tav>
                                        <p:tav tm="100000">
                                          <p:val>
                                            <p:strVal val="#ppt_x"/>
                                          </p:val>
                                        </p:tav>
                                      </p:tavLst>
                                    </p:anim>
                                    <p:anim calcmode="lin" valueType="num">
                                      <p:cBhvr>
                                        <p:cTn id="25" dur="750" fill="hold"/>
                                        <p:tgtEl>
                                          <p:spTgt spid="10263"/>
                                        </p:tgtEl>
                                        <p:attrNameLst>
                                          <p:attrName>ppt_y</p:attrName>
                                        </p:attrNameLst>
                                      </p:cBhvr>
                                      <p:tavLst>
                                        <p:tav tm="0">
                                          <p:val>
                                            <p:strVal val="#ppt_y-.1"/>
                                          </p:val>
                                        </p:tav>
                                        <p:tav tm="100000">
                                          <p:val>
                                            <p:strVal val="#ppt_y"/>
                                          </p:val>
                                        </p:tav>
                                      </p:tavLst>
                                    </p:anim>
                                  </p:childTnLst>
                                </p:cTn>
                              </p:par>
                              <p:par>
                                <p:cTn id="26" presetID="22" presetClass="entr" presetSubtype="1" fill="hold" nodeType="withEffect">
                                  <p:stCondLst>
                                    <p:cond delay="2200"/>
                                  </p:stCondLst>
                                  <p:childTnLst>
                                    <p:set>
                                      <p:cBhvr>
                                        <p:cTn id="27" dur="1" fill="hold">
                                          <p:stCondLst>
                                            <p:cond delay="0"/>
                                          </p:stCondLst>
                                        </p:cTn>
                                        <p:tgtEl>
                                          <p:spTgt spid="10272"/>
                                        </p:tgtEl>
                                        <p:attrNameLst>
                                          <p:attrName>style.visibility</p:attrName>
                                        </p:attrNameLst>
                                      </p:cBhvr>
                                      <p:to>
                                        <p:strVal val="visible"/>
                                      </p:to>
                                    </p:set>
                                    <p:animEffect>
                                      <p:cBhvr>
                                        <p:cTn id="28" dur="500"/>
                                        <p:tgtEl>
                                          <p:spTgt spid="10272"/>
                                        </p:tgtEl>
                                      </p:cBhvr>
                                    </p:animEffect>
                                  </p:childTnLst>
                                </p:cTn>
                              </p:par>
                              <p:par>
                                <p:cTn id="29" presetID="47" presetClass="entr" presetSubtype="0" fill="hold" nodeType="withEffect">
                                  <p:stCondLst>
                                    <p:cond delay="1700"/>
                                  </p:stCondLst>
                                  <p:childTnLst>
                                    <p:set>
                                      <p:cBhvr>
                                        <p:cTn id="30" dur="1" fill="hold">
                                          <p:stCondLst>
                                            <p:cond delay="0"/>
                                          </p:stCondLst>
                                        </p:cTn>
                                        <p:tgtEl>
                                          <p:spTgt spid="10266"/>
                                        </p:tgtEl>
                                        <p:attrNameLst>
                                          <p:attrName>style.visibility</p:attrName>
                                        </p:attrNameLst>
                                      </p:cBhvr>
                                      <p:to>
                                        <p:strVal val="visible"/>
                                      </p:to>
                                    </p:set>
                                    <p:animEffect>
                                      <p:cBhvr>
                                        <p:cTn id="31" dur="750"/>
                                        <p:tgtEl>
                                          <p:spTgt spid="10266"/>
                                        </p:tgtEl>
                                      </p:cBhvr>
                                    </p:animEffect>
                                    <p:anim calcmode="lin" valueType="num">
                                      <p:cBhvr>
                                        <p:cTn id="32" dur="750" fill="hold"/>
                                        <p:tgtEl>
                                          <p:spTgt spid="10266"/>
                                        </p:tgtEl>
                                        <p:attrNameLst>
                                          <p:attrName>ppt_x</p:attrName>
                                        </p:attrNameLst>
                                      </p:cBhvr>
                                      <p:tavLst>
                                        <p:tav tm="0">
                                          <p:val>
                                            <p:strVal val="#ppt_x"/>
                                          </p:val>
                                        </p:tav>
                                        <p:tav tm="100000">
                                          <p:val>
                                            <p:strVal val="#ppt_x"/>
                                          </p:val>
                                        </p:tav>
                                      </p:tavLst>
                                    </p:anim>
                                    <p:anim calcmode="lin" valueType="num">
                                      <p:cBhvr>
                                        <p:cTn id="33" dur="750" fill="hold"/>
                                        <p:tgtEl>
                                          <p:spTgt spid="10266"/>
                                        </p:tgtEl>
                                        <p:attrNameLst>
                                          <p:attrName>ppt_y</p:attrName>
                                        </p:attrNameLst>
                                      </p:cBhvr>
                                      <p:tavLst>
                                        <p:tav tm="0">
                                          <p:val>
                                            <p:strVal val="#ppt_y-.1"/>
                                          </p:val>
                                        </p:tav>
                                        <p:tav tm="100000">
                                          <p:val>
                                            <p:strVal val="#ppt_y"/>
                                          </p:val>
                                        </p:tav>
                                      </p:tavLst>
                                    </p:anim>
                                  </p:childTnLst>
                                </p:cTn>
                              </p:par>
                              <p:par>
                                <p:cTn id="34" presetID="22" presetClass="entr" presetSubtype="1" fill="hold" nodeType="withEffect">
                                  <p:stCondLst>
                                    <p:cond delay="2400"/>
                                  </p:stCondLst>
                                  <p:childTnLst>
                                    <p:set>
                                      <p:cBhvr>
                                        <p:cTn id="35" dur="1" fill="hold">
                                          <p:stCondLst>
                                            <p:cond delay="0"/>
                                          </p:stCondLst>
                                        </p:cTn>
                                        <p:tgtEl>
                                          <p:spTgt spid="10275"/>
                                        </p:tgtEl>
                                        <p:attrNameLst>
                                          <p:attrName>style.visibility</p:attrName>
                                        </p:attrNameLst>
                                      </p:cBhvr>
                                      <p:to>
                                        <p:strVal val="visible"/>
                                      </p:to>
                                    </p:set>
                                    <p:animEffect>
                                      <p:cBhvr>
                                        <p:cTn id="36" dur="500"/>
                                        <p:tgtEl>
                                          <p:spTgt spid="10275"/>
                                        </p:tgtEl>
                                      </p:cBhvr>
                                    </p:animEffect>
                                  </p:childTnLst>
                                </p:cTn>
                              </p:par>
                              <p:par>
                                <p:cTn id="37" presetID="47" presetClass="entr" presetSubtype="0" fill="hold" nodeType="withEffect">
                                  <p:stCondLst>
                                    <p:cond delay="2000"/>
                                  </p:stCondLst>
                                  <p:childTnLst>
                                    <p:set>
                                      <p:cBhvr>
                                        <p:cTn id="38" dur="1" fill="hold">
                                          <p:stCondLst>
                                            <p:cond delay="0"/>
                                          </p:stCondLst>
                                        </p:cTn>
                                        <p:tgtEl>
                                          <p:spTgt spid="10269"/>
                                        </p:tgtEl>
                                        <p:attrNameLst>
                                          <p:attrName>style.visibility</p:attrName>
                                        </p:attrNameLst>
                                      </p:cBhvr>
                                      <p:to>
                                        <p:strVal val="visible"/>
                                      </p:to>
                                    </p:set>
                                    <p:animEffect>
                                      <p:cBhvr>
                                        <p:cTn id="39" dur="750"/>
                                        <p:tgtEl>
                                          <p:spTgt spid="10269"/>
                                        </p:tgtEl>
                                      </p:cBhvr>
                                    </p:animEffect>
                                    <p:anim calcmode="lin" valueType="num">
                                      <p:cBhvr>
                                        <p:cTn id="40" dur="750" fill="hold"/>
                                        <p:tgtEl>
                                          <p:spTgt spid="10269"/>
                                        </p:tgtEl>
                                        <p:attrNameLst>
                                          <p:attrName>ppt_x</p:attrName>
                                        </p:attrNameLst>
                                      </p:cBhvr>
                                      <p:tavLst>
                                        <p:tav tm="0">
                                          <p:val>
                                            <p:strVal val="#ppt_x"/>
                                          </p:val>
                                        </p:tav>
                                        <p:tav tm="100000">
                                          <p:val>
                                            <p:strVal val="#ppt_x"/>
                                          </p:val>
                                        </p:tav>
                                      </p:tavLst>
                                    </p:anim>
                                    <p:anim calcmode="lin" valueType="num">
                                      <p:cBhvr>
                                        <p:cTn id="41" dur="750" fill="hold"/>
                                        <p:tgtEl>
                                          <p:spTgt spid="10269"/>
                                        </p:tgtEl>
                                        <p:attrNameLst>
                                          <p:attrName>ppt_y</p:attrName>
                                        </p:attrNameLst>
                                      </p:cBhvr>
                                      <p:tavLst>
                                        <p:tav tm="0">
                                          <p:val>
                                            <p:strVal val="#ppt_y-.1"/>
                                          </p:val>
                                        </p:tav>
                                        <p:tav tm="100000">
                                          <p:val>
                                            <p:strVal val="#ppt_y"/>
                                          </p:val>
                                        </p:tav>
                                      </p:tavLst>
                                    </p:anim>
                                  </p:childTnLst>
                                </p:cTn>
                              </p:par>
                              <p:par>
                                <p:cTn id="42" presetID="22" presetClass="entr" presetSubtype="1" fill="hold" nodeType="withEffect">
                                  <p:stCondLst>
                                    <p:cond delay="2700"/>
                                  </p:stCondLst>
                                  <p:childTnLst>
                                    <p:set>
                                      <p:cBhvr>
                                        <p:cTn id="43" dur="1" fill="hold">
                                          <p:stCondLst>
                                            <p:cond delay="0"/>
                                          </p:stCondLst>
                                        </p:cTn>
                                        <p:tgtEl>
                                          <p:spTgt spid="10278"/>
                                        </p:tgtEl>
                                        <p:attrNameLst>
                                          <p:attrName>style.visibility</p:attrName>
                                        </p:attrNameLst>
                                      </p:cBhvr>
                                      <p:to>
                                        <p:strVal val="visible"/>
                                      </p:to>
                                    </p:set>
                                    <p:animEffect>
                                      <p:cBhvr>
                                        <p:cTn id="44" dur="500"/>
                                        <p:tgtEl>
                                          <p:spTgt spid="10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1"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08"/>
          <p:cNvSpPr>
            <a:spLocks noChangeArrowheads="1"/>
          </p:cNvSpPr>
          <p:nvPr/>
        </p:nvSpPr>
        <p:spPr bwMode="auto">
          <a:xfrm>
            <a:off x="539750" y="266700"/>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Compared to the same period last year</a:t>
            </a:r>
            <a:endPar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267" name="组合 10"/>
          <p:cNvGrpSpPr>
            <a:grpSpLocks/>
          </p:cNvGrpSpPr>
          <p:nvPr/>
        </p:nvGrpSpPr>
        <p:grpSpPr bwMode="auto">
          <a:xfrm>
            <a:off x="107950" y="244475"/>
            <a:ext cx="358775" cy="360363"/>
            <a:chOff x="0" y="0"/>
            <a:chExt cx="302558" cy="314067"/>
          </a:xfrm>
        </p:grpSpPr>
        <p:sp>
          <p:nvSpPr>
            <p:cNvPr id="10262" name="矩形 11"/>
            <p:cNvSpPr>
              <a:spLocks noChangeArrowheads="1"/>
            </p:cNvSpPr>
            <p:nvPr/>
          </p:nvSpPr>
          <p:spPr bwMode="auto">
            <a:xfrm>
              <a:off x="0" y="0"/>
              <a:ext cx="252000" cy="252000"/>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63" name="矩形 12"/>
            <p:cNvSpPr>
              <a:spLocks noChangeArrowheads="1"/>
            </p:cNvSpPr>
            <p:nvPr/>
          </p:nvSpPr>
          <p:spPr bwMode="auto">
            <a:xfrm>
              <a:off x="122558" y="134067"/>
              <a:ext cx="180000" cy="180000"/>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1270" name="五边形 13"/>
          <p:cNvSpPr>
            <a:spLocks noChangeArrowheads="1"/>
          </p:cNvSpPr>
          <p:nvPr/>
        </p:nvSpPr>
        <p:spPr bwMode="auto">
          <a:xfrm>
            <a:off x="4429125" y="1301750"/>
            <a:ext cx="2879725" cy="935038"/>
          </a:xfrm>
          <a:prstGeom prst="homePlate">
            <a:avLst>
              <a:gd name="adj" fmla="val 76995"/>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1" name="五边形 14"/>
          <p:cNvSpPr>
            <a:spLocks noChangeArrowheads="1"/>
          </p:cNvSpPr>
          <p:nvPr/>
        </p:nvSpPr>
        <p:spPr bwMode="auto">
          <a:xfrm flipH="1">
            <a:off x="1549400" y="2230438"/>
            <a:ext cx="2879725" cy="936625"/>
          </a:xfrm>
          <a:prstGeom prst="homePlate">
            <a:avLst>
              <a:gd name="adj" fmla="val 76864"/>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46" name="TextBox 15"/>
          <p:cNvSpPr>
            <a:spLocks noChangeArrowheads="1"/>
          </p:cNvSpPr>
          <p:nvPr/>
        </p:nvSpPr>
        <p:spPr bwMode="auto">
          <a:xfrm>
            <a:off x="1981200" y="255746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a title</a:t>
            </a:r>
          </a:p>
        </p:txBody>
      </p:sp>
      <p:sp>
        <p:nvSpPr>
          <p:cNvPr id="10247" name="TextBox 16"/>
          <p:cNvSpPr>
            <a:spLocks noChangeArrowheads="1"/>
          </p:cNvSpPr>
          <p:nvPr/>
        </p:nvSpPr>
        <p:spPr bwMode="auto">
          <a:xfrm>
            <a:off x="4429125" y="1568450"/>
            <a:ext cx="2447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add a title</a:t>
            </a:r>
          </a:p>
        </p:txBody>
      </p:sp>
      <p:sp>
        <p:nvSpPr>
          <p:cNvPr id="11274" name="TextBox 17"/>
          <p:cNvSpPr>
            <a:spLocks noChangeArrowheads="1"/>
          </p:cNvSpPr>
          <p:nvPr/>
        </p:nvSpPr>
        <p:spPr bwMode="auto">
          <a:xfrm>
            <a:off x="900113" y="1108075"/>
            <a:ext cx="3240087"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zh-CN" altLang="en-US" sz="1200" dirty="0">
              <a:solidFill>
                <a:srgbClr val="0C0C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275" name="TextBox 18"/>
          <p:cNvSpPr>
            <a:spLocks noChangeArrowheads="1"/>
          </p:cNvSpPr>
          <p:nvPr/>
        </p:nvSpPr>
        <p:spPr bwMode="auto">
          <a:xfrm>
            <a:off x="4645025" y="2495550"/>
            <a:ext cx="3240088"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After you hit your content here, or by copying your text, choose paste in this box and choose to keep only the text.</a:t>
            </a:r>
            <a:endParaRPr lang="zh-CN" altLang="en-US" sz="1200" dirty="0">
              <a:solidFill>
                <a:srgbClr val="0C0C0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276" name="矩形 19"/>
          <p:cNvSpPr>
            <a:spLocks noChangeArrowheads="1"/>
          </p:cNvSpPr>
          <p:nvPr/>
        </p:nvSpPr>
        <p:spPr bwMode="auto">
          <a:xfrm>
            <a:off x="2560638" y="3684588"/>
            <a:ext cx="1692275" cy="227012"/>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7" name="矩形 20"/>
          <p:cNvSpPr>
            <a:spLocks noChangeArrowheads="1"/>
          </p:cNvSpPr>
          <p:nvPr/>
        </p:nvSpPr>
        <p:spPr bwMode="auto">
          <a:xfrm>
            <a:off x="1594645" y="4035425"/>
            <a:ext cx="2652712" cy="225425"/>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8" name="矩形 21"/>
          <p:cNvSpPr>
            <a:spLocks noChangeArrowheads="1"/>
          </p:cNvSpPr>
          <p:nvPr/>
        </p:nvSpPr>
        <p:spPr bwMode="auto">
          <a:xfrm>
            <a:off x="2092325" y="4465638"/>
            <a:ext cx="2160588" cy="227012"/>
          </a:xfrm>
          <a:prstGeom prst="rect">
            <a:avLst/>
          </a:prstGeom>
          <a:solidFill>
            <a:srgbClr val="0E90BE"/>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9" name="TextBox 22"/>
          <p:cNvSpPr>
            <a:spLocks noChangeArrowheads="1"/>
          </p:cNvSpPr>
          <p:nvPr/>
        </p:nvSpPr>
        <p:spPr bwMode="auto">
          <a:xfrm>
            <a:off x="2770188" y="3684588"/>
            <a:ext cx="10556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Contrast one:</a:t>
            </a:r>
            <a:r>
              <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56</a:t>
            </a: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11280" name="TextBox 23"/>
          <p:cNvSpPr>
            <a:spLocks noChangeArrowheads="1"/>
          </p:cNvSpPr>
          <p:nvPr/>
        </p:nvSpPr>
        <p:spPr bwMode="auto">
          <a:xfrm>
            <a:off x="2274630" y="4017962"/>
            <a:ext cx="1139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Comparison two:</a:t>
            </a:r>
            <a:r>
              <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820</a:t>
            </a:r>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Million</a:t>
            </a:r>
          </a:p>
        </p:txBody>
      </p:sp>
      <p:sp>
        <p:nvSpPr>
          <p:cNvPr id="11281" name="TextBox 24"/>
          <p:cNvSpPr>
            <a:spLocks noChangeArrowheads="1"/>
          </p:cNvSpPr>
          <p:nvPr/>
        </p:nvSpPr>
        <p:spPr bwMode="auto">
          <a:xfrm>
            <a:off x="2770188" y="4470400"/>
            <a:ext cx="1139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Contrast three:</a:t>
            </a:r>
            <a:r>
              <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640</a:t>
            </a: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Million</a:t>
            </a:r>
          </a:p>
        </p:txBody>
      </p:sp>
      <p:sp>
        <p:nvSpPr>
          <p:cNvPr id="11282" name="矩形 25"/>
          <p:cNvSpPr>
            <a:spLocks noChangeArrowheads="1"/>
          </p:cNvSpPr>
          <p:nvPr/>
        </p:nvSpPr>
        <p:spPr bwMode="auto">
          <a:xfrm>
            <a:off x="4572000" y="3660775"/>
            <a:ext cx="1692275" cy="225425"/>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83" name="矩形 26"/>
          <p:cNvSpPr>
            <a:spLocks noChangeArrowheads="1"/>
          </p:cNvSpPr>
          <p:nvPr/>
        </p:nvSpPr>
        <p:spPr bwMode="auto">
          <a:xfrm>
            <a:off x="4584700" y="4019550"/>
            <a:ext cx="2651125" cy="227013"/>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84" name="矩形 27"/>
          <p:cNvSpPr>
            <a:spLocks noChangeArrowheads="1"/>
          </p:cNvSpPr>
          <p:nvPr/>
        </p:nvSpPr>
        <p:spPr bwMode="auto">
          <a:xfrm>
            <a:off x="4572000" y="4441825"/>
            <a:ext cx="2160588" cy="225425"/>
          </a:xfrm>
          <a:prstGeom prst="rect">
            <a:avLst/>
          </a:prstGeom>
          <a:solidFill>
            <a:srgbClr val="414455"/>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85" name="TextBox 28"/>
          <p:cNvSpPr>
            <a:spLocks noChangeArrowheads="1"/>
          </p:cNvSpPr>
          <p:nvPr/>
        </p:nvSpPr>
        <p:spPr bwMode="auto">
          <a:xfrm>
            <a:off x="4781550" y="3660775"/>
            <a:ext cx="10556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Contrast one:</a:t>
            </a:r>
            <a:r>
              <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56</a:t>
            </a: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11286" name="TextBox 29"/>
          <p:cNvSpPr>
            <a:spLocks noChangeArrowheads="1"/>
          </p:cNvSpPr>
          <p:nvPr/>
        </p:nvSpPr>
        <p:spPr bwMode="auto">
          <a:xfrm>
            <a:off x="4787900" y="4019550"/>
            <a:ext cx="1139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Comparison two:</a:t>
            </a:r>
            <a:r>
              <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820</a:t>
            </a: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Million</a:t>
            </a:r>
          </a:p>
        </p:txBody>
      </p:sp>
      <p:sp>
        <p:nvSpPr>
          <p:cNvPr id="11287" name="TextBox 30"/>
          <p:cNvSpPr>
            <a:spLocks noChangeArrowheads="1"/>
          </p:cNvSpPr>
          <p:nvPr/>
        </p:nvSpPr>
        <p:spPr bwMode="auto">
          <a:xfrm>
            <a:off x="4800600" y="4446588"/>
            <a:ext cx="11398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Contrast three:</a:t>
            </a:r>
            <a:r>
              <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640</a:t>
            </a: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Million</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350" fill="hold"/>
                                        <p:tgtEl>
                                          <p:spTgt spid="11267"/>
                                        </p:tgtEl>
                                        <p:attrNameLst>
                                          <p:attrName>ppt_w</p:attrName>
                                        </p:attrNameLst>
                                      </p:cBhvr>
                                      <p:tavLst>
                                        <p:tav tm="0">
                                          <p:val>
                                            <p:fltVal val="0"/>
                                          </p:val>
                                        </p:tav>
                                        <p:tav tm="100000">
                                          <p:val>
                                            <p:strVal val="#ppt_w"/>
                                          </p:val>
                                        </p:tav>
                                      </p:tavLst>
                                    </p:anim>
                                    <p:anim calcmode="lin" valueType="num">
                                      <p:cBhvr>
                                        <p:cTn id="8" dur="350" fill="hold"/>
                                        <p:tgtEl>
                                          <p:spTgt spid="11267"/>
                                        </p:tgtEl>
                                        <p:attrNameLst>
                                          <p:attrName>ppt_h</p:attrName>
                                        </p:attrNameLst>
                                      </p:cBhvr>
                                      <p:tavLst>
                                        <p:tav tm="0">
                                          <p:val>
                                            <p:fltVal val="0"/>
                                          </p:val>
                                        </p:tav>
                                        <p:tav tm="100000">
                                          <p:val>
                                            <p:strVal val="#ppt_h"/>
                                          </p:val>
                                        </p:tav>
                                      </p:tavLst>
                                    </p:anim>
                                  </p:childTnLst>
                                </p:cTn>
                              </p:par>
                            </p:childTnLst>
                          </p:cTn>
                        </p:par>
                        <p:par>
                          <p:cTn id="9" fill="hold" nodeType="afterGroup">
                            <p:stCondLst>
                              <p:cond delay="3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1266"/>
                                        </p:tgtEl>
                                        <p:attrNameLst>
                                          <p:attrName>style.visibility</p:attrName>
                                        </p:attrNameLst>
                                      </p:cBhvr>
                                      <p:to>
                                        <p:strVal val="visible"/>
                                      </p:to>
                                    </p:set>
                                    <p:anim calcmode="lin" valueType="num">
                                      <p:cBhvr>
                                        <p:cTn id="12" dur="400" fill="hold"/>
                                        <p:tgtEl>
                                          <p:spTgt spid="11266"/>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1266"/>
                                        </p:tgtEl>
                                        <p:attrNameLst>
                                          <p:attrName>ppt_y</p:attrName>
                                        </p:attrNameLst>
                                      </p:cBhvr>
                                      <p:tavLst>
                                        <p:tav tm="0">
                                          <p:val>
                                            <p:strVal val="#ppt_y"/>
                                          </p:val>
                                        </p:tav>
                                        <p:tav tm="100000">
                                          <p:val>
                                            <p:strVal val="#ppt_y"/>
                                          </p:val>
                                        </p:tav>
                                      </p:tavLst>
                                    </p:anim>
                                    <p:anim calcmode="lin" valueType="num">
                                      <p:cBhvr>
                                        <p:cTn id="14" dur="400" fill="hold"/>
                                        <p:tgtEl>
                                          <p:spTgt spid="11266"/>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1266"/>
                                        </p:tgtEl>
                                        <p:attrNameLst>
                                          <p:attrName>ppt_w</p:attrName>
                                        </p:attrNameLst>
                                      </p:cBhvr>
                                      <p:tavLst>
                                        <p:tav tm="0">
                                          <p:val>
                                            <p:strVal val="#ppt_w/10"/>
                                          </p:val>
                                        </p:tav>
                                        <p:tav tm="50000">
                                          <p:val>
                                            <p:strVal val="#ppt_w+.01"/>
                                          </p:val>
                                        </p:tav>
                                        <p:tav tm="100000">
                                          <p:val>
                                            <p:strVal val="#ppt_w"/>
                                          </p:val>
                                        </p:tav>
                                      </p:tavLst>
                                    </p:anim>
                                    <p:animEffect>
                                      <p:cBhvr>
                                        <p:cTn id="16" dur="400" tmFilter="0,0; .5, 1; 1, 1"/>
                                        <p:tgtEl>
                                          <p:spTgt spid="11266"/>
                                        </p:tgtEl>
                                      </p:cBhvr>
                                    </p:animEffect>
                                  </p:childTnLst>
                                </p:cTn>
                              </p:par>
                            </p:childTnLst>
                          </p:cTn>
                        </p:par>
                        <p:par>
                          <p:cTn id="17" fill="hold" nodeType="afterGroup">
                            <p:stCondLst>
                              <p:cond delay="990"/>
                            </p:stCondLst>
                            <p:childTnLst>
                              <p:par>
                                <p:cTn id="18" presetID="22" presetClass="entr" presetSubtype="2" fill="hold" grpId="0" nodeType="afterEffect">
                                  <p:stCondLst>
                                    <p:cond delay="0"/>
                                  </p:stCondLst>
                                  <p:childTnLst>
                                    <p:set>
                                      <p:cBhvr>
                                        <p:cTn id="19" dur="1" fill="hold">
                                          <p:stCondLst>
                                            <p:cond delay="0"/>
                                          </p:stCondLst>
                                        </p:cTn>
                                        <p:tgtEl>
                                          <p:spTgt spid="11271"/>
                                        </p:tgtEl>
                                        <p:attrNameLst>
                                          <p:attrName>style.visibility</p:attrName>
                                        </p:attrNameLst>
                                      </p:cBhvr>
                                      <p:to>
                                        <p:strVal val="visible"/>
                                      </p:to>
                                    </p:set>
                                    <p:animEffect>
                                      <p:cBhvr>
                                        <p:cTn id="20" dur="500"/>
                                        <p:tgtEl>
                                          <p:spTgt spid="1127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270"/>
                                        </p:tgtEl>
                                        <p:attrNameLst>
                                          <p:attrName>style.visibility</p:attrName>
                                        </p:attrNameLst>
                                      </p:cBhvr>
                                      <p:to>
                                        <p:strVal val="visible"/>
                                      </p:to>
                                    </p:set>
                                    <p:animEffect>
                                      <p:cBhvr>
                                        <p:cTn id="23" dur="500"/>
                                        <p:tgtEl>
                                          <p:spTgt spid="11270"/>
                                        </p:tgtEl>
                                      </p:cBhvr>
                                    </p:animEffect>
                                  </p:childTnLst>
                                </p:cTn>
                              </p:par>
                            </p:childTnLst>
                          </p:cTn>
                        </p:par>
                        <p:par>
                          <p:cTn id="24" fill="hold" nodeType="afterGroup">
                            <p:stCondLst>
                              <p:cond delay="1490"/>
                            </p:stCondLst>
                            <p:childTnLst>
                              <p:par>
                                <p:cTn id="25" presetID="14" presetClass="entr" presetSubtype="10" fill="hold" grpId="0" nodeType="afterEffect">
                                  <p:stCondLst>
                                    <p:cond delay="0"/>
                                  </p:stCondLst>
                                  <p:childTnLst>
                                    <p:set>
                                      <p:cBhvr>
                                        <p:cTn id="26" dur="1" fill="hold">
                                          <p:stCondLst>
                                            <p:cond delay="0"/>
                                          </p:stCondLst>
                                        </p:cTn>
                                        <p:tgtEl>
                                          <p:spTgt spid="11274"/>
                                        </p:tgtEl>
                                        <p:attrNameLst>
                                          <p:attrName>style.visibility</p:attrName>
                                        </p:attrNameLst>
                                      </p:cBhvr>
                                      <p:to>
                                        <p:strVal val="visible"/>
                                      </p:to>
                                    </p:set>
                                    <p:animEffect>
                                      <p:cBhvr>
                                        <p:cTn id="27" dur="500"/>
                                        <p:tgtEl>
                                          <p:spTgt spid="11274"/>
                                        </p:tgtEl>
                                      </p:cBhvr>
                                    </p:animEffect>
                                  </p:childTnLst>
                                </p:cTn>
                              </p:par>
                            </p:childTnLst>
                          </p:cTn>
                        </p:par>
                        <p:par>
                          <p:cTn id="28" fill="hold" nodeType="afterGroup">
                            <p:stCondLst>
                              <p:cond delay="1990"/>
                            </p:stCondLst>
                            <p:childTnLst>
                              <p:par>
                                <p:cTn id="29" presetID="14" presetClass="entr" presetSubtype="10" fill="hold" grpId="0" nodeType="afterEffect">
                                  <p:stCondLst>
                                    <p:cond delay="0"/>
                                  </p:stCondLst>
                                  <p:childTnLst>
                                    <p:set>
                                      <p:cBhvr>
                                        <p:cTn id="30" dur="1" fill="hold">
                                          <p:stCondLst>
                                            <p:cond delay="0"/>
                                          </p:stCondLst>
                                        </p:cTn>
                                        <p:tgtEl>
                                          <p:spTgt spid="11275"/>
                                        </p:tgtEl>
                                        <p:attrNameLst>
                                          <p:attrName>style.visibility</p:attrName>
                                        </p:attrNameLst>
                                      </p:cBhvr>
                                      <p:to>
                                        <p:strVal val="visible"/>
                                      </p:to>
                                    </p:set>
                                    <p:animEffect>
                                      <p:cBhvr>
                                        <p:cTn id="31" dur="500"/>
                                        <p:tgtEl>
                                          <p:spTgt spid="11275"/>
                                        </p:tgtEl>
                                      </p:cBhvr>
                                    </p:animEffect>
                                  </p:childTnLst>
                                </p:cTn>
                              </p:par>
                            </p:childTnLst>
                          </p:cTn>
                        </p:par>
                        <p:par>
                          <p:cTn id="32" fill="hold" nodeType="afterGroup">
                            <p:stCondLst>
                              <p:cond delay="2490"/>
                            </p:stCondLst>
                            <p:childTnLst>
                              <p:par>
                                <p:cTn id="33" presetID="22" presetClass="entr" presetSubtype="2" fill="hold" grpId="0" nodeType="afterEffect">
                                  <p:stCondLst>
                                    <p:cond delay="0"/>
                                  </p:stCondLst>
                                  <p:childTnLst>
                                    <p:set>
                                      <p:cBhvr>
                                        <p:cTn id="34" dur="1" fill="hold">
                                          <p:stCondLst>
                                            <p:cond delay="0"/>
                                          </p:stCondLst>
                                        </p:cTn>
                                        <p:tgtEl>
                                          <p:spTgt spid="11276"/>
                                        </p:tgtEl>
                                        <p:attrNameLst>
                                          <p:attrName>style.visibility</p:attrName>
                                        </p:attrNameLst>
                                      </p:cBhvr>
                                      <p:to>
                                        <p:strVal val="visible"/>
                                      </p:to>
                                    </p:set>
                                    <p:animEffect>
                                      <p:cBhvr>
                                        <p:cTn id="35" dur="400"/>
                                        <p:tgtEl>
                                          <p:spTgt spid="11276"/>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1279"/>
                                        </p:tgtEl>
                                        <p:attrNameLst>
                                          <p:attrName>style.visibility</p:attrName>
                                        </p:attrNameLst>
                                      </p:cBhvr>
                                      <p:to>
                                        <p:strVal val="visible"/>
                                      </p:to>
                                    </p:set>
                                    <p:animEffect>
                                      <p:cBhvr>
                                        <p:cTn id="38" dur="500"/>
                                        <p:tgtEl>
                                          <p:spTgt spid="11279"/>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1277"/>
                                        </p:tgtEl>
                                        <p:attrNameLst>
                                          <p:attrName>style.visibility</p:attrName>
                                        </p:attrNameLst>
                                      </p:cBhvr>
                                      <p:to>
                                        <p:strVal val="visible"/>
                                      </p:to>
                                    </p:set>
                                    <p:animEffect>
                                      <p:cBhvr>
                                        <p:cTn id="41" dur="500"/>
                                        <p:tgtEl>
                                          <p:spTgt spid="11277"/>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1280"/>
                                        </p:tgtEl>
                                        <p:attrNameLst>
                                          <p:attrName>style.visibility</p:attrName>
                                        </p:attrNameLst>
                                      </p:cBhvr>
                                      <p:to>
                                        <p:strVal val="visible"/>
                                      </p:to>
                                    </p:set>
                                    <p:animEffect>
                                      <p:cBhvr>
                                        <p:cTn id="44" dur="500"/>
                                        <p:tgtEl>
                                          <p:spTgt spid="11280"/>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1281"/>
                                        </p:tgtEl>
                                        <p:attrNameLst>
                                          <p:attrName>style.visibility</p:attrName>
                                        </p:attrNameLst>
                                      </p:cBhvr>
                                      <p:to>
                                        <p:strVal val="visible"/>
                                      </p:to>
                                    </p:set>
                                    <p:animEffect>
                                      <p:cBhvr>
                                        <p:cTn id="47" dur="500"/>
                                        <p:tgtEl>
                                          <p:spTgt spid="1128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1278"/>
                                        </p:tgtEl>
                                        <p:attrNameLst>
                                          <p:attrName>style.visibility</p:attrName>
                                        </p:attrNameLst>
                                      </p:cBhvr>
                                      <p:to>
                                        <p:strVal val="visible"/>
                                      </p:to>
                                    </p:set>
                                    <p:animEffect>
                                      <p:cBhvr>
                                        <p:cTn id="50" dur="500"/>
                                        <p:tgtEl>
                                          <p:spTgt spid="1127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285"/>
                                        </p:tgtEl>
                                        <p:attrNameLst>
                                          <p:attrName>style.visibility</p:attrName>
                                        </p:attrNameLst>
                                      </p:cBhvr>
                                      <p:to>
                                        <p:strVal val="visible"/>
                                      </p:to>
                                    </p:set>
                                    <p:animEffect>
                                      <p:cBhvr>
                                        <p:cTn id="53" dur="500"/>
                                        <p:tgtEl>
                                          <p:spTgt spid="1128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1282"/>
                                        </p:tgtEl>
                                        <p:attrNameLst>
                                          <p:attrName>style.visibility</p:attrName>
                                        </p:attrNameLst>
                                      </p:cBhvr>
                                      <p:to>
                                        <p:strVal val="visible"/>
                                      </p:to>
                                    </p:set>
                                    <p:animEffect>
                                      <p:cBhvr>
                                        <p:cTn id="56" dur="500"/>
                                        <p:tgtEl>
                                          <p:spTgt spid="1128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1283"/>
                                        </p:tgtEl>
                                        <p:attrNameLst>
                                          <p:attrName>style.visibility</p:attrName>
                                        </p:attrNameLst>
                                      </p:cBhvr>
                                      <p:to>
                                        <p:strVal val="visible"/>
                                      </p:to>
                                    </p:set>
                                    <p:animEffect>
                                      <p:cBhvr>
                                        <p:cTn id="59" dur="500"/>
                                        <p:tgtEl>
                                          <p:spTgt spid="1128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1286"/>
                                        </p:tgtEl>
                                        <p:attrNameLst>
                                          <p:attrName>style.visibility</p:attrName>
                                        </p:attrNameLst>
                                      </p:cBhvr>
                                      <p:to>
                                        <p:strVal val="visible"/>
                                      </p:to>
                                    </p:set>
                                    <p:animEffect>
                                      <p:cBhvr>
                                        <p:cTn id="62" dur="500"/>
                                        <p:tgtEl>
                                          <p:spTgt spid="1128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1284"/>
                                        </p:tgtEl>
                                        <p:attrNameLst>
                                          <p:attrName>style.visibility</p:attrName>
                                        </p:attrNameLst>
                                      </p:cBhvr>
                                      <p:to>
                                        <p:strVal val="visible"/>
                                      </p:to>
                                    </p:set>
                                    <p:animEffect>
                                      <p:cBhvr>
                                        <p:cTn id="65" dur="500"/>
                                        <p:tgtEl>
                                          <p:spTgt spid="1128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1287"/>
                                        </p:tgtEl>
                                        <p:attrNameLst>
                                          <p:attrName>style.visibility</p:attrName>
                                        </p:attrNameLst>
                                      </p:cBhvr>
                                      <p:to>
                                        <p:strVal val="visible"/>
                                      </p:to>
                                    </p:set>
                                    <p:animEffect>
                                      <p:cBhvr>
                                        <p:cTn id="68" dur="500"/>
                                        <p:tgtEl>
                                          <p:spTgt spid="11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autoUpdateAnimBg="0"/>
      <p:bldP spid="11270" grpId="0" bldLvl="0" animBg="1" autoUpdateAnimBg="0"/>
      <p:bldP spid="11271" grpId="0" bldLvl="0" animBg="1" autoUpdateAnimBg="0"/>
      <p:bldP spid="11274" grpId="0" bldLvl="0" autoUpdateAnimBg="0"/>
      <p:bldP spid="11275" grpId="0" bldLvl="0" autoUpdateAnimBg="0"/>
      <p:bldP spid="11276" grpId="0" bldLvl="0" animBg="1" autoUpdateAnimBg="0"/>
      <p:bldP spid="11277" grpId="0" bldLvl="0" animBg="1" autoUpdateAnimBg="0"/>
      <p:bldP spid="11278" grpId="0" bldLvl="0" animBg="1" autoUpdateAnimBg="0"/>
      <p:bldP spid="11279" grpId="0" bldLvl="0" autoUpdateAnimBg="0"/>
      <p:bldP spid="11280" grpId="0" bldLvl="0" autoUpdateAnimBg="0"/>
      <p:bldP spid="11281" grpId="0" bldLvl="0" autoUpdateAnimBg="0"/>
      <p:bldP spid="11282" grpId="0" bldLvl="0" animBg="1" autoUpdateAnimBg="0"/>
      <p:bldP spid="11283" grpId="0" bldLvl="0" animBg="1" autoUpdateAnimBg="0"/>
      <p:bldP spid="11284" grpId="0" bldLvl="0" animBg="1" autoUpdateAnimBg="0"/>
      <p:bldP spid="11285" grpId="0" bldLvl="0" autoUpdateAnimBg="0"/>
      <p:bldP spid="11286" grpId="0" bldLvl="0" autoUpdateAnimBg="0"/>
      <p:bldP spid="11287" grpId="0" bldLvl="0" autoUpdateAnimBg="0"/>
    </p:bldLst>
  </p:timing>
</p:sld>
</file>

<file path=ppt/theme/theme1.xml><?xml version="1.0" encoding="utf-8"?>
<a:theme xmlns:a="http://schemas.openxmlformats.org/drawingml/2006/main" name="https://www.freeppt7.com">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TotalTime>
  <Pages>0</Pages>
  <Words>2601</Words>
  <Characters>0</Characters>
  <Application>Microsoft Office PowerPoint</Application>
  <DocSecurity>0</DocSecurity>
  <PresentationFormat>全屏显示(16:9)</PresentationFormat>
  <Lines>0</Lines>
  <Paragraphs>375</Paragraphs>
  <Slides>36</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36</vt:i4>
      </vt:variant>
    </vt:vector>
  </HeadingPairs>
  <TitlesOfParts>
    <vt:vector size="47" baseType="lpstr">
      <vt:lpstr>Bebas</vt:lpstr>
      <vt:lpstr>Nexa Light</vt:lpstr>
      <vt:lpstr>方正姚体</vt:lpstr>
      <vt:lpstr>华文楷体</vt:lpstr>
      <vt:lpstr>宋体</vt:lpstr>
      <vt:lpstr>微软雅黑</vt:lpstr>
      <vt:lpstr>Arial</vt:lpstr>
      <vt:lpstr>Calibri</vt:lpstr>
      <vt:lpstr>Impact</vt:lpstr>
      <vt:lpstr>Wingdings</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8</cp:revision>
  <dcterms:created xsi:type="dcterms:W3CDTF">2014-09-01T11:16:00Z</dcterms:created>
  <dcterms:modified xsi:type="dcterms:W3CDTF">2020-03-11T11:49:26Z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2052-9.1.0.5218</vt:lpwstr>
  </property>
</Properties>
</file>