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63" r:id="rId2"/>
    <p:sldId id="265" r:id="rId3"/>
    <p:sldId id="266" r:id="rId4"/>
    <p:sldId id="267" r:id="rId5"/>
    <p:sldId id="268" r:id="rId6"/>
    <p:sldId id="260" r:id="rId7"/>
    <p:sldId id="259" r:id="rId8"/>
    <p:sldId id="269" r:id="rId9"/>
    <p:sldId id="283" r:id="rId10"/>
    <p:sldId id="270" r:id="rId11"/>
    <p:sldId id="284" r:id="rId12"/>
    <p:sldId id="262" r:id="rId13"/>
    <p:sldId id="285" r:id="rId14"/>
    <p:sldId id="286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5377"/>
    <a:srgbClr val="0BD6FD"/>
    <a:srgbClr val="141414"/>
    <a:srgbClr val="010101"/>
    <a:srgbClr val="767676"/>
    <a:srgbClr val="1F1F1F"/>
    <a:srgbClr val="0D0D0D"/>
    <a:srgbClr val="0D242F"/>
    <a:srgbClr val="0F0F1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28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37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image" Target="../media/image4.pn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19050" cap="rnd" cmpd="sng" algn="ctr">
              <a:solidFill>
                <a:srgbClr val="155377"/>
              </a:solidFill>
              <a:prstDash val="solid"/>
              <a:round/>
            </a:ln>
          </c:spPr>
          <c:marker>
            <c:symbol val="picture"/>
            <c:spPr>
              <a:blipFill>
                <a:blip xmlns:r="http://schemas.openxmlformats.org/officeDocument/2006/relationships" r:embed="rId1"/>
                <a:stretch>
                  <a:fillRect/>
                </a:stretch>
              </a:blipFill>
              <a:ln w="6350" cap="flat" cmpd="sng" algn="ctr">
                <a:noFill/>
                <a:prstDash val="solid"/>
                <a:round/>
              </a:ln>
            </c:spPr>
          </c:marker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  <c:pt idx="5">
                  <c:v>Q6</c:v>
                </c:pt>
                <c:pt idx="6">
                  <c:v>Q7</c:v>
                </c:pt>
                <c:pt idx="7">
                  <c:v>Q8</c:v>
                </c:pt>
                <c:pt idx="8">
                  <c:v>Q9</c:v>
                </c:pt>
                <c:pt idx="9">
                  <c:v>Q10</c:v>
                </c:pt>
                <c:pt idx="10">
                  <c:v>Q11</c:v>
                </c:pt>
                <c:pt idx="11">
                  <c:v>Q12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5</c:v>
                </c:pt>
                <c:pt idx="8">
                  <c:v>2.4</c:v>
                </c:pt>
                <c:pt idx="9">
                  <c:v>4.4000000000000004</c:v>
                </c:pt>
                <c:pt idx="10">
                  <c:v>1.8</c:v>
                </c:pt>
                <c:pt idx="11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53-4CD7-9955-04BB1A0BB2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9760896"/>
        <c:axId val="85120064"/>
      </c:lineChart>
      <c:catAx>
        <c:axId val="5597608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5120064"/>
        <c:crosses val="autoZero"/>
        <c:auto val="1"/>
        <c:lblAlgn val="ctr"/>
        <c:lblOffset val="100"/>
        <c:noMultiLvlLbl val="0"/>
      </c:catAx>
      <c:valAx>
        <c:axId val="851200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59760896"/>
        <c:crosses val="autoZero"/>
        <c:crossBetween val="between"/>
      </c:valAx>
      <c:spPr>
        <a:noFill/>
        <a:ln>
          <a:noFill/>
        </a:ln>
      </c:spPr>
    </c:plotArea>
    <c:legend>
      <c:legendPos val="b"/>
      <c:overlay val="0"/>
      <c:txPr>
        <a:bodyPr rot="0" spcFirstLastPara="0" vertOverflow="ellipsis" vert="horz" wrap="square" anchor="ctr" anchorCtr="1"/>
        <a:lstStyle/>
        <a:p>
          <a:pPr>
            <a:defRPr lang="zh-CN" sz="12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txPr>
    <a:bodyPr/>
    <a:lstStyle/>
    <a:p>
      <a:pPr>
        <a:defRPr lang="zh-CN" sz="1800">
          <a:solidFill>
            <a:schemeClr val="bg1"/>
          </a:solidFill>
        </a:defRPr>
      </a:pPr>
      <a:endParaRPr lang="zh-CN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41F0-F6A9-4EA2-A594-712887142ED0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7A29E-0580-49AD-A858-FB50CDB045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9099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微软雅黑 Light" panose="020B0502040204020203" pitchFamily="34" charset="-122"/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2020/3/12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微软雅黑 Light" panose="020B0502040204020203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微软雅黑 Light" panose="020B0502040204020203" pitchFamily="34" charset="-122"/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微软雅黑 Light" panose="020B0502040204020203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微软雅黑 Light" panose="020B0502040204020203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软雅黑 Light" panose="020B0502040204020203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软雅黑 Light" panose="020B0502040204020203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微软雅黑 Light" panose="020B0502040204020203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微软雅黑 Light" panose="020B0502040204020203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Group 166"/>
          <p:cNvGrpSpPr>
            <a:grpSpLocks noChangeAspect="1"/>
          </p:cNvGrpSpPr>
          <p:nvPr/>
        </p:nvGrpSpPr>
        <p:grpSpPr bwMode="auto">
          <a:xfrm>
            <a:off x="1373388" y="1519929"/>
            <a:ext cx="3559873" cy="3302750"/>
            <a:chOff x="675" y="1387"/>
            <a:chExt cx="983" cy="912"/>
          </a:xfrm>
          <a:noFill/>
        </p:grpSpPr>
        <p:sp>
          <p:nvSpPr>
            <p:cNvPr id="189" name="Freeform 167"/>
            <p:cNvSpPr/>
            <p:nvPr/>
          </p:nvSpPr>
          <p:spPr bwMode="auto">
            <a:xfrm>
              <a:off x="737" y="1465"/>
              <a:ext cx="833" cy="834"/>
            </a:xfrm>
            <a:custGeom>
              <a:avLst/>
              <a:gdLst>
                <a:gd name="T0" fmla="*/ 290 w 310"/>
                <a:gd name="T1" fmla="*/ 119 h 310"/>
                <a:gd name="T2" fmla="*/ 191 w 310"/>
                <a:gd name="T3" fmla="*/ 290 h 310"/>
                <a:gd name="T4" fmla="*/ 20 w 310"/>
                <a:gd name="T5" fmla="*/ 191 h 310"/>
                <a:gd name="T6" fmla="*/ 119 w 310"/>
                <a:gd name="T7" fmla="*/ 20 h 310"/>
                <a:gd name="T8" fmla="*/ 290 w 310"/>
                <a:gd name="T9" fmla="*/ 11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0" h="310">
                  <a:moveTo>
                    <a:pt x="290" y="119"/>
                  </a:moveTo>
                  <a:cubicBezTo>
                    <a:pt x="310" y="193"/>
                    <a:pt x="266" y="270"/>
                    <a:pt x="191" y="290"/>
                  </a:cubicBezTo>
                  <a:cubicBezTo>
                    <a:pt x="117" y="310"/>
                    <a:pt x="40" y="266"/>
                    <a:pt x="20" y="191"/>
                  </a:cubicBezTo>
                  <a:cubicBezTo>
                    <a:pt x="0" y="117"/>
                    <a:pt x="44" y="40"/>
                    <a:pt x="119" y="20"/>
                  </a:cubicBezTo>
                  <a:cubicBezTo>
                    <a:pt x="193" y="0"/>
                    <a:pt x="270" y="44"/>
                    <a:pt x="290" y="119"/>
                  </a:cubicBezTo>
                  <a:close/>
                </a:path>
              </a:pathLst>
            </a:cu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190" name="Freeform 168"/>
            <p:cNvSpPr/>
            <p:nvPr/>
          </p:nvSpPr>
          <p:spPr bwMode="auto">
            <a:xfrm>
              <a:off x="675" y="1702"/>
              <a:ext cx="983" cy="427"/>
            </a:xfrm>
            <a:custGeom>
              <a:avLst/>
              <a:gdLst>
                <a:gd name="T0" fmla="*/ 301 w 366"/>
                <a:gd name="T1" fmla="*/ 0 h 159"/>
                <a:gd name="T2" fmla="*/ 331 w 366"/>
                <a:gd name="T3" fmla="*/ 6 h 159"/>
                <a:gd name="T4" fmla="*/ 358 w 366"/>
                <a:gd name="T5" fmla="*/ 27 h 159"/>
                <a:gd name="T6" fmla="*/ 196 w 366"/>
                <a:gd name="T7" fmla="*/ 133 h 159"/>
                <a:gd name="T8" fmla="*/ 2 w 366"/>
                <a:gd name="T9" fmla="*/ 123 h 159"/>
                <a:gd name="T10" fmla="*/ 13 w 366"/>
                <a:gd name="T11" fmla="*/ 93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6" h="159">
                  <a:moveTo>
                    <a:pt x="301" y="0"/>
                  </a:moveTo>
                  <a:cubicBezTo>
                    <a:pt x="313" y="1"/>
                    <a:pt x="323" y="3"/>
                    <a:pt x="331" y="6"/>
                  </a:cubicBezTo>
                  <a:cubicBezTo>
                    <a:pt x="346" y="10"/>
                    <a:pt x="355" y="17"/>
                    <a:pt x="358" y="27"/>
                  </a:cubicBezTo>
                  <a:cubicBezTo>
                    <a:pt x="366" y="59"/>
                    <a:pt x="294" y="106"/>
                    <a:pt x="196" y="133"/>
                  </a:cubicBezTo>
                  <a:cubicBezTo>
                    <a:pt x="98" y="159"/>
                    <a:pt x="11" y="155"/>
                    <a:pt x="2" y="123"/>
                  </a:cubicBezTo>
                  <a:cubicBezTo>
                    <a:pt x="0" y="114"/>
                    <a:pt x="4" y="104"/>
                    <a:pt x="13" y="93"/>
                  </a:cubicBezTo>
                </a:path>
              </a:pathLst>
            </a:cu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191" name="Oval 169"/>
            <p:cNvSpPr>
              <a:spLocks noChangeArrowheads="1"/>
            </p:cNvSpPr>
            <p:nvPr/>
          </p:nvSpPr>
          <p:spPr bwMode="auto">
            <a:xfrm>
              <a:off x="1476" y="1387"/>
              <a:ext cx="172" cy="172"/>
            </a:xfrm>
            <a:prstGeom prst="ellipse">
              <a:avLst/>
            </a:pr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192" name="Oval 170"/>
            <p:cNvSpPr>
              <a:spLocks noChangeArrowheads="1"/>
            </p:cNvSpPr>
            <p:nvPr/>
          </p:nvSpPr>
          <p:spPr bwMode="auto">
            <a:xfrm>
              <a:off x="1336" y="1387"/>
              <a:ext cx="64" cy="64"/>
            </a:xfrm>
            <a:prstGeom prst="ellipse">
              <a:avLst/>
            </a:pr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193" name="Freeform 171"/>
            <p:cNvSpPr/>
            <p:nvPr/>
          </p:nvSpPr>
          <p:spPr bwMode="auto">
            <a:xfrm>
              <a:off x="863" y="1815"/>
              <a:ext cx="8" cy="45"/>
            </a:xfrm>
            <a:custGeom>
              <a:avLst/>
              <a:gdLst>
                <a:gd name="T0" fmla="*/ 0 w 3"/>
                <a:gd name="T1" fmla="*/ 17 h 17"/>
                <a:gd name="T2" fmla="*/ 3 w 3"/>
                <a:gd name="T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" h="17">
                  <a:moveTo>
                    <a:pt x="0" y="17"/>
                  </a:moveTo>
                  <a:cubicBezTo>
                    <a:pt x="1" y="12"/>
                    <a:pt x="2" y="6"/>
                    <a:pt x="3" y="0"/>
                  </a:cubicBezTo>
                </a:path>
              </a:pathLst>
            </a:cu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194" name="Freeform 172"/>
            <p:cNvSpPr/>
            <p:nvPr/>
          </p:nvSpPr>
          <p:spPr bwMode="auto">
            <a:xfrm>
              <a:off x="901" y="1602"/>
              <a:ext cx="177" cy="137"/>
            </a:xfrm>
            <a:custGeom>
              <a:avLst/>
              <a:gdLst>
                <a:gd name="T0" fmla="*/ 0 w 66"/>
                <a:gd name="T1" fmla="*/ 51 h 51"/>
                <a:gd name="T2" fmla="*/ 66 w 66"/>
                <a:gd name="T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" h="51">
                  <a:moveTo>
                    <a:pt x="0" y="51"/>
                  </a:moveTo>
                  <a:cubicBezTo>
                    <a:pt x="13" y="27"/>
                    <a:pt x="37" y="8"/>
                    <a:pt x="66" y="0"/>
                  </a:cubicBezTo>
                </a:path>
              </a:pathLst>
            </a:cu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</p:grpSp>
      <p:sp>
        <p:nvSpPr>
          <p:cNvPr id="195" name="任意多边形 194"/>
          <p:cNvSpPr/>
          <p:nvPr/>
        </p:nvSpPr>
        <p:spPr bwMode="auto">
          <a:xfrm rot="19732764">
            <a:off x="10030243" y="1719514"/>
            <a:ext cx="2002654" cy="708904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196" name="任意多边形 195"/>
          <p:cNvSpPr/>
          <p:nvPr/>
        </p:nvSpPr>
        <p:spPr bwMode="auto">
          <a:xfrm rot="19732764">
            <a:off x="685927" y="2094763"/>
            <a:ext cx="1045955" cy="363442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197" name="任意多边形 196"/>
          <p:cNvSpPr/>
          <p:nvPr/>
        </p:nvSpPr>
        <p:spPr bwMode="auto">
          <a:xfrm rot="19732764">
            <a:off x="9672102" y="4481544"/>
            <a:ext cx="2120423" cy="768556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198" name="任意多边形 197"/>
          <p:cNvSpPr/>
          <p:nvPr/>
        </p:nvSpPr>
        <p:spPr bwMode="auto">
          <a:xfrm rot="19732764">
            <a:off x="2432663" y="5754170"/>
            <a:ext cx="2845909" cy="453792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199" name="文本框 198"/>
          <p:cNvSpPr txBox="1"/>
          <p:nvPr/>
        </p:nvSpPr>
        <p:spPr>
          <a:xfrm>
            <a:off x="4115858" y="3001406"/>
            <a:ext cx="4450256" cy="1754326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altLang="zh-CN" sz="5400" dirty="0">
                <a:solidFill>
                  <a:schemeClr val="bg1"/>
                </a:solidFill>
                <a:latin typeface="Raavi" panose="020B0502040204020203" pitchFamily="34" charset="0"/>
                <a:ea typeface="微软雅黑 Light" panose="020B0502040204020203" pitchFamily="34" charset="-122"/>
                <a:cs typeface="Raavi" panose="020B0502040204020203" pitchFamily="34" charset="0"/>
              </a:rPr>
              <a:t>POWERPOINT</a:t>
            </a:r>
          </a:p>
          <a:p>
            <a:pPr algn="ctr"/>
            <a:r>
              <a:rPr lang="en-US" altLang="zh-CN" sz="5400" dirty="0">
                <a:solidFill>
                  <a:schemeClr val="bg1"/>
                </a:solidFill>
                <a:latin typeface="Raavi" panose="020B0502040204020203" pitchFamily="34" charset="0"/>
                <a:ea typeface="微软雅黑 Light" panose="020B0502040204020203" pitchFamily="34" charset="-122"/>
                <a:cs typeface="Raavi" panose="020B0502040204020203" pitchFamily="34" charset="0"/>
              </a:rPr>
              <a:t>TEMPLATE</a:t>
            </a:r>
          </a:p>
        </p:txBody>
      </p:sp>
      <p:sp>
        <p:nvSpPr>
          <p:cNvPr id="200" name="任意多边形 199"/>
          <p:cNvSpPr/>
          <p:nvPr/>
        </p:nvSpPr>
        <p:spPr bwMode="auto">
          <a:xfrm rot="19732764">
            <a:off x="7199986" y="1951731"/>
            <a:ext cx="2222861" cy="453792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215" name="任意多边形 214"/>
          <p:cNvSpPr/>
          <p:nvPr/>
        </p:nvSpPr>
        <p:spPr bwMode="auto">
          <a:xfrm rot="19732764">
            <a:off x="3198159" y="815805"/>
            <a:ext cx="2460233" cy="854867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216" name="任意多边形 215"/>
          <p:cNvSpPr/>
          <p:nvPr/>
        </p:nvSpPr>
        <p:spPr bwMode="auto">
          <a:xfrm rot="19732764">
            <a:off x="6816928" y="5509884"/>
            <a:ext cx="1018795" cy="708904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grpSp>
        <p:nvGrpSpPr>
          <p:cNvPr id="202" name="Group 175"/>
          <p:cNvGrpSpPr>
            <a:grpSpLocks noChangeAspect="1"/>
          </p:cNvGrpSpPr>
          <p:nvPr/>
        </p:nvGrpSpPr>
        <p:grpSpPr bwMode="auto">
          <a:xfrm>
            <a:off x="7945607" y="3889403"/>
            <a:ext cx="1251002" cy="1247152"/>
            <a:chOff x="5277" y="1303"/>
            <a:chExt cx="975" cy="972"/>
          </a:xfrm>
        </p:grpSpPr>
        <p:sp>
          <p:nvSpPr>
            <p:cNvPr id="204" name="Oval 176"/>
            <p:cNvSpPr>
              <a:spLocks noChangeArrowheads="1"/>
            </p:cNvSpPr>
            <p:nvPr/>
          </p:nvSpPr>
          <p:spPr bwMode="auto">
            <a:xfrm>
              <a:off x="5277" y="1303"/>
              <a:ext cx="975" cy="972"/>
            </a:xfrm>
            <a:prstGeom prst="ellipse">
              <a:avLst/>
            </a:prstGeom>
            <a:noFill/>
            <a:ln w="25400" cap="flat" cmpd="sng">
              <a:gradFill>
                <a:gsLst>
                  <a:gs pos="0">
                    <a:srgbClr val="155377"/>
                  </a:gs>
                  <a:gs pos="61000">
                    <a:srgbClr val="155377">
                      <a:alpha val="8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205" name="Freeform 177"/>
            <p:cNvSpPr/>
            <p:nvPr/>
          </p:nvSpPr>
          <p:spPr bwMode="auto">
            <a:xfrm>
              <a:off x="5353" y="1531"/>
              <a:ext cx="826" cy="99"/>
            </a:xfrm>
            <a:custGeom>
              <a:avLst/>
              <a:gdLst>
                <a:gd name="T0" fmla="*/ 0 w 307"/>
                <a:gd name="T1" fmla="*/ 0 h 37"/>
                <a:gd name="T2" fmla="*/ 307 w 307"/>
                <a:gd name="T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7" h="37">
                  <a:moveTo>
                    <a:pt x="0" y="0"/>
                  </a:moveTo>
                  <a:cubicBezTo>
                    <a:pt x="0" y="0"/>
                    <a:pt x="132" y="37"/>
                    <a:pt x="307" y="0"/>
                  </a:cubicBezTo>
                </a:path>
              </a:pathLst>
            </a:custGeom>
            <a:noFill/>
            <a:ln w="25400" cap="flat" cmpd="sng">
              <a:gradFill>
                <a:gsLst>
                  <a:gs pos="0">
                    <a:srgbClr val="155377"/>
                  </a:gs>
                  <a:gs pos="61000">
                    <a:srgbClr val="155377">
                      <a:alpha val="8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206" name="Freeform 178"/>
            <p:cNvSpPr/>
            <p:nvPr/>
          </p:nvSpPr>
          <p:spPr bwMode="auto">
            <a:xfrm>
              <a:off x="5307" y="1625"/>
              <a:ext cx="926" cy="145"/>
            </a:xfrm>
            <a:custGeom>
              <a:avLst/>
              <a:gdLst>
                <a:gd name="T0" fmla="*/ 0 w 344"/>
                <a:gd name="T1" fmla="*/ 0 h 54"/>
                <a:gd name="T2" fmla="*/ 344 w 344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4" h="54">
                  <a:moveTo>
                    <a:pt x="0" y="0"/>
                  </a:moveTo>
                  <a:cubicBezTo>
                    <a:pt x="0" y="0"/>
                    <a:pt x="150" y="54"/>
                    <a:pt x="344" y="0"/>
                  </a:cubicBezTo>
                </a:path>
              </a:pathLst>
            </a:custGeom>
            <a:noFill/>
            <a:ln w="25400" cap="flat" cmpd="sng">
              <a:gradFill>
                <a:gsLst>
                  <a:gs pos="0">
                    <a:srgbClr val="155377"/>
                  </a:gs>
                  <a:gs pos="61000">
                    <a:srgbClr val="155377">
                      <a:alpha val="8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207" name="Freeform 179"/>
            <p:cNvSpPr/>
            <p:nvPr/>
          </p:nvSpPr>
          <p:spPr bwMode="auto">
            <a:xfrm>
              <a:off x="5296" y="1840"/>
              <a:ext cx="953" cy="145"/>
            </a:xfrm>
            <a:custGeom>
              <a:avLst/>
              <a:gdLst>
                <a:gd name="T0" fmla="*/ 0 w 354"/>
                <a:gd name="T1" fmla="*/ 0 h 54"/>
                <a:gd name="T2" fmla="*/ 354 w 354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4" h="54">
                  <a:moveTo>
                    <a:pt x="0" y="0"/>
                  </a:moveTo>
                  <a:cubicBezTo>
                    <a:pt x="0" y="0"/>
                    <a:pt x="155" y="54"/>
                    <a:pt x="354" y="0"/>
                  </a:cubicBezTo>
                </a:path>
              </a:pathLst>
            </a:custGeom>
            <a:noFill/>
            <a:ln w="25400" cap="flat" cmpd="sng">
              <a:gradFill>
                <a:gsLst>
                  <a:gs pos="0">
                    <a:srgbClr val="155377"/>
                  </a:gs>
                  <a:gs pos="61000">
                    <a:srgbClr val="155377">
                      <a:alpha val="8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208" name="Freeform 180"/>
            <p:cNvSpPr/>
            <p:nvPr/>
          </p:nvSpPr>
          <p:spPr bwMode="auto">
            <a:xfrm>
              <a:off x="5321" y="1996"/>
              <a:ext cx="885" cy="120"/>
            </a:xfrm>
            <a:custGeom>
              <a:avLst/>
              <a:gdLst>
                <a:gd name="T0" fmla="*/ 0 w 329"/>
                <a:gd name="T1" fmla="*/ 0 h 45"/>
                <a:gd name="T2" fmla="*/ 329 w 329"/>
                <a:gd name="T3" fmla="*/ 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5">
                  <a:moveTo>
                    <a:pt x="0" y="0"/>
                  </a:moveTo>
                  <a:cubicBezTo>
                    <a:pt x="20" y="12"/>
                    <a:pt x="231" y="45"/>
                    <a:pt x="329" y="2"/>
                  </a:cubicBezTo>
                </a:path>
              </a:pathLst>
            </a:custGeom>
            <a:noFill/>
            <a:ln w="25400" cap="flat" cmpd="sng">
              <a:gradFill>
                <a:gsLst>
                  <a:gs pos="0">
                    <a:srgbClr val="155377"/>
                  </a:gs>
                  <a:gs pos="61000">
                    <a:srgbClr val="155377">
                      <a:alpha val="8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209" name="Freeform 181"/>
            <p:cNvSpPr/>
            <p:nvPr/>
          </p:nvSpPr>
          <p:spPr bwMode="auto">
            <a:xfrm>
              <a:off x="5396" y="2106"/>
              <a:ext cx="734" cy="104"/>
            </a:xfrm>
            <a:custGeom>
              <a:avLst/>
              <a:gdLst>
                <a:gd name="T0" fmla="*/ 0 w 273"/>
                <a:gd name="T1" fmla="*/ 0 h 39"/>
                <a:gd name="T2" fmla="*/ 273 w 273"/>
                <a:gd name="T3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73" h="39">
                  <a:moveTo>
                    <a:pt x="0" y="0"/>
                  </a:moveTo>
                  <a:cubicBezTo>
                    <a:pt x="16" y="10"/>
                    <a:pt x="190" y="39"/>
                    <a:pt x="273" y="2"/>
                  </a:cubicBezTo>
                </a:path>
              </a:pathLst>
            </a:custGeom>
            <a:noFill/>
            <a:ln w="25400" cap="flat" cmpd="sng">
              <a:gradFill>
                <a:gsLst>
                  <a:gs pos="0">
                    <a:srgbClr val="155377"/>
                  </a:gs>
                  <a:gs pos="61000">
                    <a:srgbClr val="155377">
                      <a:alpha val="8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</p:grpSp>
      <p:sp>
        <p:nvSpPr>
          <p:cNvPr id="217" name="Oval 169"/>
          <p:cNvSpPr>
            <a:spLocks noChangeArrowheads="1"/>
          </p:cNvSpPr>
          <p:nvPr/>
        </p:nvSpPr>
        <p:spPr bwMode="auto">
          <a:xfrm>
            <a:off x="9152117" y="3867246"/>
            <a:ext cx="243284" cy="243284"/>
          </a:xfrm>
          <a:prstGeom prst="ellipse">
            <a:avLst/>
          </a:prstGeom>
          <a:noFill/>
          <a:ln w="25400" cap="rnd" cmpd="sng">
            <a:gradFill>
              <a:gsLst>
                <a:gs pos="0">
                  <a:srgbClr val="155377"/>
                </a:gs>
                <a:gs pos="56000">
                  <a:srgbClr val="155377">
                    <a:alpha val="34000"/>
                  </a:srgbClr>
                </a:gs>
                <a:gs pos="100000">
                  <a:srgbClr val="0BD6FD">
                    <a:alpha val="73000"/>
                  </a:srgbClr>
                </a:gs>
              </a:gsLst>
              <a:lin ang="5400000" scaled="1"/>
            </a:gra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ea typeface="微软雅黑 Light" panose="020B0502040204020203" pitchFamily="34" charset="-122"/>
            </a:endParaRPr>
          </a:p>
        </p:txBody>
      </p:sp>
      <p:sp>
        <p:nvSpPr>
          <p:cNvPr id="52" name="任意多边形 51"/>
          <p:cNvSpPr/>
          <p:nvPr/>
        </p:nvSpPr>
        <p:spPr bwMode="auto">
          <a:xfrm rot="19732764">
            <a:off x="-1120281" y="5754170"/>
            <a:ext cx="2845909" cy="453792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26" name="Rounded Rectangle 7">
            <a:extLst>
              <a:ext uri="{FF2B5EF4-FFF2-40B4-BE49-F238E27FC236}">
                <a16:creationId xmlns:a16="http://schemas.microsoft.com/office/drawing/2014/main" id="{03CEBAFD-B8CD-4627-8152-967DD6F325D5}"/>
              </a:ext>
            </a:extLst>
          </p:cNvPr>
          <p:cNvSpPr/>
          <p:nvPr/>
        </p:nvSpPr>
        <p:spPr>
          <a:xfrm>
            <a:off x="9873728" y="658624"/>
            <a:ext cx="1084963" cy="330583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  <a:alpha val="0"/>
            </a:schemeClr>
          </a:solidFill>
          <a:ln w="158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/>
              <a:t>LOGO</a:t>
            </a:r>
            <a:endParaRPr lang="ko-KR" altLang="en-US" sz="2000" dirty="0"/>
          </a:p>
        </p:txBody>
      </p:sp>
      <p:sp>
        <p:nvSpPr>
          <p:cNvPr id="27" name="TextBox 206">
            <a:hlinkClick r:id="rId3"/>
            <a:extLst>
              <a:ext uri="{FF2B5EF4-FFF2-40B4-BE49-F238E27FC236}">
                <a16:creationId xmlns:a16="http://schemas.microsoft.com/office/drawing/2014/main" id="{6FC42606-CEFE-428D-B25C-7247FC354B87}"/>
              </a:ext>
            </a:extLst>
          </p:cNvPr>
          <p:cNvSpPr txBox="1"/>
          <p:nvPr/>
        </p:nvSpPr>
        <p:spPr>
          <a:xfrm>
            <a:off x="458500" y="6195197"/>
            <a:ext cx="22788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1">
                    <a:lumMod val="95000"/>
                  </a:schemeClr>
                </a:solidFill>
                <a:cs typeface="Arial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>
                  <a:lumMod val="95000"/>
                </a:schemeClr>
              </a:solidFill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" grpId="0" animBg="1"/>
      <p:bldP spid="196" grpId="0" animBg="1"/>
      <p:bldP spid="197" grpId="0" animBg="1"/>
      <p:bldP spid="198" grpId="0" animBg="1"/>
      <p:bldP spid="199" grpId="0"/>
      <p:bldP spid="200" grpId="0" animBg="1"/>
      <p:bldP spid="215" grpId="0" animBg="1"/>
      <p:bldP spid="216" grpId="0" animBg="1"/>
      <p:bldP spid="5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28" name="Group 166"/>
            <p:cNvGrpSpPr>
              <a:grpSpLocks noChangeAspect="1"/>
            </p:cNvGrpSpPr>
            <p:nvPr/>
          </p:nvGrpSpPr>
          <p:grpSpPr bwMode="auto"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2" name="Freeform 167"/>
              <p:cNvSpPr/>
              <p:nvPr/>
            </p:nvSpPr>
            <p:spPr bwMode="auto">
              <a:xfrm>
                <a:off x="737" y="1465"/>
                <a:ext cx="833" cy="834"/>
              </a:xfrm>
              <a:custGeom>
                <a:avLst/>
                <a:gdLst>
                  <a:gd name="T0" fmla="*/ 290 w 310"/>
                  <a:gd name="T1" fmla="*/ 119 h 310"/>
                  <a:gd name="T2" fmla="*/ 191 w 310"/>
                  <a:gd name="T3" fmla="*/ 290 h 310"/>
                  <a:gd name="T4" fmla="*/ 20 w 310"/>
                  <a:gd name="T5" fmla="*/ 191 h 310"/>
                  <a:gd name="T6" fmla="*/ 119 w 310"/>
                  <a:gd name="T7" fmla="*/ 20 h 310"/>
                  <a:gd name="T8" fmla="*/ 290 w 310"/>
                  <a:gd name="T9" fmla="*/ 11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3" name="Freeform 168"/>
              <p:cNvSpPr/>
              <p:nvPr/>
            </p:nvSpPr>
            <p:spPr bwMode="auto">
              <a:xfrm>
                <a:off x="675" y="1702"/>
                <a:ext cx="983" cy="427"/>
              </a:xfrm>
              <a:custGeom>
                <a:avLst/>
                <a:gdLst>
                  <a:gd name="T0" fmla="*/ 301 w 366"/>
                  <a:gd name="T1" fmla="*/ 0 h 159"/>
                  <a:gd name="T2" fmla="*/ 331 w 366"/>
                  <a:gd name="T3" fmla="*/ 6 h 159"/>
                  <a:gd name="T4" fmla="*/ 358 w 366"/>
                  <a:gd name="T5" fmla="*/ 27 h 159"/>
                  <a:gd name="T6" fmla="*/ 196 w 366"/>
                  <a:gd name="T7" fmla="*/ 133 h 159"/>
                  <a:gd name="T8" fmla="*/ 2 w 366"/>
                  <a:gd name="T9" fmla="*/ 123 h 159"/>
                  <a:gd name="T10" fmla="*/ 13 w 366"/>
                  <a:gd name="T1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6" h="159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4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5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6" name="Freeform 171"/>
              <p:cNvSpPr/>
              <p:nvPr/>
            </p:nvSpPr>
            <p:spPr bwMode="auto">
              <a:xfrm>
                <a:off x="863" y="1815"/>
                <a:ext cx="8" cy="45"/>
              </a:xfrm>
              <a:custGeom>
                <a:avLst/>
                <a:gdLst>
                  <a:gd name="T0" fmla="*/ 0 w 3"/>
                  <a:gd name="T1" fmla="*/ 17 h 17"/>
                  <a:gd name="T2" fmla="*/ 3 w 3"/>
                  <a:gd name="T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7" name="Freeform 172"/>
              <p:cNvSpPr/>
              <p:nvPr/>
            </p:nvSpPr>
            <p:spPr bwMode="auto">
              <a:xfrm>
                <a:off x="901" y="1602"/>
                <a:ext cx="177" cy="137"/>
              </a:xfrm>
              <a:custGeom>
                <a:avLst/>
                <a:gdLst>
                  <a:gd name="T0" fmla="*/ 0 w 66"/>
                  <a:gd name="T1" fmla="*/ 51 h 51"/>
                  <a:gd name="T2" fmla="*/ 66 w 66"/>
                  <a:gd name="T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51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9450043" y="889208"/>
              <a:ext cx="2912707" cy="885074"/>
              <a:chOff x="4823231" y="3700061"/>
              <a:chExt cx="2912707" cy="885074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4823231" y="3700061"/>
                <a:ext cx="2164375" cy="58477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3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aavi" panose="020B0502040204020203" pitchFamily="34" charset="0"/>
                    <a:ea typeface="微软雅黑 Light" panose="020B0502040204020203" pitchFamily="34" charset="-122"/>
                    <a:cs typeface="Raavi" panose="020B0502040204020203" pitchFamily="34" charset="0"/>
                  </a:rPr>
                  <a:t>PART </a:t>
                </a:r>
                <a:r>
                  <a:rPr lang="en-US" altLang="zh-CN" sz="3200" kern="0" noProof="0" dirty="0">
                    <a:solidFill>
                      <a:schemeClr val="bg1"/>
                    </a:solidFill>
                    <a:latin typeface="Raavi" panose="020B0502040204020203" pitchFamily="34" charset="0"/>
                    <a:ea typeface="微软雅黑 Light" panose="020B0502040204020203" pitchFamily="34" charset="-122"/>
                    <a:cs typeface="Raavi" panose="020B0502040204020203" pitchFamily="34" charset="0"/>
                  </a:rPr>
                  <a:t>TOW</a:t>
                </a:r>
                <a:endPara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aavi" panose="020B0502040204020203" pitchFamily="34" charset="0"/>
                  <a:ea typeface="微软雅黑 Light" panose="020B0502040204020203" pitchFamily="34" charset="-122"/>
                  <a:cs typeface="Raavi" panose="020B0502040204020203" pitchFamily="34" charset="0"/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5167606" y="4061915"/>
                <a:ext cx="2568332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ea typeface="微软雅黑 Light" panose="020B0502040204020203" pitchFamily="34" charset="-122"/>
                    <a:cs typeface="Raavi" panose="020B0502040204020203" pitchFamily="34" charset="0"/>
                  </a:rPr>
                  <a:t>ADD YOUR TITLE</a:t>
                </a:r>
                <a:endPara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lt"/>
                  <a:ea typeface="微软雅黑 Light" panose="020B0502040204020203" pitchFamily="34" charset="-122"/>
                  <a:cs typeface="Raavi" panose="020B0502040204020203" pitchFamily="34" charset="0"/>
                </a:endParaRPr>
              </a:p>
            </p:txBody>
          </p:sp>
        </p:grpSp>
      </p:grpSp>
      <p:grpSp>
        <p:nvGrpSpPr>
          <p:cNvPr id="71" name="组合 70"/>
          <p:cNvGrpSpPr/>
          <p:nvPr/>
        </p:nvGrpSpPr>
        <p:grpSpPr>
          <a:xfrm>
            <a:off x="1791684" y="3074465"/>
            <a:ext cx="2555875" cy="2361615"/>
            <a:chOff x="1444297" y="3467341"/>
            <a:chExt cx="2555875" cy="2361615"/>
          </a:xfrm>
        </p:grpSpPr>
        <p:sp>
          <p:nvSpPr>
            <p:cNvPr id="16" name="矩形 15"/>
            <p:cNvSpPr/>
            <p:nvPr/>
          </p:nvSpPr>
          <p:spPr>
            <a:xfrm>
              <a:off x="1871474" y="5182625"/>
              <a:ext cx="187347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kern="0" dirty="0">
                  <a:solidFill>
                    <a:schemeClr val="bg1">
                      <a:lumMod val="75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ADD YOUR WORD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9" name="文本框 66"/>
            <p:cNvSpPr txBox="1">
              <a:spLocks noChangeArrowheads="1"/>
            </p:cNvSpPr>
            <p:nvPr/>
          </p:nvSpPr>
          <p:spPr bwMode="auto">
            <a:xfrm>
              <a:off x="1444297" y="4817723"/>
              <a:ext cx="255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typeface="Helvetica" panose="020B0604020202020204" pitchFamily="34" charset="0"/>
                  <a:ea typeface="SimSun-ExtB" panose="02010609060101010101" pitchFamily="49" charset="-122"/>
                  <a:cs typeface="Arial" panose="020B0604020202020204" pitchFamily="34" charset="0"/>
                </a:rPr>
                <a:t>PLEASE ADD YOUR TITLE HERE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  <p:grpSp>
          <p:nvGrpSpPr>
            <p:cNvPr id="64" name="组合 63"/>
            <p:cNvGrpSpPr/>
            <p:nvPr/>
          </p:nvGrpSpPr>
          <p:grpSpPr>
            <a:xfrm>
              <a:off x="2279311" y="3467341"/>
              <a:ext cx="964210" cy="1060209"/>
              <a:chOff x="4116388" y="3044826"/>
              <a:chExt cx="1450976" cy="1595438"/>
            </a:xfrm>
          </p:grpSpPr>
          <p:sp>
            <p:nvSpPr>
              <p:cNvPr id="6" name="Freeform 5"/>
              <p:cNvSpPr/>
              <p:nvPr/>
            </p:nvSpPr>
            <p:spPr bwMode="auto">
              <a:xfrm>
                <a:off x="4116388" y="4419601"/>
                <a:ext cx="1239838" cy="220663"/>
              </a:xfrm>
              <a:custGeom>
                <a:avLst/>
                <a:gdLst>
                  <a:gd name="T0" fmla="*/ 0 w 292"/>
                  <a:gd name="T1" fmla="*/ 52 h 52"/>
                  <a:gd name="T2" fmla="*/ 292 w 292"/>
                  <a:gd name="T3" fmla="*/ 52 h 52"/>
                  <a:gd name="T4" fmla="*/ 292 w 292"/>
                  <a:gd name="T5" fmla="*/ 8 h 52"/>
                  <a:gd name="T6" fmla="*/ 284 w 292"/>
                  <a:gd name="T7" fmla="*/ 0 h 52"/>
                  <a:gd name="T8" fmla="*/ 126 w 292"/>
                  <a:gd name="T9" fmla="*/ 0 h 52"/>
                  <a:gd name="T10" fmla="*/ 8 w 292"/>
                  <a:gd name="T11" fmla="*/ 0 h 52"/>
                  <a:gd name="T12" fmla="*/ 0 w 292"/>
                  <a:gd name="T13" fmla="*/ 8 h 52"/>
                  <a:gd name="T14" fmla="*/ 0 w 292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2" h="52">
                    <a:moveTo>
                      <a:pt x="0" y="52"/>
                    </a:moveTo>
                    <a:cubicBezTo>
                      <a:pt x="292" y="52"/>
                      <a:pt x="292" y="52"/>
                      <a:pt x="292" y="52"/>
                    </a:cubicBezTo>
                    <a:cubicBezTo>
                      <a:pt x="292" y="8"/>
                      <a:pt x="292" y="8"/>
                      <a:pt x="292" y="8"/>
                    </a:cubicBezTo>
                    <a:cubicBezTo>
                      <a:pt x="292" y="4"/>
                      <a:pt x="288" y="0"/>
                      <a:pt x="284" y="0"/>
                    </a:cubicBezTo>
                    <a:cubicBezTo>
                      <a:pt x="126" y="0"/>
                      <a:pt x="126" y="0"/>
                      <a:pt x="126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0" y="4"/>
                      <a:pt x="0" y="8"/>
                    </a:cubicBezTo>
                    <a:lnTo>
                      <a:pt x="0" y="52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7" name="Oval 6"/>
              <p:cNvSpPr>
                <a:spLocks noChangeArrowheads="1"/>
              </p:cNvSpPr>
              <p:nvPr/>
            </p:nvSpPr>
            <p:spPr bwMode="auto">
              <a:xfrm>
                <a:off x="4575176" y="3736976"/>
                <a:ext cx="373063" cy="374650"/>
              </a:xfrm>
              <a:prstGeom prst="ellips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0" name="Oval 7"/>
              <p:cNvSpPr>
                <a:spLocks noChangeArrowheads="1"/>
              </p:cNvSpPr>
              <p:nvPr/>
            </p:nvSpPr>
            <p:spPr bwMode="auto">
              <a:xfrm>
                <a:off x="4694238" y="3856039"/>
                <a:ext cx="134938" cy="136525"/>
              </a:xfrm>
              <a:prstGeom prst="ellips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1" name="Freeform 8"/>
              <p:cNvSpPr/>
              <p:nvPr/>
            </p:nvSpPr>
            <p:spPr bwMode="auto">
              <a:xfrm>
                <a:off x="5194301" y="3267076"/>
                <a:ext cx="152400" cy="153988"/>
              </a:xfrm>
              <a:custGeom>
                <a:avLst/>
                <a:gdLst>
                  <a:gd name="T0" fmla="*/ 7 w 36"/>
                  <a:gd name="T1" fmla="*/ 7 h 36"/>
                  <a:gd name="T2" fmla="*/ 7 w 36"/>
                  <a:gd name="T3" fmla="*/ 29 h 36"/>
                  <a:gd name="T4" fmla="*/ 29 w 36"/>
                  <a:gd name="T5" fmla="*/ 29 h 36"/>
                  <a:gd name="T6" fmla="*/ 29 w 36"/>
                  <a:gd name="T7" fmla="*/ 7 h 36"/>
                  <a:gd name="T8" fmla="*/ 7 w 36"/>
                  <a:gd name="T9" fmla="*/ 7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6">
                    <a:moveTo>
                      <a:pt x="7" y="7"/>
                    </a:moveTo>
                    <a:cubicBezTo>
                      <a:pt x="0" y="13"/>
                      <a:pt x="0" y="23"/>
                      <a:pt x="7" y="29"/>
                    </a:cubicBezTo>
                    <a:cubicBezTo>
                      <a:pt x="13" y="36"/>
                      <a:pt x="23" y="36"/>
                      <a:pt x="29" y="29"/>
                    </a:cubicBezTo>
                    <a:cubicBezTo>
                      <a:pt x="36" y="23"/>
                      <a:pt x="36" y="13"/>
                      <a:pt x="29" y="7"/>
                    </a:cubicBezTo>
                    <a:cubicBezTo>
                      <a:pt x="23" y="0"/>
                      <a:pt x="13" y="0"/>
                      <a:pt x="7" y="7"/>
                    </a:cubicBezTo>
                    <a:close/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2" name="Line 9"/>
              <p:cNvSpPr>
                <a:spLocks noChangeShapeType="1"/>
              </p:cNvSpPr>
              <p:nvPr/>
            </p:nvSpPr>
            <p:spPr bwMode="auto">
              <a:xfrm flipV="1">
                <a:off x="5113338" y="3408364"/>
                <a:ext cx="103188" cy="101600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3" name="Line 10"/>
              <p:cNvSpPr>
                <a:spLocks noChangeShapeType="1"/>
              </p:cNvSpPr>
              <p:nvPr/>
            </p:nvSpPr>
            <p:spPr bwMode="auto">
              <a:xfrm>
                <a:off x="4940301" y="3868739"/>
                <a:ext cx="144463" cy="550863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4" name="Line 11"/>
              <p:cNvSpPr>
                <a:spLocks noChangeShapeType="1"/>
              </p:cNvSpPr>
              <p:nvPr/>
            </p:nvSpPr>
            <p:spPr bwMode="auto">
              <a:xfrm flipH="1">
                <a:off x="4405313" y="3889376"/>
                <a:ext cx="169863" cy="530225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5" name="Freeform 12"/>
              <p:cNvSpPr/>
              <p:nvPr/>
            </p:nvSpPr>
            <p:spPr bwMode="auto">
              <a:xfrm>
                <a:off x="4468813" y="3087689"/>
                <a:ext cx="1065213" cy="1044575"/>
              </a:xfrm>
              <a:custGeom>
                <a:avLst/>
                <a:gdLst>
                  <a:gd name="T0" fmla="*/ 125 w 251"/>
                  <a:gd name="T1" fmla="*/ 236 h 245"/>
                  <a:gd name="T2" fmla="*/ 251 w 251"/>
                  <a:gd name="T3" fmla="*/ 198 h 245"/>
                  <a:gd name="T4" fmla="*/ 53 w 251"/>
                  <a:gd name="T5" fmla="*/ 0 h 245"/>
                  <a:gd name="T6" fmla="*/ 32 w 251"/>
                  <a:gd name="T7" fmla="*/ 172 h 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1" h="245">
                    <a:moveTo>
                      <a:pt x="125" y="236"/>
                    </a:moveTo>
                    <a:cubicBezTo>
                      <a:pt x="169" y="245"/>
                      <a:pt x="217" y="232"/>
                      <a:pt x="251" y="198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7" y="47"/>
                      <a:pt x="0" y="118"/>
                      <a:pt x="32" y="172"/>
                    </a:cubicBezTo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8" name="Freeform 13"/>
              <p:cNvSpPr/>
              <p:nvPr/>
            </p:nvSpPr>
            <p:spPr bwMode="auto">
              <a:xfrm>
                <a:off x="5153026" y="3155951"/>
                <a:ext cx="304800" cy="307975"/>
              </a:xfrm>
              <a:custGeom>
                <a:avLst/>
                <a:gdLst>
                  <a:gd name="T0" fmla="*/ 56 w 72"/>
                  <a:gd name="T1" fmla="*/ 72 h 72"/>
                  <a:gd name="T2" fmla="*/ 56 w 72"/>
                  <a:gd name="T3" fmla="*/ 16 h 72"/>
                  <a:gd name="T4" fmla="*/ 0 w 72"/>
                  <a:gd name="T5" fmla="*/ 1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72">
                    <a:moveTo>
                      <a:pt x="56" y="72"/>
                    </a:moveTo>
                    <a:cubicBezTo>
                      <a:pt x="72" y="57"/>
                      <a:pt x="72" y="31"/>
                      <a:pt x="56" y="16"/>
                    </a:cubicBezTo>
                    <a:cubicBezTo>
                      <a:pt x="41" y="0"/>
                      <a:pt x="15" y="0"/>
                      <a:pt x="0" y="16"/>
                    </a:cubicBezTo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9" name="Freeform 14"/>
              <p:cNvSpPr/>
              <p:nvPr/>
            </p:nvSpPr>
            <p:spPr bwMode="auto">
              <a:xfrm>
                <a:off x="5080001" y="3044826"/>
                <a:ext cx="487363" cy="490538"/>
              </a:xfrm>
              <a:custGeom>
                <a:avLst/>
                <a:gdLst>
                  <a:gd name="T0" fmla="*/ 90 w 115"/>
                  <a:gd name="T1" fmla="*/ 115 h 115"/>
                  <a:gd name="T2" fmla="*/ 90 w 115"/>
                  <a:gd name="T3" fmla="*/ 25 h 115"/>
                  <a:gd name="T4" fmla="*/ 0 w 115"/>
                  <a:gd name="T5" fmla="*/ 25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5" h="115">
                    <a:moveTo>
                      <a:pt x="90" y="115"/>
                    </a:moveTo>
                    <a:cubicBezTo>
                      <a:pt x="115" y="90"/>
                      <a:pt x="115" y="50"/>
                      <a:pt x="90" y="25"/>
                    </a:cubicBezTo>
                    <a:cubicBezTo>
                      <a:pt x="65" y="0"/>
                      <a:pt x="25" y="0"/>
                      <a:pt x="0" y="25"/>
                    </a:cubicBezTo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0" name="Freeform 15"/>
              <p:cNvSpPr/>
              <p:nvPr/>
            </p:nvSpPr>
            <p:spPr bwMode="auto">
              <a:xfrm>
                <a:off x="4630738" y="3459164"/>
                <a:ext cx="71438" cy="273050"/>
              </a:xfrm>
              <a:custGeom>
                <a:avLst/>
                <a:gdLst>
                  <a:gd name="T0" fmla="*/ 2 w 17"/>
                  <a:gd name="T1" fmla="*/ 0 h 64"/>
                  <a:gd name="T2" fmla="*/ 17 w 17"/>
                  <a:gd name="T3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7" h="64">
                    <a:moveTo>
                      <a:pt x="2" y="0"/>
                    </a:moveTo>
                    <a:cubicBezTo>
                      <a:pt x="0" y="22"/>
                      <a:pt x="5" y="45"/>
                      <a:pt x="17" y="64"/>
                    </a:cubicBezTo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1" name="Freeform 16"/>
              <p:cNvSpPr/>
              <p:nvPr/>
            </p:nvSpPr>
            <p:spPr bwMode="auto">
              <a:xfrm>
                <a:off x="4659313" y="3267076"/>
                <a:ext cx="39688" cy="76200"/>
              </a:xfrm>
              <a:custGeom>
                <a:avLst/>
                <a:gdLst>
                  <a:gd name="T0" fmla="*/ 9 w 9"/>
                  <a:gd name="T1" fmla="*/ 0 h 18"/>
                  <a:gd name="T2" fmla="*/ 0 w 9"/>
                  <a:gd name="T3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18">
                    <a:moveTo>
                      <a:pt x="9" y="0"/>
                    </a:moveTo>
                    <a:cubicBezTo>
                      <a:pt x="5" y="6"/>
                      <a:pt x="3" y="12"/>
                      <a:pt x="0" y="18"/>
                    </a:cubicBezTo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2" name="Line 17"/>
              <p:cNvSpPr>
                <a:spLocks noChangeShapeType="1"/>
              </p:cNvSpPr>
              <p:nvPr/>
            </p:nvSpPr>
            <p:spPr bwMode="auto">
              <a:xfrm>
                <a:off x="5419726" y="3817939"/>
                <a:ext cx="0" cy="0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</p:grpSp>
      </p:grpSp>
      <p:grpSp>
        <p:nvGrpSpPr>
          <p:cNvPr id="72" name="组合 71"/>
          <p:cNvGrpSpPr/>
          <p:nvPr/>
        </p:nvGrpSpPr>
        <p:grpSpPr>
          <a:xfrm>
            <a:off x="5025351" y="3114825"/>
            <a:ext cx="2555875" cy="2296515"/>
            <a:chOff x="4648724" y="3558300"/>
            <a:chExt cx="2555875" cy="2296515"/>
          </a:xfrm>
        </p:grpSpPr>
        <p:grpSp>
          <p:nvGrpSpPr>
            <p:cNvPr id="65" name="组合 64"/>
            <p:cNvGrpSpPr/>
            <p:nvPr/>
          </p:nvGrpSpPr>
          <p:grpSpPr>
            <a:xfrm>
              <a:off x="5350143" y="3558300"/>
              <a:ext cx="1037000" cy="1043330"/>
              <a:chOff x="6018213" y="3070226"/>
              <a:chExt cx="1560513" cy="1570038"/>
            </a:xfrm>
          </p:grpSpPr>
          <p:sp>
            <p:nvSpPr>
              <p:cNvPr id="23" name="Oval 18"/>
              <p:cNvSpPr>
                <a:spLocks noChangeArrowheads="1"/>
              </p:cNvSpPr>
              <p:nvPr/>
            </p:nvSpPr>
            <p:spPr bwMode="auto">
              <a:xfrm>
                <a:off x="6713538" y="3736976"/>
                <a:ext cx="136525" cy="136525"/>
              </a:xfrm>
              <a:prstGeom prst="ellips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4" name="Oval 19"/>
              <p:cNvSpPr>
                <a:spLocks noChangeArrowheads="1"/>
              </p:cNvSpPr>
              <p:nvPr/>
            </p:nvSpPr>
            <p:spPr bwMode="auto">
              <a:xfrm>
                <a:off x="6985001" y="3736976"/>
                <a:ext cx="136525" cy="136525"/>
              </a:xfrm>
              <a:prstGeom prst="ellips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5" name="Oval 20"/>
              <p:cNvSpPr>
                <a:spLocks noChangeArrowheads="1"/>
              </p:cNvSpPr>
              <p:nvPr/>
            </p:nvSpPr>
            <p:spPr bwMode="auto">
              <a:xfrm>
                <a:off x="6442076" y="3736976"/>
                <a:ext cx="136525" cy="136525"/>
              </a:xfrm>
              <a:prstGeom prst="ellips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6" name="Line 21"/>
              <p:cNvSpPr>
                <a:spLocks noChangeShapeType="1"/>
              </p:cNvSpPr>
              <p:nvPr/>
            </p:nvSpPr>
            <p:spPr bwMode="auto">
              <a:xfrm flipH="1">
                <a:off x="6272213" y="4060826"/>
                <a:ext cx="271463" cy="442913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8" name="Line 22"/>
              <p:cNvSpPr>
                <a:spLocks noChangeShapeType="1"/>
              </p:cNvSpPr>
              <p:nvPr/>
            </p:nvSpPr>
            <p:spPr bwMode="auto">
              <a:xfrm>
                <a:off x="7019926" y="4060826"/>
                <a:ext cx="271463" cy="442913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40" name="Oval 23"/>
              <p:cNvSpPr>
                <a:spLocks noChangeArrowheads="1"/>
              </p:cNvSpPr>
              <p:nvPr/>
            </p:nvSpPr>
            <p:spPr bwMode="auto">
              <a:xfrm>
                <a:off x="6272213" y="4367214"/>
                <a:ext cx="1019175" cy="273050"/>
              </a:xfrm>
              <a:prstGeom prst="ellips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41" name="Freeform 24"/>
              <p:cNvSpPr/>
              <p:nvPr/>
            </p:nvSpPr>
            <p:spPr bwMode="auto">
              <a:xfrm>
                <a:off x="6018213" y="3548064"/>
                <a:ext cx="1560513" cy="512763"/>
              </a:xfrm>
              <a:custGeom>
                <a:avLst/>
                <a:gdLst>
                  <a:gd name="T0" fmla="*/ 368 w 368"/>
                  <a:gd name="T1" fmla="*/ 60 h 120"/>
                  <a:gd name="T2" fmla="*/ 292 w 368"/>
                  <a:gd name="T3" fmla="*/ 120 h 120"/>
                  <a:gd name="T4" fmla="*/ 76 w 368"/>
                  <a:gd name="T5" fmla="*/ 120 h 120"/>
                  <a:gd name="T6" fmla="*/ 0 w 368"/>
                  <a:gd name="T7" fmla="*/ 60 h 120"/>
                  <a:gd name="T8" fmla="*/ 0 w 368"/>
                  <a:gd name="T9" fmla="*/ 60 h 120"/>
                  <a:gd name="T10" fmla="*/ 76 w 368"/>
                  <a:gd name="T11" fmla="*/ 0 h 120"/>
                  <a:gd name="T12" fmla="*/ 292 w 368"/>
                  <a:gd name="T13" fmla="*/ 0 h 120"/>
                  <a:gd name="T14" fmla="*/ 368 w 368"/>
                  <a:gd name="T15" fmla="*/ 6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8" h="120">
                    <a:moveTo>
                      <a:pt x="368" y="60"/>
                    </a:moveTo>
                    <a:cubicBezTo>
                      <a:pt x="368" y="93"/>
                      <a:pt x="325" y="120"/>
                      <a:pt x="292" y="120"/>
                    </a:cubicBezTo>
                    <a:cubicBezTo>
                      <a:pt x="76" y="120"/>
                      <a:pt x="76" y="120"/>
                      <a:pt x="76" y="120"/>
                    </a:cubicBezTo>
                    <a:cubicBezTo>
                      <a:pt x="43" y="120"/>
                      <a:pt x="0" y="93"/>
                      <a:pt x="0" y="60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0" y="27"/>
                      <a:pt x="43" y="0"/>
                      <a:pt x="76" y="0"/>
                    </a:cubicBezTo>
                    <a:cubicBezTo>
                      <a:pt x="292" y="0"/>
                      <a:pt x="292" y="0"/>
                      <a:pt x="292" y="0"/>
                    </a:cubicBezTo>
                    <a:cubicBezTo>
                      <a:pt x="325" y="0"/>
                      <a:pt x="368" y="27"/>
                      <a:pt x="368" y="60"/>
                    </a:cubicBezTo>
                    <a:close/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42" name="Line 25"/>
              <p:cNvSpPr>
                <a:spLocks noChangeShapeType="1"/>
              </p:cNvSpPr>
              <p:nvPr/>
            </p:nvSpPr>
            <p:spPr bwMode="auto">
              <a:xfrm>
                <a:off x="6018213" y="3805239"/>
                <a:ext cx="423863" cy="0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43" name="Line 26"/>
              <p:cNvSpPr>
                <a:spLocks noChangeShapeType="1"/>
              </p:cNvSpPr>
              <p:nvPr/>
            </p:nvSpPr>
            <p:spPr bwMode="auto">
              <a:xfrm>
                <a:off x="7154863" y="3805239"/>
                <a:ext cx="423863" cy="0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44" name="Line 27"/>
              <p:cNvSpPr>
                <a:spLocks noChangeShapeType="1"/>
              </p:cNvSpPr>
              <p:nvPr/>
            </p:nvSpPr>
            <p:spPr bwMode="auto">
              <a:xfrm flipH="1">
                <a:off x="6850063" y="3805239"/>
                <a:ext cx="134938" cy="0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45" name="Line 28"/>
              <p:cNvSpPr>
                <a:spLocks noChangeShapeType="1"/>
              </p:cNvSpPr>
              <p:nvPr/>
            </p:nvSpPr>
            <p:spPr bwMode="auto">
              <a:xfrm flipH="1">
                <a:off x="6578601" y="3805239"/>
                <a:ext cx="134938" cy="0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48" name="Freeform 29"/>
              <p:cNvSpPr/>
              <p:nvPr/>
            </p:nvSpPr>
            <p:spPr bwMode="auto">
              <a:xfrm>
                <a:off x="6323013" y="3070226"/>
                <a:ext cx="950913" cy="477838"/>
              </a:xfrm>
              <a:custGeom>
                <a:avLst/>
                <a:gdLst>
                  <a:gd name="T0" fmla="*/ 0 w 224"/>
                  <a:gd name="T1" fmla="*/ 112 h 112"/>
                  <a:gd name="T2" fmla="*/ 112 w 224"/>
                  <a:gd name="T3" fmla="*/ 0 h 112"/>
                  <a:gd name="T4" fmla="*/ 224 w 224"/>
                  <a:gd name="T5" fmla="*/ 11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4" h="112">
                    <a:moveTo>
                      <a:pt x="0" y="112"/>
                    </a:moveTo>
                    <a:cubicBezTo>
                      <a:pt x="0" y="50"/>
                      <a:pt x="50" y="0"/>
                      <a:pt x="112" y="0"/>
                    </a:cubicBezTo>
                    <a:cubicBezTo>
                      <a:pt x="174" y="0"/>
                      <a:pt x="224" y="50"/>
                      <a:pt x="224" y="112"/>
                    </a:cubicBezTo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49" name="Line 30"/>
              <p:cNvSpPr>
                <a:spLocks noChangeShapeType="1"/>
              </p:cNvSpPr>
              <p:nvPr/>
            </p:nvSpPr>
            <p:spPr bwMode="auto">
              <a:xfrm flipH="1">
                <a:off x="6272213" y="4060826"/>
                <a:ext cx="68263" cy="101600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50" name="Line 31"/>
              <p:cNvSpPr>
                <a:spLocks noChangeShapeType="1"/>
              </p:cNvSpPr>
              <p:nvPr/>
            </p:nvSpPr>
            <p:spPr bwMode="auto">
              <a:xfrm>
                <a:off x="7223126" y="4060826"/>
                <a:ext cx="68263" cy="101600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51" name="Freeform 32"/>
              <p:cNvSpPr/>
              <p:nvPr/>
            </p:nvSpPr>
            <p:spPr bwMode="auto">
              <a:xfrm>
                <a:off x="6700838" y="3206751"/>
                <a:ext cx="314325" cy="73025"/>
              </a:xfrm>
              <a:custGeom>
                <a:avLst/>
                <a:gdLst>
                  <a:gd name="T0" fmla="*/ 0 w 74"/>
                  <a:gd name="T1" fmla="*/ 3 h 17"/>
                  <a:gd name="T2" fmla="*/ 23 w 74"/>
                  <a:gd name="T3" fmla="*/ 0 h 17"/>
                  <a:gd name="T4" fmla="*/ 74 w 74"/>
                  <a:gd name="T5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4" h="17">
                    <a:moveTo>
                      <a:pt x="0" y="3"/>
                    </a:moveTo>
                    <a:cubicBezTo>
                      <a:pt x="7" y="1"/>
                      <a:pt x="15" y="0"/>
                      <a:pt x="23" y="0"/>
                    </a:cubicBezTo>
                    <a:cubicBezTo>
                      <a:pt x="42" y="0"/>
                      <a:pt x="60" y="6"/>
                      <a:pt x="74" y="17"/>
                    </a:cubicBezTo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52" name="Freeform 33"/>
              <p:cNvSpPr/>
              <p:nvPr/>
            </p:nvSpPr>
            <p:spPr bwMode="auto">
              <a:xfrm>
                <a:off x="7091363" y="3360739"/>
                <a:ext cx="30163" cy="50800"/>
              </a:xfrm>
              <a:custGeom>
                <a:avLst/>
                <a:gdLst>
                  <a:gd name="T0" fmla="*/ 0 w 7"/>
                  <a:gd name="T1" fmla="*/ 0 h 12"/>
                  <a:gd name="T2" fmla="*/ 7 w 7"/>
                  <a:gd name="T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12">
                    <a:moveTo>
                      <a:pt x="0" y="0"/>
                    </a:moveTo>
                    <a:cubicBezTo>
                      <a:pt x="3" y="4"/>
                      <a:pt x="5" y="8"/>
                      <a:pt x="7" y="12"/>
                    </a:cubicBezTo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</p:grpSp>
        <p:sp>
          <p:nvSpPr>
            <p:cNvPr id="67" name="矩形 66"/>
            <p:cNvSpPr/>
            <p:nvPr/>
          </p:nvSpPr>
          <p:spPr>
            <a:xfrm>
              <a:off x="5075901" y="5208484"/>
              <a:ext cx="187347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kern="0" dirty="0">
                  <a:solidFill>
                    <a:schemeClr val="bg1">
                      <a:lumMod val="75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ADD YOUR WORD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68" name="文本框 66"/>
            <p:cNvSpPr txBox="1">
              <a:spLocks noChangeArrowheads="1"/>
            </p:cNvSpPr>
            <p:nvPr/>
          </p:nvSpPr>
          <p:spPr bwMode="auto">
            <a:xfrm>
              <a:off x="4648724" y="4843582"/>
              <a:ext cx="255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typeface="Helvetica" panose="020B0604020202020204" pitchFamily="34" charset="0"/>
                  <a:ea typeface="SimSun-ExtB" panose="02010609060101010101" pitchFamily="49" charset="-122"/>
                  <a:cs typeface="Arial" panose="020B0604020202020204" pitchFamily="34" charset="0"/>
                </a:rPr>
                <a:t>PLEASE ADD YOUR TITLE HERE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8091814" y="3134019"/>
            <a:ext cx="2555875" cy="2302061"/>
            <a:chOff x="7359825" y="3552754"/>
            <a:chExt cx="2555875" cy="2302061"/>
          </a:xfrm>
        </p:grpSpPr>
        <p:grpSp>
          <p:nvGrpSpPr>
            <p:cNvPr id="66" name="组合 65"/>
            <p:cNvGrpSpPr/>
            <p:nvPr/>
          </p:nvGrpSpPr>
          <p:grpSpPr>
            <a:xfrm>
              <a:off x="8199440" y="3552754"/>
              <a:ext cx="1021176" cy="1045440"/>
              <a:chOff x="8012113" y="3067051"/>
              <a:chExt cx="1536700" cy="1573213"/>
            </a:xfrm>
          </p:grpSpPr>
          <p:sp>
            <p:nvSpPr>
              <p:cNvPr id="53" name="Freeform 34"/>
              <p:cNvSpPr/>
              <p:nvPr/>
            </p:nvSpPr>
            <p:spPr bwMode="auto">
              <a:xfrm>
                <a:off x="8648701" y="3889376"/>
                <a:ext cx="134938" cy="188913"/>
              </a:xfrm>
              <a:custGeom>
                <a:avLst/>
                <a:gdLst>
                  <a:gd name="T0" fmla="*/ 32 w 32"/>
                  <a:gd name="T1" fmla="*/ 0 h 44"/>
                  <a:gd name="T2" fmla="*/ 32 w 32"/>
                  <a:gd name="T3" fmla="*/ 36 h 44"/>
                  <a:gd name="T4" fmla="*/ 24 w 32"/>
                  <a:gd name="T5" fmla="*/ 44 h 44"/>
                  <a:gd name="T6" fmla="*/ 8 w 32"/>
                  <a:gd name="T7" fmla="*/ 44 h 44"/>
                  <a:gd name="T8" fmla="*/ 0 w 32"/>
                  <a:gd name="T9" fmla="*/ 36 h 44"/>
                  <a:gd name="T10" fmla="*/ 0 w 32"/>
                  <a:gd name="T11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44">
                    <a:moveTo>
                      <a:pt x="32" y="0"/>
                    </a:moveTo>
                    <a:cubicBezTo>
                      <a:pt x="32" y="36"/>
                      <a:pt x="32" y="36"/>
                      <a:pt x="32" y="36"/>
                    </a:cubicBezTo>
                    <a:cubicBezTo>
                      <a:pt x="32" y="40"/>
                      <a:pt x="28" y="44"/>
                      <a:pt x="24" y="44"/>
                    </a:cubicBezTo>
                    <a:cubicBezTo>
                      <a:pt x="8" y="44"/>
                      <a:pt x="8" y="44"/>
                      <a:pt x="8" y="44"/>
                    </a:cubicBezTo>
                    <a:cubicBezTo>
                      <a:pt x="4" y="44"/>
                      <a:pt x="0" y="40"/>
                      <a:pt x="0" y="36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54" name="Line 35"/>
              <p:cNvSpPr>
                <a:spLocks noChangeShapeType="1"/>
              </p:cNvSpPr>
              <p:nvPr/>
            </p:nvSpPr>
            <p:spPr bwMode="auto">
              <a:xfrm flipH="1">
                <a:off x="8062913" y="4043364"/>
                <a:ext cx="585788" cy="588963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55" name="Line 36"/>
              <p:cNvSpPr>
                <a:spLocks noChangeShapeType="1"/>
              </p:cNvSpPr>
              <p:nvPr/>
            </p:nvSpPr>
            <p:spPr bwMode="auto">
              <a:xfrm>
                <a:off x="8783638" y="4043364"/>
                <a:ext cx="582613" cy="584200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56" name="Line 37"/>
              <p:cNvSpPr>
                <a:spLocks noChangeShapeType="1"/>
              </p:cNvSpPr>
              <p:nvPr/>
            </p:nvSpPr>
            <p:spPr bwMode="auto">
              <a:xfrm>
                <a:off x="8716963" y="4078289"/>
                <a:ext cx="0" cy="561975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57" name="Freeform 38"/>
              <p:cNvSpPr/>
              <p:nvPr/>
            </p:nvSpPr>
            <p:spPr bwMode="auto">
              <a:xfrm>
                <a:off x="8521701" y="3271839"/>
                <a:ext cx="690563" cy="642938"/>
              </a:xfrm>
              <a:custGeom>
                <a:avLst/>
                <a:gdLst>
                  <a:gd name="T0" fmla="*/ 77 w 435"/>
                  <a:gd name="T1" fmla="*/ 405 h 405"/>
                  <a:gd name="T2" fmla="*/ 435 w 435"/>
                  <a:gd name="T3" fmla="*/ 333 h 405"/>
                  <a:gd name="T4" fmla="*/ 347 w 435"/>
                  <a:gd name="T5" fmla="*/ 0 h 405"/>
                  <a:gd name="T6" fmla="*/ 0 w 435"/>
                  <a:gd name="T7" fmla="*/ 115 h 405"/>
                  <a:gd name="T8" fmla="*/ 77 w 435"/>
                  <a:gd name="T9" fmla="*/ 405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5" h="405">
                    <a:moveTo>
                      <a:pt x="77" y="405"/>
                    </a:moveTo>
                    <a:lnTo>
                      <a:pt x="435" y="333"/>
                    </a:lnTo>
                    <a:lnTo>
                      <a:pt x="347" y="0"/>
                    </a:lnTo>
                    <a:lnTo>
                      <a:pt x="0" y="115"/>
                    </a:lnTo>
                    <a:lnTo>
                      <a:pt x="77" y="405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58" name="Freeform 39"/>
              <p:cNvSpPr/>
              <p:nvPr/>
            </p:nvSpPr>
            <p:spPr bwMode="auto">
              <a:xfrm>
                <a:off x="8088313" y="3517901"/>
                <a:ext cx="539750" cy="423863"/>
              </a:xfrm>
              <a:custGeom>
                <a:avLst/>
                <a:gdLst>
                  <a:gd name="T0" fmla="*/ 46 w 340"/>
                  <a:gd name="T1" fmla="*/ 267 h 267"/>
                  <a:gd name="T2" fmla="*/ 340 w 340"/>
                  <a:gd name="T3" fmla="*/ 210 h 267"/>
                  <a:gd name="T4" fmla="*/ 286 w 340"/>
                  <a:gd name="T5" fmla="*/ 0 h 267"/>
                  <a:gd name="T6" fmla="*/ 0 w 340"/>
                  <a:gd name="T7" fmla="*/ 100 h 267"/>
                  <a:gd name="T8" fmla="*/ 46 w 340"/>
                  <a:gd name="T9" fmla="*/ 267 h 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0" h="267">
                    <a:moveTo>
                      <a:pt x="46" y="267"/>
                    </a:moveTo>
                    <a:lnTo>
                      <a:pt x="340" y="210"/>
                    </a:lnTo>
                    <a:lnTo>
                      <a:pt x="286" y="0"/>
                    </a:lnTo>
                    <a:lnTo>
                      <a:pt x="0" y="100"/>
                    </a:lnTo>
                    <a:lnTo>
                      <a:pt x="46" y="267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59" name="Freeform 40"/>
              <p:cNvSpPr/>
              <p:nvPr/>
            </p:nvSpPr>
            <p:spPr bwMode="auto">
              <a:xfrm>
                <a:off x="8012113" y="3744914"/>
                <a:ext cx="131763" cy="153988"/>
              </a:xfrm>
              <a:custGeom>
                <a:avLst/>
                <a:gdLst>
                  <a:gd name="T0" fmla="*/ 31 w 31"/>
                  <a:gd name="T1" fmla="*/ 31 h 36"/>
                  <a:gd name="T2" fmla="*/ 15 w 31"/>
                  <a:gd name="T3" fmla="*/ 35 h 36"/>
                  <a:gd name="T4" fmla="*/ 6 w 31"/>
                  <a:gd name="T5" fmla="*/ 29 h 36"/>
                  <a:gd name="T6" fmla="*/ 1 w 31"/>
                  <a:gd name="T7" fmla="*/ 14 h 36"/>
                  <a:gd name="T8" fmla="*/ 7 w 31"/>
                  <a:gd name="T9" fmla="*/ 4 h 36"/>
                  <a:gd name="T10" fmla="*/ 23 w 31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" h="36">
                    <a:moveTo>
                      <a:pt x="31" y="31"/>
                    </a:moveTo>
                    <a:cubicBezTo>
                      <a:pt x="15" y="35"/>
                      <a:pt x="15" y="35"/>
                      <a:pt x="15" y="35"/>
                    </a:cubicBezTo>
                    <a:cubicBezTo>
                      <a:pt x="11" y="36"/>
                      <a:pt x="7" y="33"/>
                      <a:pt x="6" y="29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9"/>
                      <a:pt x="3" y="5"/>
                      <a:pt x="7" y="4"/>
                    </a:cubicBezTo>
                    <a:cubicBezTo>
                      <a:pt x="23" y="0"/>
                      <a:pt x="23" y="0"/>
                      <a:pt x="23" y="0"/>
                    </a:cubicBezTo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60" name="Line 41"/>
              <p:cNvSpPr>
                <a:spLocks noChangeShapeType="1"/>
              </p:cNvSpPr>
              <p:nvPr/>
            </p:nvSpPr>
            <p:spPr bwMode="auto">
              <a:xfrm flipH="1">
                <a:off x="8801101" y="3449639"/>
                <a:ext cx="195263" cy="55563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61" name="Line 42"/>
              <p:cNvSpPr>
                <a:spLocks noChangeShapeType="1"/>
              </p:cNvSpPr>
              <p:nvPr/>
            </p:nvSpPr>
            <p:spPr bwMode="auto">
              <a:xfrm flipH="1">
                <a:off x="8669338" y="3532189"/>
                <a:ext cx="30163" cy="7938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62" name="Freeform 43"/>
              <p:cNvSpPr/>
              <p:nvPr/>
            </p:nvSpPr>
            <p:spPr bwMode="auto">
              <a:xfrm>
                <a:off x="9039226" y="3067051"/>
                <a:ext cx="393700" cy="852488"/>
              </a:xfrm>
              <a:custGeom>
                <a:avLst/>
                <a:gdLst>
                  <a:gd name="T0" fmla="*/ 89 w 93"/>
                  <a:gd name="T1" fmla="*/ 168 h 200"/>
                  <a:gd name="T2" fmla="*/ 73 w 93"/>
                  <a:gd name="T3" fmla="*/ 196 h 200"/>
                  <a:gd name="T4" fmla="*/ 71 w 93"/>
                  <a:gd name="T5" fmla="*/ 197 h 200"/>
                  <a:gd name="T6" fmla="*/ 43 w 93"/>
                  <a:gd name="T7" fmla="*/ 180 h 200"/>
                  <a:gd name="T8" fmla="*/ 3 w 93"/>
                  <a:gd name="T9" fmla="*/ 32 h 200"/>
                  <a:gd name="T10" fmla="*/ 20 w 93"/>
                  <a:gd name="T11" fmla="*/ 4 h 200"/>
                  <a:gd name="T12" fmla="*/ 21 w 93"/>
                  <a:gd name="T13" fmla="*/ 3 h 200"/>
                  <a:gd name="T14" fmla="*/ 50 w 93"/>
                  <a:gd name="T15" fmla="*/ 19 h 200"/>
                  <a:gd name="T16" fmla="*/ 89 w 93"/>
                  <a:gd name="T17" fmla="*/ 168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3" h="200">
                    <a:moveTo>
                      <a:pt x="89" y="168"/>
                    </a:moveTo>
                    <a:cubicBezTo>
                      <a:pt x="93" y="180"/>
                      <a:pt x="86" y="193"/>
                      <a:pt x="73" y="196"/>
                    </a:cubicBezTo>
                    <a:cubicBezTo>
                      <a:pt x="71" y="197"/>
                      <a:pt x="71" y="197"/>
                      <a:pt x="71" y="197"/>
                    </a:cubicBezTo>
                    <a:cubicBezTo>
                      <a:pt x="59" y="200"/>
                      <a:pt x="46" y="193"/>
                      <a:pt x="43" y="180"/>
                    </a:cubicBezTo>
                    <a:cubicBezTo>
                      <a:pt x="3" y="32"/>
                      <a:pt x="3" y="32"/>
                      <a:pt x="3" y="32"/>
                    </a:cubicBezTo>
                    <a:cubicBezTo>
                      <a:pt x="0" y="19"/>
                      <a:pt x="7" y="7"/>
                      <a:pt x="20" y="4"/>
                    </a:cubicBezTo>
                    <a:cubicBezTo>
                      <a:pt x="21" y="3"/>
                      <a:pt x="21" y="3"/>
                      <a:pt x="21" y="3"/>
                    </a:cubicBezTo>
                    <a:cubicBezTo>
                      <a:pt x="34" y="0"/>
                      <a:pt x="46" y="7"/>
                      <a:pt x="50" y="19"/>
                    </a:cubicBezTo>
                    <a:lnTo>
                      <a:pt x="89" y="16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63" name="Freeform 44"/>
              <p:cNvSpPr/>
              <p:nvPr/>
            </p:nvSpPr>
            <p:spPr bwMode="auto">
              <a:xfrm>
                <a:off x="9247188" y="3138489"/>
                <a:ext cx="301625" cy="652463"/>
              </a:xfrm>
              <a:custGeom>
                <a:avLst/>
                <a:gdLst>
                  <a:gd name="T0" fmla="*/ 0 w 71"/>
                  <a:gd name="T1" fmla="*/ 0 h 153"/>
                  <a:gd name="T2" fmla="*/ 59 w 71"/>
                  <a:gd name="T3" fmla="*/ 66 h 153"/>
                  <a:gd name="T4" fmla="*/ 41 w 71"/>
                  <a:gd name="T5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1" h="153">
                    <a:moveTo>
                      <a:pt x="0" y="0"/>
                    </a:moveTo>
                    <a:cubicBezTo>
                      <a:pt x="28" y="11"/>
                      <a:pt x="49" y="27"/>
                      <a:pt x="59" y="66"/>
                    </a:cubicBezTo>
                    <a:cubicBezTo>
                      <a:pt x="71" y="109"/>
                      <a:pt x="60" y="130"/>
                      <a:pt x="41" y="153"/>
                    </a:cubicBezTo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</p:grpSp>
        <p:sp>
          <p:nvSpPr>
            <p:cNvPr id="69" name="矩形 68"/>
            <p:cNvSpPr/>
            <p:nvPr/>
          </p:nvSpPr>
          <p:spPr>
            <a:xfrm>
              <a:off x="7787002" y="5208484"/>
              <a:ext cx="187347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kern="0" dirty="0">
                  <a:solidFill>
                    <a:schemeClr val="bg1">
                      <a:lumMod val="75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ADD YOUR WORD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70" name="文本框 66"/>
            <p:cNvSpPr txBox="1">
              <a:spLocks noChangeArrowheads="1"/>
            </p:cNvSpPr>
            <p:nvPr/>
          </p:nvSpPr>
          <p:spPr bwMode="auto">
            <a:xfrm>
              <a:off x="7359825" y="4843582"/>
              <a:ext cx="255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typeface="Helvetica" panose="020B0604020202020204" pitchFamily="34" charset="0"/>
                  <a:ea typeface="SimSun-ExtB" panose="02010609060101010101" pitchFamily="49" charset="-122"/>
                  <a:cs typeface="Arial" panose="020B0604020202020204" pitchFamily="34" charset="0"/>
                </a:rPr>
                <a:t>PLEASE ADD YOUR TITLE HERE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28" name="Group 166"/>
            <p:cNvGrpSpPr>
              <a:grpSpLocks noChangeAspect="1"/>
            </p:cNvGrpSpPr>
            <p:nvPr/>
          </p:nvGrpSpPr>
          <p:grpSpPr bwMode="auto"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2" name="Freeform 167"/>
              <p:cNvSpPr/>
              <p:nvPr/>
            </p:nvSpPr>
            <p:spPr bwMode="auto">
              <a:xfrm>
                <a:off x="737" y="1465"/>
                <a:ext cx="833" cy="834"/>
              </a:xfrm>
              <a:custGeom>
                <a:avLst/>
                <a:gdLst>
                  <a:gd name="T0" fmla="*/ 290 w 310"/>
                  <a:gd name="T1" fmla="*/ 119 h 310"/>
                  <a:gd name="T2" fmla="*/ 191 w 310"/>
                  <a:gd name="T3" fmla="*/ 290 h 310"/>
                  <a:gd name="T4" fmla="*/ 20 w 310"/>
                  <a:gd name="T5" fmla="*/ 191 h 310"/>
                  <a:gd name="T6" fmla="*/ 119 w 310"/>
                  <a:gd name="T7" fmla="*/ 20 h 310"/>
                  <a:gd name="T8" fmla="*/ 290 w 310"/>
                  <a:gd name="T9" fmla="*/ 11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3" name="Freeform 168"/>
              <p:cNvSpPr/>
              <p:nvPr/>
            </p:nvSpPr>
            <p:spPr bwMode="auto">
              <a:xfrm>
                <a:off x="675" y="1702"/>
                <a:ext cx="983" cy="427"/>
              </a:xfrm>
              <a:custGeom>
                <a:avLst/>
                <a:gdLst>
                  <a:gd name="T0" fmla="*/ 301 w 366"/>
                  <a:gd name="T1" fmla="*/ 0 h 159"/>
                  <a:gd name="T2" fmla="*/ 331 w 366"/>
                  <a:gd name="T3" fmla="*/ 6 h 159"/>
                  <a:gd name="T4" fmla="*/ 358 w 366"/>
                  <a:gd name="T5" fmla="*/ 27 h 159"/>
                  <a:gd name="T6" fmla="*/ 196 w 366"/>
                  <a:gd name="T7" fmla="*/ 133 h 159"/>
                  <a:gd name="T8" fmla="*/ 2 w 366"/>
                  <a:gd name="T9" fmla="*/ 123 h 159"/>
                  <a:gd name="T10" fmla="*/ 13 w 366"/>
                  <a:gd name="T1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6" h="159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4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5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6" name="Freeform 171"/>
              <p:cNvSpPr/>
              <p:nvPr/>
            </p:nvSpPr>
            <p:spPr bwMode="auto">
              <a:xfrm>
                <a:off x="863" y="1815"/>
                <a:ext cx="8" cy="45"/>
              </a:xfrm>
              <a:custGeom>
                <a:avLst/>
                <a:gdLst>
                  <a:gd name="T0" fmla="*/ 0 w 3"/>
                  <a:gd name="T1" fmla="*/ 17 h 17"/>
                  <a:gd name="T2" fmla="*/ 3 w 3"/>
                  <a:gd name="T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7" name="Freeform 172"/>
              <p:cNvSpPr/>
              <p:nvPr/>
            </p:nvSpPr>
            <p:spPr bwMode="auto">
              <a:xfrm>
                <a:off x="901" y="1602"/>
                <a:ext cx="177" cy="137"/>
              </a:xfrm>
              <a:custGeom>
                <a:avLst/>
                <a:gdLst>
                  <a:gd name="T0" fmla="*/ 0 w 66"/>
                  <a:gd name="T1" fmla="*/ 51 h 51"/>
                  <a:gd name="T2" fmla="*/ 66 w 66"/>
                  <a:gd name="T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51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9450043" y="889208"/>
              <a:ext cx="2912707" cy="885074"/>
              <a:chOff x="4823231" y="3700061"/>
              <a:chExt cx="2912707" cy="885074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4823231" y="3700061"/>
                <a:ext cx="2164375" cy="58477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3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aavi" panose="020B0502040204020203" pitchFamily="34" charset="0"/>
                    <a:ea typeface="微软雅黑 Light" panose="020B0502040204020203" pitchFamily="34" charset="-122"/>
                    <a:cs typeface="Raavi" panose="020B0502040204020203" pitchFamily="34" charset="0"/>
                  </a:rPr>
                  <a:t>PART TOW</a:t>
                </a: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5167606" y="4061915"/>
                <a:ext cx="2568332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ea typeface="微软雅黑 Light" panose="020B0502040204020203" pitchFamily="34" charset="-122"/>
                    <a:cs typeface="Raavi" panose="020B0502040204020203" pitchFamily="34" charset="0"/>
                  </a:rPr>
                  <a:t>ADD YOUR TITLE</a:t>
                </a:r>
                <a:endPara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lt"/>
                  <a:ea typeface="微软雅黑 Light" panose="020B0502040204020203" pitchFamily="34" charset="-122"/>
                  <a:cs typeface="Raavi" panose="020B0502040204020203" pitchFamily="34" charset="0"/>
                </a:endParaRPr>
              </a:p>
            </p:txBody>
          </p:sp>
        </p:grpSp>
      </p:grpSp>
      <p:sp>
        <p:nvSpPr>
          <p:cNvPr id="75" name="任意多边形 74"/>
          <p:cNvSpPr/>
          <p:nvPr/>
        </p:nvSpPr>
        <p:spPr bwMode="auto">
          <a:xfrm rot="16200000">
            <a:off x="8912632" y="3776397"/>
            <a:ext cx="1534301" cy="854867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87" name="任意多边形 86"/>
          <p:cNvSpPr/>
          <p:nvPr/>
        </p:nvSpPr>
        <p:spPr bwMode="auto">
          <a:xfrm rot="16200000">
            <a:off x="6198970" y="250525"/>
            <a:ext cx="4694292" cy="1624558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91" name="任意多边形 90"/>
          <p:cNvSpPr/>
          <p:nvPr/>
        </p:nvSpPr>
        <p:spPr bwMode="auto">
          <a:xfrm rot="16200000">
            <a:off x="6191846" y="1618670"/>
            <a:ext cx="5735242" cy="854867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923427" y="4860155"/>
            <a:ext cx="44225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ea typeface="微软雅黑 Light" panose="020B0502040204020203" pitchFamily="34" charset="-122"/>
              </a:rPr>
              <a:t>A man is not old as long as he is seeking something. A man is not old until </a:t>
            </a: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rPr>
              <a:t>regrets</a:t>
            </a: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ea typeface="微软雅黑 Light" panose="020B0502040204020203" pitchFamily="34" charset="-122"/>
              </a:rPr>
              <a:t> take the place of dreams. </a:t>
            </a:r>
          </a:p>
        </p:txBody>
      </p:sp>
      <p:grpSp>
        <p:nvGrpSpPr>
          <p:cNvPr id="93" name="组合 92"/>
          <p:cNvGrpSpPr/>
          <p:nvPr/>
        </p:nvGrpSpPr>
        <p:grpSpPr>
          <a:xfrm>
            <a:off x="1235709" y="4015402"/>
            <a:ext cx="3878359" cy="698524"/>
            <a:chOff x="5220296" y="3753354"/>
            <a:chExt cx="3878359" cy="698524"/>
          </a:xfrm>
        </p:grpSpPr>
        <p:sp>
          <p:nvSpPr>
            <p:cNvPr id="94" name="矩形 1"/>
            <p:cNvSpPr>
              <a:spLocks noChangeArrowheads="1"/>
            </p:cNvSpPr>
            <p:nvPr/>
          </p:nvSpPr>
          <p:spPr bwMode="auto">
            <a:xfrm>
              <a:off x="5220296" y="3753354"/>
              <a:ext cx="38560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155377"/>
                  </a:solidFill>
                  <a:effectLst/>
                  <a:uLnTx/>
                  <a:uFillTx/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CLICK</a:t>
              </a: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155377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 Light" panose="020B0502040204020203" pitchFamily="34" charset="-122"/>
                </a:rPr>
                <a:t> TO ADD YOUR TEXT HERE</a:t>
              </a:r>
            </a:p>
          </p:txBody>
        </p:sp>
        <p:sp>
          <p:nvSpPr>
            <p:cNvPr id="95" name="文本框 66"/>
            <p:cNvSpPr txBox="1">
              <a:spLocks noChangeArrowheads="1"/>
            </p:cNvSpPr>
            <p:nvPr/>
          </p:nvSpPr>
          <p:spPr bwMode="auto">
            <a:xfrm>
              <a:off x="6542780" y="4175653"/>
              <a:ext cx="255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typeface="Helvetica" panose="020B0604020202020204" pitchFamily="34" charset="0"/>
                  <a:ea typeface="SimSun-ExtB" panose="02010609060101010101" pitchFamily="49" charset="-122"/>
                  <a:cs typeface="Arial" panose="020B0604020202020204" pitchFamily="34" charset="0"/>
                </a:rPr>
                <a:t>PLEASE ADD YOUR TITLE HERE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</p:grpSp>
      <p:sp>
        <p:nvSpPr>
          <p:cNvPr id="96" name="文本框 95"/>
          <p:cNvSpPr txBox="1"/>
          <p:nvPr/>
        </p:nvSpPr>
        <p:spPr>
          <a:xfrm>
            <a:off x="2248415" y="2662983"/>
            <a:ext cx="289694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800" dirty="0">
                <a:solidFill>
                  <a:schemeClr val="bg1"/>
                </a:solidFill>
                <a:latin typeface="张海山锐谐体" panose="02000000000000000000" pitchFamily="2" charset="-122"/>
                <a:ea typeface="张海山锐谐体" panose="02000000000000000000" pitchFamily="2" charset="-122"/>
              </a:rPr>
              <a:t>200</a:t>
            </a:r>
            <a:endParaRPr lang="zh-CN" altLang="en-US" sz="8800" dirty="0">
              <a:solidFill>
                <a:schemeClr val="bg1"/>
              </a:solidFill>
              <a:latin typeface="张海山锐谐体" panose="02000000000000000000" pitchFamily="2" charset="-122"/>
              <a:ea typeface="张海山锐谐体" panose="02000000000000000000" pitchFamily="2" charset="-122"/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5354322" y="1000075"/>
            <a:ext cx="1969736" cy="4528821"/>
            <a:chOff x="5354322" y="1000075"/>
            <a:chExt cx="1969736" cy="4528821"/>
          </a:xfrm>
        </p:grpSpPr>
        <p:sp>
          <p:nvSpPr>
            <p:cNvPr id="77" name="任意多边形 76"/>
            <p:cNvSpPr/>
            <p:nvPr/>
          </p:nvSpPr>
          <p:spPr bwMode="auto">
            <a:xfrm rot="16200000">
              <a:off x="4699582" y="1999993"/>
              <a:ext cx="3624393" cy="1624558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微软雅黑 Light" panose="020B0502040204020203" pitchFamily="34" charset="-122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5354322" y="4801461"/>
              <a:ext cx="727435" cy="727435"/>
              <a:chOff x="5354322" y="4801461"/>
              <a:chExt cx="727435" cy="727435"/>
            </a:xfrm>
          </p:grpSpPr>
          <p:sp>
            <p:nvSpPr>
              <p:cNvPr id="2" name="椭圆 1"/>
              <p:cNvSpPr/>
              <p:nvPr/>
            </p:nvSpPr>
            <p:spPr>
              <a:xfrm>
                <a:off x="5354322" y="4801461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" name="文本框 2"/>
              <p:cNvSpPr txBox="1"/>
              <p:nvPr/>
            </p:nvSpPr>
            <p:spPr>
              <a:xfrm>
                <a:off x="5405557" y="4993047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/>
                    </a:solidFill>
                    <a:ea typeface="微软雅黑 Light" panose="020B0502040204020203" pitchFamily="34" charset="-122"/>
                  </a:rPr>
                  <a:t>2012</a:t>
                </a:r>
                <a:endParaRPr lang="zh-CN" altLang="en-US" dirty="0">
                  <a:solidFill>
                    <a:schemeClr val="bg1"/>
                  </a:solidFill>
                  <a:ea typeface="微软雅黑 Light" panose="020B0502040204020203" pitchFamily="34" charset="-122"/>
                </a:endParaRPr>
              </a:p>
            </p:txBody>
          </p:sp>
        </p:grpSp>
      </p:grpSp>
      <p:grpSp>
        <p:nvGrpSpPr>
          <p:cNvPr id="107" name="组合 106"/>
          <p:cNvGrpSpPr/>
          <p:nvPr/>
        </p:nvGrpSpPr>
        <p:grpSpPr>
          <a:xfrm>
            <a:off x="6420972" y="-2236159"/>
            <a:ext cx="1968190" cy="6036556"/>
            <a:chOff x="6420972" y="-2236159"/>
            <a:chExt cx="1968190" cy="6036556"/>
          </a:xfrm>
        </p:grpSpPr>
        <p:sp>
          <p:nvSpPr>
            <p:cNvPr id="88" name="任意多边形 87"/>
            <p:cNvSpPr/>
            <p:nvPr/>
          </p:nvSpPr>
          <p:spPr bwMode="auto">
            <a:xfrm rot="16200000">
              <a:off x="4975511" y="-447066"/>
              <a:ext cx="5202744" cy="1624558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微软雅黑 Light" panose="020B0502040204020203" pitchFamily="34" charset="-122"/>
              </a:endParaRP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6420972" y="3072962"/>
              <a:ext cx="727435" cy="727435"/>
              <a:chOff x="6420972" y="3072962"/>
              <a:chExt cx="727435" cy="727435"/>
            </a:xfrm>
          </p:grpSpPr>
          <p:sp>
            <p:nvSpPr>
              <p:cNvPr id="97" name="椭圆 96"/>
              <p:cNvSpPr/>
              <p:nvPr/>
            </p:nvSpPr>
            <p:spPr>
              <a:xfrm>
                <a:off x="6420972" y="3072962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02" name="文本框 101"/>
              <p:cNvSpPr txBox="1"/>
              <p:nvPr/>
            </p:nvSpPr>
            <p:spPr>
              <a:xfrm>
                <a:off x="6475557" y="3252013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/>
                    </a:solidFill>
                    <a:ea typeface="微软雅黑 Light" panose="020B0502040204020203" pitchFamily="34" charset="-122"/>
                  </a:rPr>
                  <a:t>2013</a:t>
                </a:r>
                <a:endParaRPr lang="zh-CN" altLang="en-US" dirty="0">
                  <a:solidFill>
                    <a:schemeClr val="bg1"/>
                  </a:solidFill>
                  <a:ea typeface="微软雅黑 Light" panose="020B0502040204020203" pitchFamily="34" charset="-122"/>
                </a:endParaRPr>
              </a:p>
            </p:txBody>
          </p:sp>
        </p:grpSp>
      </p:grpSp>
      <p:grpSp>
        <p:nvGrpSpPr>
          <p:cNvPr id="108" name="组合 107"/>
          <p:cNvGrpSpPr/>
          <p:nvPr/>
        </p:nvGrpSpPr>
        <p:grpSpPr>
          <a:xfrm>
            <a:off x="7840881" y="3777114"/>
            <a:ext cx="1218585" cy="2370088"/>
            <a:chOff x="7840881" y="3777114"/>
            <a:chExt cx="1218585" cy="2370088"/>
          </a:xfrm>
        </p:grpSpPr>
        <p:sp>
          <p:nvSpPr>
            <p:cNvPr id="80" name="任意多边形 79"/>
            <p:cNvSpPr/>
            <p:nvPr/>
          </p:nvSpPr>
          <p:spPr bwMode="auto">
            <a:xfrm rot="16200000">
              <a:off x="7864882" y="4116831"/>
              <a:ext cx="1534301" cy="854867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微软雅黑 Light" panose="020B0502040204020203" pitchFamily="34" charset="-122"/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7840881" y="5419767"/>
              <a:ext cx="727435" cy="727435"/>
              <a:chOff x="7840881" y="5419767"/>
              <a:chExt cx="727435" cy="727435"/>
            </a:xfrm>
          </p:grpSpPr>
          <p:sp>
            <p:nvSpPr>
              <p:cNvPr id="98" name="椭圆 97"/>
              <p:cNvSpPr/>
              <p:nvPr/>
            </p:nvSpPr>
            <p:spPr>
              <a:xfrm>
                <a:off x="7840881" y="5419767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03" name="文本框 102"/>
              <p:cNvSpPr txBox="1"/>
              <p:nvPr/>
            </p:nvSpPr>
            <p:spPr>
              <a:xfrm>
                <a:off x="7893373" y="5598818"/>
                <a:ext cx="6527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/>
                    </a:solidFill>
                    <a:ea typeface="微软雅黑 Light" panose="020B0502040204020203" pitchFamily="34" charset="-122"/>
                  </a:rPr>
                  <a:t>2014</a:t>
                </a:r>
                <a:endParaRPr lang="zh-CN" altLang="en-US" dirty="0">
                  <a:solidFill>
                    <a:schemeClr val="bg1"/>
                  </a:solidFill>
                  <a:ea typeface="微软雅黑 Light" panose="020B0502040204020203" pitchFamily="34" charset="-122"/>
                </a:endParaRPr>
              </a:p>
            </p:txBody>
          </p:sp>
        </p:grpSp>
      </p:grpSp>
      <p:grpSp>
        <p:nvGrpSpPr>
          <p:cNvPr id="109" name="组合 108"/>
          <p:cNvGrpSpPr/>
          <p:nvPr/>
        </p:nvGrpSpPr>
        <p:grpSpPr>
          <a:xfrm>
            <a:off x="9639005" y="1687075"/>
            <a:ext cx="1200445" cy="2422458"/>
            <a:chOff x="9639005" y="1687075"/>
            <a:chExt cx="1200445" cy="2422458"/>
          </a:xfrm>
        </p:grpSpPr>
        <p:sp>
          <p:nvSpPr>
            <p:cNvPr id="76" name="任意多边形 75"/>
            <p:cNvSpPr/>
            <p:nvPr/>
          </p:nvSpPr>
          <p:spPr bwMode="auto">
            <a:xfrm rot="16200000">
              <a:off x="9644866" y="2026792"/>
              <a:ext cx="1534301" cy="854867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微软雅黑 Light" panose="020B0502040204020203" pitchFamily="34" charset="-122"/>
              </a:endParaRP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9639005" y="3382098"/>
              <a:ext cx="727435" cy="727435"/>
              <a:chOff x="9639005" y="3382098"/>
              <a:chExt cx="727435" cy="727435"/>
            </a:xfrm>
          </p:grpSpPr>
          <p:sp>
            <p:nvSpPr>
              <p:cNvPr id="99" name="椭圆 98"/>
              <p:cNvSpPr/>
              <p:nvPr/>
            </p:nvSpPr>
            <p:spPr>
              <a:xfrm>
                <a:off x="9639005" y="3382098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04" name="文本框 103"/>
              <p:cNvSpPr txBox="1"/>
              <p:nvPr/>
            </p:nvSpPr>
            <p:spPr>
              <a:xfrm>
                <a:off x="9676350" y="3601126"/>
                <a:ext cx="6527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/>
                    </a:solidFill>
                    <a:ea typeface="微软雅黑 Light" panose="020B0502040204020203" pitchFamily="34" charset="-122"/>
                  </a:rPr>
                  <a:t>2015</a:t>
                </a:r>
                <a:endParaRPr lang="zh-CN" altLang="en-US" dirty="0">
                  <a:solidFill>
                    <a:schemeClr val="bg1"/>
                  </a:solidFill>
                  <a:ea typeface="微软雅黑 Light" panose="020B0502040204020203" pitchFamily="34" charset="-122"/>
                </a:endParaRPr>
              </a:p>
            </p:txBody>
          </p:sp>
        </p:grpSp>
      </p:grpSp>
      <p:grpSp>
        <p:nvGrpSpPr>
          <p:cNvPr id="111" name="组合 110"/>
          <p:cNvGrpSpPr/>
          <p:nvPr/>
        </p:nvGrpSpPr>
        <p:grpSpPr>
          <a:xfrm>
            <a:off x="10598007" y="826830"/>
            <a:ext cx="1192531" cy="4250813"/>
            <a:chOff x="10598007" y="826830"/>
            <a:chExt cx="1192531" cy="4250813"/>
          </a:xfrm>
        </p:grpSpPr>
        <p:sp>
          <p:nvSpPr>
            <p:cNvPr id="74" name="任意多边形 73"/>
            <p:cNvSpPr/>
            <p:nvPr/>
          </p:nvSpPr>
          <p:spPr bwMode="auto">
            <a:xfrm rot="16200000">
              <a:off x="10569982" y="1166547"/>
              <a:ext cx="1534301" cy="854867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微软雅黑 Light" panose="020B0502040204020203" pitchFamily="34" charset="-122"/>
              </a:endParaRPr>
            </a:p>
          </p:txBody>
        </p:sp>
        <p:grpSp>
          <p:nvGrpSpPr>
            <p:cNvPr id="110" name="组合 109"/>
            <p:cNvGrpSpPr/>
            <p:nvPr/>
          </p:nvGrpSpPr>
          <p:grpSpPr>
            <a:xfrm>
              <a:off x="10598007" y="2662983"/>
              <a:ext cx="1192531" cy="2414660"/>
              <a:chOff x="10598007" y="2662983"/>
              <a:chExt cx="1192531" cy="2414660"/>
            </a:xfrm>
          </p:grpSpPr>
          <p:sp>
            <p:nvSpPr>
              <p:cNvPr id="89" name="任意多边形 88"/>
              <p:cNvSpPr/>
              <p:nvPr/>
            </p:nvSpPr>
            <p:spPr bwMode="auto">
              <a:xfrm rot="16200000">
                <a:off x="10595954" y="3002700"/>
                <a:ext cx="1534301" cy="854867"/>
              </a:xfrm>
              <a:custGeom>
                <a:avLst/>
                <a:gdLst>
                  <a:gd name="connsiteX0" fmla="*/ 0 w 504825"/>
                  <a:gd name="connsiteY0" fmla="*/ 0 h 0"/>
                  <a:gd name="connsiteX1" fmla="*/ 504825 w 504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04825">
                    <a:moveTo>
                      <a:pt x="0" y="0"/>
                    </a:moveTo>
                    <a:lnTo>
                      <a:pt x="504825" y="0"/>
                    </a:lnTo>
                  </a:path>
                </a:pathLst>
              </a:custGeom>
              <a:noFill/>
              <a:ln w="12700">
                <a:gradFill flip="none" rotWithShape="1">
                  <a:gsLst>
                    <a:gs pos="0">
                      <a:srgbClr val="155377"/>
                    </a:gs>
                    <a:gs pos="60000">
                      <a:srgbClr val="0D242F"/>
                    </a:gs>
                    <a:gs pos="100000">
                      <a:schemeClr val="bg1"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grpSp>
            <p:nvGrpSpPr>
              <p:cNvPr id="39" name="组合 38"/>
              <p:cNvGrpSpPr/>
              <p:nvPr/>
            </p:nvGrpSpPr>
            <p:grpSpPr>
              <a:xfrm>
                <a:off x="10598007" y="4350208"/>
                <a:ext cx="727435" cy="727435"/>
                <a:chOff x="10598007" y="4350208"/>
                <a:chExt cx="727435" cy="727435"/>
              </a:xfrm>
            </p:grpSpPr>
            <p:sp>
              <p:nvSpPr>
                <p:cNvPr id="100" name="椭圆 99"/>
                <p:cNvSpPr/>
                <p:nvPr/>
              </p:nvSpPr>
              <p:spPr>
                <a:xfrm>
                  <a:off x="10598007" y="4350208"/>
                  <a:ext cx="727435" cy="72743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ea typeface="微软雅黑 Light" panose="020B0502040204020203" pitchFamily="34" charset="-122"/>
                  </a:endParaRPr>
                </a:p>
              </p:txBody>
            </p:sp>
            <p:sp>
              <p:nvSpPr>
                <p:cNvPr id="105" name="文本框 104"/>
                <p:cNvSpPr txBox="1"/>
                <p:nvPr/>
              </p:nvSpPr>
              <p:spPr>
                <a:xfrm>
                  <a:off x="10672699" y="4529259"/>
                  <a:ext cx="65274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dirty="0">
                      <a:solidFill>
                        <a:schemeClr val="bg1"/>
                      </a:solidFill>
                      <a:ea typeface="微软雅黑 Light" panose="020B0502040204020203" pitchFamily="34" charset="-122"/>
                    </a:rPr>
                    <a:t>2019</a:t>
                  </a:r>
                  <a:endParaRPr lang="zh-CN" altLang="en-US" dirty="0">
                    <a:solidFill>
                      <a:schemeClr val="bg1"/>
                    </a:solidFill>
                    <a:ea typeface="微软雅黑 Light" panose="020B0502040204020203" pitchFamily="34" charset="-122"/>
                  </a:endParaRPr>
                </a:p>
              </p:txBody>
            </p:sp>
          </p:grpSp>
        </p:grpSp>
      </p:grpSp>
      <p:grpSp>
        <p:nvGrpSpPr>
          <p:cNvPr id="112" name="组合 111"/>
          <p:cNvGrpSpPr/>
          <p:nvPr/>
        </p:nvGrpSpPr>
        <p:grpSpPr>
          <a:xfrm>
            <a:off x="11168418" y="1920794"/>
            <a:ext cx="1218585" cy="4649398"/>
            <a:chOff x="11168418" y="1920794"/>
            <a:chExt cx="1218585" cy="4649398"/>
          </a:xfrm>
        </p:grpSpPr>
        <p:sp>
          <p:nvSpPr>
            <p:cNvPr id="90" name="任意多边形 89"/>
            <p:cNvSpPr/>
            <p:nvPr/>
          </p:nvSpPr>
          <p:spPr bwMode="auto">
            <a:xfrm rot="16200000">
              <a:off x="10028225" y="3424705"/>
              <a:ext cx="3862690" cy="854867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微软雅黑 Light" panose="020B0502040204020203" pitchFamily="34" charset="-122"/>
              </a:endParaRPr>
            </a:p>
          </p:txBody>
        </p:sp>
        <p:grpSp>
          <p:nvGrpSpPr>
            <p:cNvPr id="46" name="组合 45"/>
            <p:cNvGrpSpPr/>
            <p:nvPr/>
          </p:nvGrpSpPr>
          <p:grpSpPr>
            <a:xfrm>
              <a:off x="11168418" y="5842757"/>
              <a:ext cx="727435" cy="727435"/>
              <a:chOff x="11168418" y="5842757"/>
              <a:chExt cx="727435" cy="727435"/>
            </a:xfrm>
          </p:grpSpPr>
          <p:sp>
            <p:nvSpPr>
              <p:cNvPr id="101" name="椭圆 100"/>
              <p:cNvSpPr/>
              <p:nvPr/>
            </p:nvSpPr>
            <p:spPr>
              <a:xfrm>
                <a:off x="11168418" y="5842757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06" name="文本框 105"/>
              <p:cNvSpPr txBox="1"/>
              <p:nvPr/>
            </p:nvSpPr>
            <p:spPr>
              <a:xfrm>
                <a:off x="11205763" y="6043427"/>
                <a:ext cx="6527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/>
                    </a:solidFill>
                    <a:ea typeface="微软雅黑 Light" panose="020B0502040204020203" pitchFamily="34" charset="-122"/>
                  </a:rPr>
                  <a:t>2020</a:t>
                </a:r>
                <a:endParaRPr lang="zh-CN" altLang="en-US" dirty="0">
                  <a:solidFill>
                    <a:schemeClr val="bg1"/>
                  </a:solidFill>
                  <a:ea typeface="微软雅黑 Light" panose="020B0502040204020203" pitchFamily="34" charset="-122"/>
                </a:endParaRPr>
              </a:p>
            </p:txBody>
          </p:sp>
        </p:grp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92" grpId="0"/>
      <p:bldP spid="9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组合 24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28" name="Group 166"/>
            <p:cNvGrpSpPr>
              <a:grpSpLocks noChangeAspect="1"/>
            </p:cNvGrpSpPr>
            <p:nvPr/>
          </p:nvGrpSpPr>
          <p:grpSpPr bwMode="auto"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2" name="Freeform 167"/>
              <p:cNvSpPr/>
              <p:nvPr/>
            </p:nvSpPr>
            <p:spPr bwMode="auto">
              <a:xfrm>
                <a:off x="737" y="1465"/>
                <a:ext cx="833" cy="834"/>
              </a:xfrm>
              <a:custGeom>
                <a:avLst/>
                <a:gdLst>
                  <a:gd name="T0" fmla="*/ 290 w 310"/>
                  <a:gd name="T1" fmla="*/ 119 h 310"/>
                  <a:gd name="T2" fmla="*/ 191 w 310"/>
                  <a:gd name="T3" fmla="*/ 290 h 310"/>
                  <a:gd name="T4" fmla="*/ 20 w 310"/>
                  <a:gd name="T5" fmla="*/ 191 h 310"/>
                  <a:gd name="T6" fmla="*/ 119 w 310"/>
                  <a:gd name="T7" fmla="*/ 20 h 310"/>
                  <a:gd name="T8" fmla="*/ 290 w 310"/>
                  <a:gd name="T9" fmla="*/ 11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3" name="Freeform 168"/>
              <p:cNvSpPr/>
              <p:nvPr/>
            </p:nvSpPr>
            <p:spPr bwMode="auto">
              <a:xfrm>
                <a:off x="675" y="1702"/>
                <a:ext cx="983" cy="427"/>
              </a:xfrm>
              <a:custGeom>
                <a:avLst/>
                <a:gdLst>
                  <a:gd name="T0" fmla="*/ 301 w 366"/>
                  <a:gd name="T1" fmla="*/ 0 h 159"/>
                  <a:gd name="T2" fmla="*/ 331 w 366"/>
                  <a:gd name="T3" fmla="*/ 6 h 159"/>
                  <a:gd name="T4" fmla="*/ 358 w 366"/>
                  <a:gd name="T5" fmla="*/ 27 h 159"/>
                  <a:gd name="T6" fmla="*/ 196 w 366"/>
                  <a:gd name="T7" fmla="*/ 133 h 159"/>
                  <a:gd name="T8" fmla="*/ 2 w 366"/>
                  <a:gd name="T9" fmla="*/ 123 h 159"/>
                  <a:gd name="T10" fmla="*/ 13 w 366"/>
                  <a:gd name="T1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6" h="159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4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5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6" name="Freeform 171"/>
              <p:cNvSpPr/>
              <p:nvPr/>
            </p:nvSpPr>
            <p:spPr bwMode="auto">
              <a:xfrm>
                <a:off x="863" y="1815"/>
                <a:ext cx="8" cy="45"/>
              </a:xfrm>
              <a:custGeom>
                <a:avLst/>
                <a:gdLst>
                  <a:gd name="T0" fmla="*/ 0 w 3"/>
                  <a:gd name="T1" fmla="*/ 17 h 17"/>
                  <a:gd name="T2" fmla="*/ 3 w 3"/>
                  <a:gd name="T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7" name="Freeform 172"/>
              <p:cNvSpPr/>
              <p:nvPr/>
            </p:nvSpPr>
            <p:spPr bwMode="auto">
              <a:xfrm>
                <a:off x="901" y="1602"/>
                <a:ext cx="177" cy="137"/>
              </a:xfrm>
              <a:custGeom>
                <a:avLst/>
                <a:gdLst>
                  <a:gd name="T0" fmla="*/ 0 w 66"/>
                  <a:gd name="T1" fmla="*/ 51 h 51"/>
                  <a:gd name="T2" fmla="*/ 66 w 66"/>
                  <a:gd name="T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51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9450043" y="889208"/>
              <a:ext cx="2912707" cy="885074"/>
              <a:chOff x="4823231" y="3700061"/>
              <a:chExt cx="2912707" cy="885074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4823231" y="3700061"/>
                <a:ext cx="2164375" cy="58477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3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aavi" panose="020B0502040204020203" pitchFamily="34" charset="0"/>
                    <a:ea typeface="微软雅黑 Light" panose="020B0502040204020203" pitchFamily="34" charset="-122"/>
                    <a:cs typeface="Raavi" panose="020B0502040204020203" pitchFamily="34" charset="0"/>
                  </a:rPr>
                  <a:t>PART TOW</a:t>
                </a: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5167606" y="4061915"/>
                <a:ext cx="2568332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ea typeface="微软雅黑 Light" panose="020B0502040204020203" pitchFamily="34" charset="-122"/>
                    <a:cs typeface="Raavi" panose="020B0502040204020203" pitchFamily="34" charset="0"/>
                  </a:rPr>
                  <a:t>ADD YOUR TITLE</a:t>
                </a:r>
                <a:endPara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lt"/>
                  <a:ea typeface="微软雅黑 Light" panose="020B0502040204020203" pitchFamily="34" charset="-122"/>
                  <a:cs typeface="Raavi" panose="020B0502040204020203" pitchFamily="34" charset="0"/>
                </a:endParaRPr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1381739" y="2074169"/>
            <a:ext cx="2213046" cy="1705715"/>
            <a:chOff x="1599727" y="2901753"/>
            <a:chExt cx="2213046" cy="1705715"/>
          </a:xfrm>
        </p:grpSpPr>
        <p:sp>
          <p:nvSpPr>
            <p:cNvPr id="41" name="任意多边形 40"/>
            <p:cNvSpPr/>
            <p:nvPr/>
          </p:nvSpPr>
          <p:spPr bwMode="auto">
            <a:xfrm rot="9401219">
              <a:off x="1599727" y="2901753"/>
              <a:ext cx="1175163" cy="1705715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微软雅黑 Light" panose="020B0502040204020203" pitchFamily="34" charset="-122"/>
              </a:endParaRPr>
            </a:p>
          </p:txBody>
        </p:sp>
        <p:grpSp>
          <p:nvGrpSpPr>
            <p:cNvPr id="42" name="组合 41"/>
            <p:cNvGrpSpPr/>
            <p:nvPr/>
          </p:nvGrpSpPr>
          <p:grpSpPr>
            <a:xfrm>
              <a:off x="3085338" y="3709547"/>
              <a:ext cx="727435" cy="727435"/>
              <a:chOff x="5354322" y="4801461"/>
              <a:chExt cx="727435" cy="727435"/>
            </a:xfrm>
          </p:grpSpPr>
          <p:sp>
            <p:nvSpPr>
              <p:cNvPr id="43" name="椭圆 42"/>
              <p:cNvSpPr/>
              <p:nvPr/>
            </p:nvSpPr>
            <p:spPr>
              <a:xfrm rot="8059541">
                <a:off x="5354322" y="4801461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44" name="文本框 43"/>
              <p:cNvSpPr txBox="1"/>
              <p:nvPr/>
            </p:nvSpPr>
            <p:spPr>
              <a:xfrm>
                <a:off x="5405557" y="4993047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/>
                    </a:solidFill>
                    <a:ea typeface="微软雅黑 Light" panose="020B0502040204020203" pitchFamily="34" charset="-122"/>
                  </a:rPr>
                  <a:t>2012</a:t>
                </a:r>
                <a:endParaRPr lang="zh-CN" altLang="en-US" dirty="0">
                  <a:solidFill>
                    <a:schemeClr val="bg1"/>
                  </a:solidFill>
                  <a:ea typeface="微软雅黑 Light" panose="020B0502040204020203" pitchFamily="34" charset="-122"/>
                </a:endParaRPr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3910792" y="1387002"/>
            <a:ext cx="1570431" cy="2445902"/>
            <a:chOff x="3910792" y="1387002"/>
            <a:chExt cx="1570431" cy="2445902"/>
          </a:xfrm>
        </p:grpSpPr>
        <p:sp>
          <p:nvSpPr>
            <p:cNvPr id="47" name="任意多边形 46"/>
            <p:cNvSpPr/>
            <p:nvPr/>
          </p:nvSpPr>
          <p:spPr bwMode="auto">
            <a:xfrm rot="11499310">
              <a:off x="3910792" y="1387002"/>
              <a:ext cx="923493" cy="1983040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微软雅黑 Light" panose="020B0502040204020203" pitchFamily="34" charset="-122"/>
              </a:endParaRPr>
            </a:p>
          </p:txBody>
        </p:sp>
        <p:grpSp>
          <p:nvGrpSpPr>
            <p:cNvPr id="48" name="组合 47"/>
            <p:cNvGrpSpPr/>
            <p:nvPr/>
          </p:nvGrpSpPr>
          <p:grpSpPr>
            <a:xfrm>
              <a:off x="4753788" y="3105469"/>
              <a:ext cx="727435" cy="727435"/>
              <a:chOff x="5354322" y="4801461"/>
              <a:chExt cx="727435" cy="727435"/>
            </a:xfrm>
          </p:grpSpPr>
          <p:sp>
            <p:nvSpPr>
              <p:cNvPr id="49" name="椭圆 48"/>
              <p:cNvSpPr/>
              <p:nvPr/>
            </p:nvSpPr>
            <p:spPr>
              <a:xfrm rot="8059541">
                <a:off x="5354322" y="4801461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50" name="文本框 49"/>
              <p:cNvSpPr txBox="1"/>
              <p:nvPr/>
            </p:nvSpPr>
            <p:spPr>
              <a:xfrm>
                <a:off x="5405557" y="4993047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/>
                    </a:solidFill>
                    <a:ea typeface="微软雅黑 Light" panose="020B0502040204020203" pitchFamily="34" charset="-122"/>
                  </a:rPr>
                  <a:t>2016</a:t>
                </a:r>
                <a:endParaRPr lang="zh-CN" altLang="en-US" dirty="0">
                  <a:solidFill>
                    <a:schemeClr val="bg1"/>
                  </a:solidFill>
                  <a:ea typeface="微软雅黑 Light" panose="020B0502040204020203" pitchFamily="34" charset="-122"/>
                </a:endParaRPr>
              </a:p>
            </p:txBody>
          </p:sp>
        </p:grpSp>
      </p:grpSp>
      <p:grpSp>
        <p:nvGrpSpPr>
          <p:cNvPr id="5" name="组合 4"/>
          <p:cNvGrpSpPr/>
          <p:nvPr/>
        </p:nvGrpSpPr>
        <p:grpSpPr>
          <a:xfrm>
            <a:off x="5376041" y="1403857"/>
            <a:ext cx="2010858" cy="2039024"/>
            <a:chOff x="5376041" y="1403857"/>
            <a:chExt cx="2010858" cy="2039024"/>
          </a:xfrm>
        </p:grpSpPr>
        <p:grpSp>
          <p:nvGrpSpPr>
            <p:cNvPr id="51" name="组合 50"/>
            <p:cNvGrpSpPr/>
            <p:nvPr/>
          </p:nvGrpSpPr>
          <p:grpSpPr>
            <a:xfrm>
              <a:off x="6659464" y="2715446"/>
              <a:ext cx="727435" cy="727435"/>
              <a:chOff x="5354322" y="4801461"/>
              <a:chExt cx="727435" cy="727435"/>
            </a:xfrm>
          </p:grpSpPr>
          <p:sp>
            <p:nvSpPr>
              <p:cNvPr id="52" name="椭圆 51"/>
              <p:cNvSpPr/>
              <p:nvPr/>
            </p:nvSpPr>
            <p:spPr>
              <a:xfrm rot="8059541">
                <a:off x="5354322" y="4801461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63" name="文本框 62"/>
              <p:cNvSpPr txBox="1"/>
              <p:nvPr/>
            </p:nvSpPr>
            <p:spPr>
              <a:xfrm>
                <a:off x="5405557" y="4993047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/>
                    </a:solidFill>
                    <a:ea typeface="微软雅黑 Light" panose="020B0502040204020203" pitchFamily="34" charset="-122"/>
                  </a:rPr>
                  <a:t>2018</a:t>
                </a:r>
                <a:endParaRPr lang="zh-CN" altLang="en-US" dirty="0">
                  <a:solidFill>
                    <a:schemeClr val="bg1"/>
                  </a:solidFill>
                  <a:ea typeface="微软雅黑 Light" panose="020B0502040204020203" pitchFamily="34" charset="-122"/>
                </a:endParaRPr>
              </a:p>
            </p:txBody>
          </p:sp>
        </p:grpSp>
        <p:sp>
          <p:nvSpPr>
            <p:cNvPr id="67" name="任意多边形 66"/>
            <p:cNvSpPr/>
            <p:nvPr/>
          </p:nvSpPr>
          <p:spPr bwMode="auto">
            <a:xfrm rot="9959424">
              <a:off x="5376041" y="1403857"/>
              <a:ext cx="923493" cy="1983040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7849863" y="1418843"/>
            <a:ext cx="1311510" cy="2615106"/>
            <a:chOff x="7849863" y="1418843"/>
            <a:chExt cx="1311510" cy="2615106"/>
          </a:xfrm>
        </p:grpSpPr>
        <p:grpSp>
          <p:nvGrpSpPr>
            <p:cNvPr id="64" name="组合 63"/>
            <p:cNvGrpSpPr/>
            <p:nvPr/>
          </p:nvGrpSpPr>
          <p:grpSpPr>
            <a:xfrm>
              <a:off x="8433938" y="3306514"/>
              <a:ext cx="727435" cy="727435"/>
              <a:chOff x="5354322" y="4801461"/>
              <a:chExt cx="727435" cy="727435"/>
            </a:xfrm>
          </p:grpSpPr>
          <p:sp>
            <p:nvSpPr>
              <p:cNvPr id="65" name="椭圆 64"/>
              <p:cNvSpPr/>
              <p:nvPr/>
            </p:nvSpPr>
            <p:spPr>
              <a:xfrm rot="8059541">
                <a:off x="5354322" y="4801461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66" name="文本框 65"/>
              <p:cNvSpPr txBox="1"/>
              <p:nvPr/>
            </p:nvSpPr>
            <p:spPr>
              <a:xfrm>
                <a:off x="5405557" y="4993047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/>
                    </a:solidFill>
                    <a:ea typeface="微软雅黑 Light" panose="020B0502040204020203" pitchFamily="34" charset="-122"/>
                  </a:rPr>
                  <a:t>2020</a:t>
                </a:r>
                <a:endParaRPr lang="zh-CN" altLang="en-US" dirty="0">
                  <a:solidFill>
                    <a:schemeClr val="bg1"/>
                  </a:solidFill>
                  <a:ea typeface="微软雅黑 Light" panose="020B0502040204020203" pitchFamily="34" charset="-122"/>
                </a:endParaRPr>
              </a:p>
            </p:txBody>
          </p:sp>
        </p:grpSp>
        <p:sp>
          <p:nvSpPr>
            <p:cNvPr id="68" name="任意多边形 67"/>
            <p:cNvSpPr/>
            <p:nvPr/>
          </p:nvSpPr>
          <p:spPr bwMode="auto">
            <a:xfrm rot="12392672">
              <a:off x="7849863" y="1418843"/>
              <a:ext cx="923493" cy="1983040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微软雅黑 Light" panose="020B0502040204020203" pitchFamily="34" charset="-122"/>
              </a:endParaRPr>
            </a:p>
          </p:txBody>
        </p:sp>
      </p:grpSp>
      <p:sp>
        <p:nvSpPr>
          <p:cNvPr id="74" name="任意多边形 73"/>
          <p:cNvSpPr/>
          <p:nvPr/>
        </p:nvSpPr>
        <p:spPr bwMode="auto">
          <a:xfrm rot="8992140">
            <a:off x="8829110" y="1697231"/>
            <a:ext cx="785581" cy="1934155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3244956" y="4522511"/>
            <a:ext cx="707309" cy="705210"/>
            <a:chOff x="5808" y="899"/>
            <a:chExt cx="1011" cy="1008"/>
          </a:xfrm>
        </p:grpSpPr>
        <p:sp>
          <p:nvSpPr>
            <p:cNvPr id="7" name="Freeform 6"/>
            <p:cNvSpPr/>
            <p:nvPr/>
          </p:nvSpPr>
          <p:spPr bwMode="auto">
            <a:xfrm>
              <a:off x="6657" y="950"/>
              <a:ext cx="94" cy="94"/>
            </a:xfrm>
            <a:custGeom>
              <a:avLst/>
              <a:gdLst>
                <a:gd name="T0" fmla="*/ 29 w 35"/>
                <a:gd name="T1" fmla="*/ 29 h 35"/>
                <a:gd name="T2" fmla="*/ 6 w 35"/>
                <a:gd name="T3" fmla="*/ 29 h 35"/>
                <a:gd name="T4" fmla="*/ 6 w 35"/>
                <a:gd name="T5" fmla="*/ 6 h 35"/>
                <a:gd name="T6" fmla="*/ 29 w 35"/>
                <a:gd name="T7" fmla="*/ 6 h 35"/>
                <a:gd name="T8" fmla="*/ 29 w 35"/>
                <a:gd name="T9" fmla="*/ 2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5">
                  <a:moveTo>
                    <a:pt x="29" y="29"/>
                  </a:moveTo>
                  <a:cubicBezTo>
                    <a:pt x="23" y="35"/>
                    <a:pt x="13" y="35"/>
                    <a:pt x="6" y="29"/>
                  </a:cubicBezTo>
                  <a:cubicBezTo>
                    <a:pt x="0" y="22"/>
                    <a:pt x="0" y="12"/>
                    <a:pt x="6" y="6"/>
                  </a:cubicBezTo>
                  <a:cubicBezTo>
                    <a:pt x="13" y="0"/>
                    <a:pt x="23" y="0"/>
                    <a:pt x="29" y="6"/>
                  </a:cubicBezTo>
                  <a:cubicBezTo>
                    <a:pt x="35" y="12"/>
                    <a:pt x="35" y="22"/>
                    <a:pt x="29" y="29"/>
                  </a:cubicBezTo>
                  <a:close/>
                </a:path>
              </a:pathLst>
            </a:custGeom>
            <a:noFill/>
            <a:ln w="25400" cap="rnd">
              <a:solidFill>
                <a:srgbClr val="0BD6FD">
                  <a:alpha val="45000"/>
                </a:srgbClr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6088" y="955"/>
              <a:ext cx="677" cy="679"/>
            </a:xfrm>
            <a:custGeom>
              <a:avLst/>
              <a:gdLst>
                <a:gd name="T0" fmla="*/ 211 w 252"/>
                <a:gd name="T1" fmla="*/ 251 h 253"/>
                <a:gd name="T2" fmla="*/ 205 w 252"/>
                <a:gd name="T3" fmla="*/ 251 h 253"/>
                <a:gd name="T4" fmla="*/ 91 w 252"/>
                <a:gd name="T5" fmla="*/ 160 h 253"/>
                <a:gd name="T6" fmla="*/ 1 w 252"/>
                <a:gd name="T7" fmla="*/ 47 h 253"/>
                <a:gd name="T8" fmla="*/ 2 w 252"/>
                <a:gd name="T9" fmla="*/ 42 h 253"/>
                <a:gd name="T10" fmla="*/ 41 w 252"/>
                <a:gd name="T11" fmla="*/ 2 h 253"/>
                <a:gd name="T12" fmla="*/ 46 w 252"/>
                <a:gd name="T13" fmla="*/ 2 h 253"/>
                <a:gd name="T14" fmla="*/ 139 w 252"/>
                <a:gd name="T15" fmla="*/ 112 h 253"/>
                <a:gd name="T16" fmla="*/ 250 w 252"/>
                <a:gd name="T17" fmla="*/ 205 h 253"/>
                <a:gd name="T18" fmla="*/ 250 w 252"/>
                <a:gd name="T19" fmla="*/ 211 h 253"/>
                <a:gd name="T20" fmla="*/ 211 w 252"/>
                <a:gd name="T21" fmla="*/ 251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2" h="253">
                  <a:moveTo>
                    <a:pt x="211" y="251"/>
                  </a:moveTo>
                  <a:cubicBezTo>
                    <a:pt x="209" y="253"/>
                    <a:pt x="206" y="252"/>
                    <a:pt x="205" y="251"/>
                  </a:cubicBezTo>
                  <a:cubicBezTo>
                    <a:pt x="205" y="251"/>
                    <a:pt x="168" y="236"/>
                    <a:pt x="91" y="160"/>
                  </a:cubicBezTo>
                  <a:cubicBezTo>
                    <a:pt x="15" y="84"/>
                    <a:pt x="1" y="47"/>
                    <a:pt x="1" y="47"/>
                  </a:cubicBezTo>
                  <a:cubicBezTo>
                    <a:pt x="0" y="45"/>
                    <a:pt x="0" y="43"/>
                    <a:pt x="2" y="42"/>
                  </a:cubicBezTo>
                  <a:cubicBezTo>
                    <a:pt x="41" y="2"/>
                    <a:pt x="41" y="2"/>
                    <a:pt x="41" y="2"/>
                  </a:cubicBezTo>
                  <a:cubicBezTo>
                    <a:pt x="43" y="0"/>
                    <a:pt x="45" y="0"/>
                    <a:pt x="46" y="2"/>
                  </a:cubicBezTo>
                  <a:cubicBezTo>
                    <a:pt x="46" y="2"/>
                    <a:pt x="61" y="33"/>
                    <a:pt x="139" y="112"/>
                  </a:cubicBezTo>
                  <a:cubicBezTo>
                    <a:pt x="218" y="191"/>
                    <a:pt x="250" y="205"/>
                    <a:pt x="250" y="205"/>
                  </a:cubicBezTo>
                  <a:cubicBezTo>
                    <a:pt x="252" y="207"/>
                    <a:pt x="252" y="210"/>
                    <a:pt x="250" y="211"/>
                  </a:cubicBezTo>
                  <a:lnTo>
                    <a:pt x="211" y="251"/>
                  </a:lnTo>
                  <a:close/>
                </a:path>
              </a:pathLst>
            </a:custGeom>
            <a:noFill/>
            <a:ln w="25400" cap="rnd">
              <a:solidFill>
                <a:srgbClr val="0BD6FD">
                  <a:alpha val="45000"/>
                </a:srgbClr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6235" y="899"/>
              <a:ext cx="584" cy="579"/>
            </a:xfrm>
            <a:custGeom>
              <a:avLst/>
              <a:gdLst>
                <a:gd name="T0" fmla="*/ 0 w 217"/>
                <a:gd name="T1" fmla="*/ 34 h 216"/>
                <a:gd name="T2" fmla="*/ 166 w 217"/>
                <a:gd name="T3" fmla="*/ 50 h 216"/>
                <a:gd name="T4" fmla="*/ 183 w 217"/>
                <a:gd name="T5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7" h="216">
                  <a:moveTo>
                    <a:pt x="0" y="34"/>
                  </a:moveTo>
                  <a:cubicBezTo>
                    <a:pt x="51" y="0"/>
                    <a:pt x="121" y="5"/>
                    <a:pt x="166" y="50"/>
                  </a:cubicBezTo>
                  <a:cubicBezTo>
                    <a:pt x="211" y="96"/>
                    <a:pt x="217" y="165"/>
                    <a:pt x="183" y="216"/>
                  </a:cubicBezTo>
                </a:path>
              </a:pathLst>
            </a:custGeom>
            <a:noFill/>
            <a:ln w="25400" cap="rnd">
              <a:solidFill>
                <a:srgbClr val="0BD6FD">
                  <a:alpha val="45000"/>
                </a:srgbClr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6047" y="1124"/>
              <a:ext cx="543" cy="544"/>
            </a:xfrm>
            <a:custGeom>
              <a:avLst/>
              <a:gdLst>
                <a:gd name="T0" fmla="*/ 202 w 202"/>
                <a:gd name="T1" fmla="*/ 178 h 203"/>
                <a:gd name="T2" fmla="*/ 50 w 202"/>
                <a:gd name="T3" fmla="*/ 153 h 203"/>
                <a:gd name="T4" fmla="*/ 25 w 202"/>
                <a:gd name="T5" fmla="*/ 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2" h="203">
                  <a:moveTo>
                    <a:pt x="202" y="178"/>
                  </a:moveTo>
                  <a:cubicBezTo>
                    <a:pt x="153" y="203"/>
                    <a:pt x="91" y="194"/>
                    <a:pt x="50" y="153"/>
                  </a:cubicBezTo>
                  <a:cubicBezTo>
                    <a:pt x="8" y="112"/>
                    <a:pt x="0" y="50"/>
                    <a:pt x="25" y="0"/>
                  </a:cubicBezTo>
                </a:path>
              </a:pathLst>
            </a:custGeom>
            <a:noFill/>
            <a:ln w="25400" cap="rnd">
              <a:solidFill>
                <a:srgbClr val="0BD6FD">
                  <a:alpha val="45000"/>
                </a:srgbClr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H="1">
              <a:off x="5813" y="1481"/>
              <a:ext cx="425" cy="423"/>
            </a:xfrm>
            <a:prstGeom prst="line">
              <a:avLst/>
            </a:prstGeom>
            <a:noFill/>
            <a:ln w="25400" cap="rnd">
              <a:solidFill>
                <a:srgbClr val="0BD6FD">
                  <a:alpha val="45000"/>
                </a:srgbClr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H="1">
              <a:off x="6262" y="1636"/>
              <a:ext cx="137" cy="271"/>
            </a:xfrm>
            <a:prstGeom prst="line">
              <a:avLst/>
            </a:prstGeom>
            <a:noFill/>
            <a:ln w="25400" cap="rnd">
              <a:solidFill>
                <a:srgbClr val="0BD6FD">
                  <a:alpha val="45000"/>
                </a:srgbClr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H="1">
              <a:off x="5808" y="1317"/>
              <a:ext cx="272" cy="137"/>
            </a:xfrm>
            <a:prstGeom prst="line">
              <a:avLst/>
            </a:prstGeom>
            <a:noFill/>
            <a:ln w="25400" cap="rnd">
              <a:solidFill>
                <a:srgbClr val="0BD6FD">
                  <a:alpha val="45000"/>
                </a:srgbClr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6426" y="1019"/>
              <a:ext cx="196" cy="84"/>
            </a:xfrm>
            <a:custGeom>
              <a:avLst/>
              <a:gdLst>
                <a:gd name="T0" fmla="*/ 0 w 73"/>
                <a:gd name="T1" fmla="*/ 0 h 31"/>
                <a:gd name="T2" fmla="*/ 73 w 73"/>
                <a:gd name="T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3" h="31">
                  <a:moveTo>
                    <a:pt x="0" y="0"/>
                  </a:moveTo>
                  <a:cubicBezTo>
                    <a:pt x="28" y="0"/>
                    <a:pt x="54" y="12"/>
                    <a:pt x="73" y="31"/>
                  </a:cubicBezTo>
                </a:path>
              </a:pathLst>
            </a:custGeom>
            <a:noFill/>
            <a:ln w="25400" cap="rnd">
              <a:solidFill>
                <a:srgbClr val="0BD6FD">
                  <a:alpha val="45000"/>
                </a:srgbClr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15" name="Freeform 14"/>
            <p:cNvSpPr/>
            <p:nvPr/>
          </p:nvSpPr>
          <p:spPr bwMode="auto">
            <a:xfrm>
              <a:off x="6284" y="1030"/>
              <a:ext cx="70" cy="30"/>
            </a:xfrm>
            <a:custGeom>
              <a:avLst/>
              <a:gdLst>
                <a:gd name="T0" fmla="*/ 0 w 26"/>
                <a:gd name="T1" fmla="*/ 11 h 11"/>
                <a:gd name="T2" fmla="*/ 26 w 26"/>
                <a:gd name="T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" h="11">
                  <a:moveTo>
                    <a:pt x="0" y="11"/>
                  </a:moveTo>
                  <a:cubicBezTo>
                    <a:pt x="8" y="6"/>
                    <a:pt x="17" y="2"/>
                    <a:pt x="26" y="0"/>
                  </a:cubicBezTo>
                </a:path>
              </a:pathLst>
            </a:custGeom>
            <a:noFill/>
            <a:ln w="25400" cap="rnd">
              <a:solidFill>
                <a:srgbClr val="0BD6FD">
                  <a:alpha val="45000"/>
                </a:srgbClr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</p:grpSp>
      <p:sp>
        <p:nvSpPr>
          <p:cNvPr id="75" name="矩形 74"/>
          <p:cNvSpPr/>
          <p:nvPr/>
        </p:nvSpPr>
        <p:spPr>
          <a:xfrm>
            <a:off x="945369" y="5616806"/>
            <a:ext cx="103239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 man is not old as long as he is seeking something. A man is not old until regrets take the place of dreams. </a:t>
            </a:r>
          </a:p>
        </p:txBody>
      </p:sp>
      <p:grpSp>
        <p:nvGrpSpPr>
          <p:cNvPr id="76" name="组合 75"/>
          <p:cNvGrpSpPr/>
          <p:nvPr/>
        </p:nvGrpSpPr>
        <p:grpSpPr>
          <a:xfrm>
            <a:off x="4343208" y="4733612"/>
            <a:ext cx="3655168" cy="678757"/>
            <a:chOff x="5320731" y="3753354"/>
            <a:chExt cx="3655168" cy="678757"/>
          </a:xfrm>
        </p:grpSpPr>
        <p:sp>
          <p:nvSpPr>
            <p:cNvPr id="77" name="矩形 1"/>
            <p:cNvSpPr>
              <a:spLocks noChangeArrowheads="1"/>
            </p:cNvSpPr>
            <p:nvPr/>
          </p:nvSpPr>
          <p:spPr bwMode="auto">
            <a:xfrm>
              <a:off x="5320731" y="3753354"/>
              <a:ext cx="365516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155377"/>
                  </a:solidFill>
                  <a:effectLst/>
                  <a:uLnTx/>
                  <a:uFillTx/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CLICK TO ADD YOUR TEXT HERE</a:t>
              </a:r>
            </a:p>
          </p:txBody>
        </p:sp>
        <p:sp>
          <p:nvSpPr>
            <p:cNvPr id="78" name="文本框 66"/>
            <p:cNvSpPr txBox="1">
              <a:spLocks noChangeArrowheads="1"/>
            </p:cNvSpPr>
            <p:nvPr/>
          </p:nvSpPr>
          <p:spPr bwMode="auto">
            <a:xfrm>
              <a:off x="5870377" y="4155886"/>
              <a:ext cx="255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typeface="Helvetica" panose="020B0604020202020204" pitchFamily="34" charset="0"/>
                  <a:ea typeface="SimSun-ExtB" panose="02010609060101010101" pitchFamily="49" charset="-122"/>
                  <a:cs typeface="Arial" panose="020B0604020202020204" pitchFamily="34" charset="0"/>
                </a:rPr>
                <a:t>PLEASE ADD YOUR TITLE HERE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5" name="Group 166"/>
            <p:cNvGrpSpPr>
              <a:grpSpLocks noChangeAspect="1"/>
            </p:cNvGrpSpPr>
            <p:nvPr/>
          </p:nvGrpSpPr>
          <p:grpSpPr bwMode="auto"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9" name="Freeform 167"/>
              <p:cNvSpPr/>
              <p:nvPr/>
            </p:nvSpPr>
            <p:spPr bwMode="auto">
              <a:xfrm>
                <a:off x="737" y="1465"/>
                <a:ext cx="833" cy="834"/>
              </a:xfrm>
              <a:custGeom>
                <a:avLst/>
                <a:gdLst>
                  <a:gd name="T0" fmla="*/ 290 w 310"/>
                  <a:gd name="T1" fmla="*/ 119 h 310"/>
                  <a:gd name="T2" fmla="*/ 191 w 310"/>
                  <a:gd name="T3" fmla="*/ 290 h 310"/>
                  <a:gd name="T4" fmla="*/ 20 w 310"/>
                  <a:gd name="T5" fmla="*/ 191 h 310"/>
                  <a:gd name="T6" fmla="*/ 119 w 310"/>
                  <a:gd name="T7" fmla="*/ 20 h 310"/>
                  <a:gd name="T8" fmla="*/ 290 w 310"/>
                  <a:gd name="T9" fmla="*/ 11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0" name="Freeform 168"/>
              <p:cNvSpPr/>
              <p:nvPr/>
            </p:nvSpPr>
            <p:spPr bwMode="auto">
              <a:xfrm>
                <a:off x="675" y="1702"/>
                <a:ext cx="983" cy="427"/>
              </a:xfrm>
              <a:custGeom>
                <a:avLst/>
                <a:gdLst>
                  <a:gd name="T0" fmla="*/ 301 w 366"/>
                  <a:gd name="T1" fmla="*/ 0 h 159"/>
                  <a:gd name="T2" fmla="*/ 331 w 366"/>
                  <a:gd name="T3" fmla="*/ 6 h 159"/>
                  <a:gd name="T4" fmla="*/ 358 w 366"/>
                  <a:gd name="T5" fmla="*/ 27 h 159"/>
                  <a:gd name="T6" fmla="*/ 196 w 366"/>
                  <a:gd name="T7" fmla="*/ 133 h 159"/>
                  <a:gd name="T8" fmla="*/ 2 w 366"/>
                  <a:gd name="T9" fmla="*/ 123 h 159"/>
                  <a:gd name="T10" fmla="*/ 13 w 366"/>
                  <a:gd name="T1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6" h="159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1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2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3" name="Freeform 171"/>
              <p:cNvSpPr/>
              <p:nvPr/>
            </p:nvSpPr>
            <p:spPr bwMode="auto">
              <a:xfrm>
                <a:off x="863" y="1815"/>
                <a:ext cx="8" cy="45"/>
              </a:xfrm>
              <a:custGeom>
                <a:avLst/>
                <a:gdLst>
                  <a:gd name="T0" fmla="*/ 0 w 3"/>
                  <a:gd name="T1" fmla="*/ 17 h 17"/>
                  <a:gd name="T2" fmla="*/ 3 w 3"/>
                  <a:gd name="T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4" name="Freeform 172"/>
              <p:cNvSpPr/>
              <p:nvPr/>
            </p:nvSpPr>
            <p:spPr bwMode="auto">
              <a:xfrm>
                <a:off x="901" y="1602"/>
                <a:ext cx="177" cy="137"/>
              </a:xfrm>
              <a:custGeom>
                <a:avLst/>
                <a:gdLst>
                  <a:gd name="T0" fmla="*/ 0 w 66"/>
                  <a:gd name="T1" fmla="*/ 51 h 51"/>
                  <a:gd name="T2" fmla="*/ 66 w 66"/>
                  <a:gd name="T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51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9450043" y="889208"/>
              <a:ext cx="2912707" cy="885074"/>
              <a:chOff x="4823231" y="3700061"/>
              <a:chExt cx="2912707" cy="885074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4823231" y="3700061"/>
                <a:ext cx="2164375" cy="58477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3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aavi" panose="020B0502040204020203" pitchFamily="34" charset="0"/>
                    <a:ea typeface="微软雅黑 Light" panose="020B0502040204020203" pitchFamily="34" charset="-122"/>
                    <a:cs typeface="Raavi" panose="020B0502040204020203" pitchFamily="34" charset="0"/>
                  </a:rPr>
                  <a:t>PART TOW</a:t>
                </a: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5167606" y="4061915"/>
                <a:ext cx="2568332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ea typeface="微软雅黑 Light" panose="020B0502040204020203" pitchFamily="34" charset="-122"/>
                    <a:cs typeface="Raavi" panose="020B0502040204020203" pitchFamily="34" charset="0"/>
                  </a:rPr>
                  <a:t>ADD YOUR TITLE</a:t>
                </a:r>
                <a:endPara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lt"/>
                  <a:ea typeface="微软雅黑 Light" panose="020B0502040204020203" pitchFamily="34" charset="-122"/>
                  <a:cs typeface="Raavi" panose="020B0502040204020203" pitchFamily="34" charset="0"/>
                </a:endParaRPr>
              </a:p>
            </p:txBody>
          </p:sp>
        </p:grpSp>
      </p:grpSp>
      <p:graphicFrame>
        <p:nvGraphicFramePr>
          <p:cNvPr id="30" name="图表 29"/>
          <p:cNvGraphicFramePr/>
          <p:nvPr/>
        </p:nvGraphicFramePr>
        <p:xfrm>
          <a:off x="1648476" y="2028590"/>
          <a:ext cx="8827167" cy="3370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矩形 30"/>
          <p:cNvSpPr/>
          <p:nvPr/>
        </p:nvSpPr>
        <p:spPr>
          <a:xfrm>
            <a:off x="963494" y="6092364"/>
            <a:ext cx="103239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 man is not old as long as he is seeking something. A man is not old until regrets take the place of dreams. </a:t>
            </a:r>
          </a:p>
        </p:txBody>
      </p:sp>
      <p:grpSp>
        <p:nvGrpSpPr>
          <p:cNvPr id="32" name="组合 31"/>
          <p:cNvGrpSpPr/>
          <p:nvPr/>
        </p:nvGrpSpPr>
        <p:grpSpPr>
          <a:xfrm>
            <a:off x="4297905" y="5444000"/>
            <a:ext cx="3655168" cy="678757"/>
            <a:chOff x="5320731" y="3753354"/>
            <a:chExt cx="3655168" cy="678757"/>
          </a:xfrm>
        </p:grpSpPr>
        <p:sp>
          <p:nvSpPr>
            <p:cNvPr id="33" name="矩形 1"/>
            <p:cNvSpPr>
              <a:spLocks noChangeArrowheads="1"/>
            </p:cNvSpPr>
            <p:nvPr/>
          </p:nvSpPr>
          <p:spPr bwMode="auto">
            <a:xfrm>
              <a:off x="5320731" y="3753354"/>
              <a:ext cx="365516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155377"/>
                  </a:solidFill>
                  <a:effectLst/>
                  <a:uLnTx/>
                  <a:uFillTx/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CLICK TO ADD YOUR TEXT HERE</a:t>
              </a:r>
            </a:p>
          </p:txBody>
        </p:sp>
        <p:sp>
          <p:nvSpPr>
            <p:cNvPr id="34" name="文本框 66"/>
            <p:cNvSpPr txBox="1">
              <a:spLocks noChangeArrowheads="1"/>
            </p:cNvSpPr>
            <p:nvPr/>
          </p:nvSpPr>
          <p:spPr bwMode="auto">
            <a:xfrm>
              <a:off x="5870377" y="4155886"/>
              <a:ext cx="255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typeface="Helvetica" panose="020B0604020202020204" pitchFamily="34" charset="0"/>
                  <a:ea typeface="SimSun-ExtB" panose="02010609060101010101" pitchFamily="49" charset="-122"/>
                  <a:cs typeface="Arial" panose="020B0604020202020204" pitchFamily="34" charset="0"/>
                </a:rPr>
                <a:t>PLEASE ADD YOUR TITLE HERE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0" grpId="0">
        <p:bldAsOne/>
      </p:bldGraphic>
      <p:bldP spid="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6"/>
          <p:cNvGrpSpPr>
            <a:grpSpLocks noChangeAspect="1"/>
          </p:cNvGrpSpPr>
          <p:nvPr/>
        </p:nvGrpSpPr>
        <p:grpSpPr bwMode="auto">
          <a:xfrm>
            <a:off x="5191052" y="2210758"/>
            <a:ext cx="2212150" cy="2052370"/>
            <a:chOff x="675" y="1387"/>
            <a:chExt cx="983" cy="912"/>
          </a:xfrm>
          <a:noFill/>
        </p:grpSpPr>
        <p:sp>
          <p:nvSpPr>
            <p:cNvPr id="8" name="Freeform 167"/>
            <p:cNvSpPr/>
            <p:nvPr/>
          </p:nvSpPr>
          <p:spPr bwMode="auto">
            <a:xfrm>
              <a:off x="737" y="1465"/>
              <a:ext cx="833" cy="834"/>
            </a:xfrm>
            <a:custGeom>
              <a:avLst/>
              <a:gdLst>
                <a:gd name="T0" fmla="*/ 290 w 310"/>
                <a:gd name="T1" fmla="*/ 119 h 310"/>
                <a:gd name="T2" fmla="*/ 191 w 310"/>
                <a:gd name="T3" fmla="*/ 290 h 310"/>
                <a:gd name="T4" fmla="*/ 20 w 310"/>
                <a:gd name="T5" fmla="*/ 191 h 310"/>
                <a:gd name="T6" fmla="*/ 119 w 310"/>
                <a:gd name="T7" fmla="*/ 20 h 310"/>
                <a:gd name="T8" fmla="*/ 290 w 310"/>
                <a:gd name="T9" fmla="*/ 11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0" h="310">
                  <a:moveTo>
                    <a:pt x="290" y="119"/>
                  </a:moveTo>
                  <a:cubicBezTo>
                    <a:pt x="310" y="193"/>
                    <a:pt x="266" y="270"/>
                    <a:pt x="191" y="290"/>
                  </a:cubicBezTo>
                  <a:cubicBezTo>
                    <a:pt x="117" y="310"/>
                    <a:pt x="40" y="266"/>
                    <a:pt x="20" y="191"/>
                  </a:cubicBezTo>
                  <a:cubicBezTo>
                    <a:pt x="0" y="117"/>
                    <a:pt x="44" y="40"/>
                    <a:pt x="119" y="20"/>
                  </a:cubicBezTo>
                  <a:cubicBezTo>
                    <a:pt x="193" y="0"/>
                    <a:pt x="270" y="44"/>
                    <a:pt x="290" y="119"/>
                  </a:cubicBezTo>
                  <a:close/>
                </a:path>
              </a:pathLst>
            </a:cu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9" name="Freeform 168"/>
            <p:cNvSpPr/>
            <p:nvPr/>
          </p:nvSpPr>
          <p:spPr bwMode="auto">
            <a:xfrm>
              <a:off x="675" y="1702"/>
              <a:ext cx="983" cy="427"/>
            </a:xfrm>
            <a:custGeom>
              <a:avLst/>
              <a:gdLst>
                <a:gd name="T0" fmla="*/ 301 w 366"/>
                <a:gd name="T1" fmla="*/ 0 h 159"/>
                <a:gd name="T2" fmla="*/ 331 w 366"/>
                <a:gd name="T3" fmla="*/ 6 h 159"/>
                <a:gd name="T4" fmla="*/ 358 w 366"/>
                <a:gd name="T5" fmla="*/ 27 h 159"/>
                <a:gd name="T6" fmla="*/ 196 w 366"/>
                <a:gd name="T7" fmla="*/ 133 h 159"/>
                <a:gd name="T8" fmla="*/ 2 w 366"/>
                <a:gd name="T9" fmla="*/ 123 h 159"/>
                <a:gd name="T10" fmla="*/ 13 w 366"/>
                <a:gd name="T11" fmla="*/ 93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6" h="159">
                  <a:moveTo>
                    <a:pt x="301" y="0"/>
                  </a:moveTo>
                  <a:cubicBezTo>
                    <a:pt x="313" y="1"/>
                    <a:pt x="323" y="3"/>
                    <a:pt x="331" y="6"/>
                  </a:cubicBezTo>
                  <a:cubicBezTo>
                    <a:pt x="346" y="10"/>
                    <a:pt x="355" y="17"/>
                    <a:pt x="358" y="27"/>
                  </a:cubicBezTo>
                  <a:cubicBezTo>
                    <a:pt x="366" y="59"/>
                    <a:pt x="294" y="106"/>
                    <a:pt x="196" y="133"/>
                  </a:cubicBezTo>
                  <a:cubicBezTo>
                    <a:pt x="98" y="159"/>
                    <a:pt x="11" y="155"/>
                    <a:pt x="2" y="123"/>
                  </a:cubicBezTo>
                  <a:cubicBezTo>
                    <a:pt x="0" y="114"/>
                    <a:pt x="4" y="104"/>
                    <a:pt x="13" y="93"/>
                  </a:cubicBezTo>
                </a:path>
              </a:pathLst>
            </a:cu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10" name="Oval 169"/>
            <p:cNvSpPr>
              <a:spLocks noChangeArrowheads="1"/>
            </p:cNvSpPr>
            <p:nvPr/>
          </p:nvSpPr>
          <p:spPr bwMode="auto">
            <a:xfrm>
              <a:off x="1476" y="1387"/>
              <a:ext cx="172" cy="172"/>
            </a:xfrm>
            <a:prstGeom prst="ellipse">
              <a:avLst/>
            </a:pr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11" name="Oval 170"/>
            <p:cNvSpPr>
              <a:spLocks noChangeArrowheads="1"/>
            </p:cNvSpPr>
            <p:nvPr/>
          </p:nvSpPr>
          <p:spPr bwMode="auto">
            <a:xfrm>
              <a:off x="1336" y="1387"/>
              <a:ext cx="64" cy="64"/>
            </a:xfrm>
            <a:prstGeom prst="ellipse">
              <a:avLst/>
            </a:pr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12" name="Freeform 171"/>
            <p:cNvSpPr/>
            <p:nvPr/>
          </p:nvSpPr>
          <p:spPr bwMode="auto">
            <a:xfrm>
              <a:off x="863" y="1815"/>
              <a:ext cx="8" cy="45"/>
            </a:xfrm>
            <a:custGeom>
              <a:avLst/>
              <a:gdLst>
                <a:gd name="T0" fmla="*/ 0 w 3"/>
                <a:gd name="T1" fmla="*/ 17 h 17"/>
                <a:gd name="T2" fmla="*/ 3 w 3"/>
                <a:gd name="T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" h="17">
                  <a:moveTo>
                    <a:pt x="0" y="17"/>
                  </a:moveTo>
                  <a:cubicBezTo>
                    <a:pt x="1" y="12"/>
                    <a:pt x="2" y="6"/>
                    <a:pt x="3" y="0"/>
                  </a:cubicBezTo>
                </a:path>
              </a:pathLst>
            </a:cu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13" name="Freeform 172"/>
            <p:cNvSpPr/>
            <p:nvPr/>
          </p:nvSpPr>
          <p:spPr bwMode="auto">
            <a:xfrm>
              <a:off x="901" y="1602"/>
              <a:ext cx="177" cy="137"/>
            </a:xfrm>
            <a:custGeom>
              <a:avLst/>
              <a:gdLst>
                <a:gd name="T0" fmla="*/ 0 w 66"/>
                <a:gd name="T1" fmla="*/ 51 h 51"/>
                <a:gd name="T2" fmla="*/ 66 w 66"/>
                <a:gd name="T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" h="51">
                  <a:moveTo>
                    <a:pt x="0" y="51"/>
                  </a:moveTo>
                  <a:cubicBezTo>
                    <a:pt x="13" y="27"/>
                    <a:pt x="37" y="8"/>
                    <a:pt x="66" y="0"/>
                  </a:cubicBezTo>
                </a:path>
              </a:pathLst>
            </a:cu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</p:grpSp>
      <p:sp>
        <p:nvSpPr>
          <p:cNvPr id="14" name="任意多边形 13"/>
          <p:cNvSpPr/>
          <p:nvPr/>
        </p:nvSpPr>
        <p:spPr bwMode="auto">
          <a:xfrm rot="19732764">
            <a:off x="2479851" y="1990243"/>
            <a:ext cx="1045955" cy="363442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15" name="任意多边形 14"/>
          <p:cNvSpPr/>
          <p:nvPr/>
        </p:nvSpPr>
        <p:spPr bwMode="auto">
          <a:xfrm rot="19732764">
            <a:off x="9672102" y="4428795"/>
            <a:ext cx="2120423" cy="768556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16" name="任意多边形 15"/>
          <p:cNvSpPr/>
          <p:nvPr/>
        </p:nvSpPr>
        <p:spPr bwMode="auto">
          <a:xfrm rot="19732764">
            <a:off x="3140417" y="4965916"/>
            <a:ext cx="2845909" cy="453792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362142" y="3034407"/>
            <a:ext cx="3869970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altLang="zh-CN" sz="5400" dirty="0">
                <a:solidFill>
                  <a:schemeClr val="bg1"/>
                </a:solidFill>
                <a:latin typeface="Raavi" panose="020B0502040204020203" pitchFamily="34" charset="0"/>
                <a:ea typeface="微软雅黑 Light" panose="020B0502040204020203" pitchFamily="34" charset="-122"/>
                <a:cs typeface="Raavi" panose="020B0502040204020203" pitchFamily="34" charset="0"/>
              </a:rPr>
              <a:t>THANK YOU</a:t>
            </a:r>
          </a:p>
        </p:txBody>
      </p:sp>
      <p:sp>
        <p:nvSpPr>
          <p:cNvPr id="18" name="任意多边形 17"/>
          <p:cNvSpPr/>
          <p:nvPr/>
        </p:nvSpPr>
        <p:spPr bwMode="auto">
          <a:xfrm rot="19732764" flipV="1">
            <a:off x="9195453" y="1103760"/>
            <a:ext cx="2222861" cy="234937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19" name="任意多边形 18"/>
          <p:cNvSpPr/>
          <p:nvPr/>
        </p:nvSpPr>
        <p:spPr bwMode="auto">
          <a:xfrm rot="19732764" flipV="1">
            <a:off x="-2377668" y="5088988"/>
            <a:ext cx="4908142" cy="489764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20" name="Rounded Rectangle 7">
            <a:extLst>
              <a:ext uri="{FF2B5EF4-FFF2-40B4-BE49-F238E27FC236}">
                <a16:creationId xmlns:a16="http://schemas.microsoft.com/office/drawing/2014/main" id="{D0E8727B-2F5A-49DF-8A2C-F2F8A8638039}"/>
              </a:ext>
            </a:extLst>
          </p:cNvPr>
          <p:cNvSpPr/>
          <p:nvPr/>
        </p:nvSpPr>
        <p:spPr>
          <a:xfrm>
            <a:off x="9873728" y="658624"/>
            <a:ext cx="1084963" cy="330583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  <a:alpha val="0"/>
            </a:schemeClr>
          </a:solidFill>
          <a:ln w="158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/>
              <a:t>LOGO</a:t>
            </a:r>
            <a:endParaRPr lang="ko-KR" altLang="en-US" sz="2000" dirty="0"/>
          </a:p>
        </p:txBody>
      </p:sp>
      <p:sp>
        <p:nvSpPr>
          <p:cNvPr id="21" name="TextBox 206">
            <a:hlinkClick r:id="rId3"/>
            <a:extLst>
              <a:ext uri="{FF2B5EF4-FFF2-40B4-BE49-F238E27FC236}">
                <a16:creationId xmlns:a16="http://schemas.microsoft.com/office/drawing/2014/main" id="{A481C177-5AF8-43E6-88F7-5C081213063E}"/>
              </a:ext>
            </a:extLst>
          </p:cNvPr>
          <p:cNvSpPr txBox="1"/>
          <p:nvPr/>
        </p:nvSpPr>
        <p:spPr>
          <a:xfrm>
            <a:off x="458500" y="6195197"/>
            <a:ext cx="22788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1">
                    <a:lumMod val="95000"/>
                  </a:schemeClr>
                </a:solidFill>
                <a:cs typeface="Arial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>
                  <a:lumMod val="95000"/>
                </a:schemeClr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/>
      <p:bldP spid="18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任意多边形 17"/>
          <p:cNvSpPr/>
          <p:nvPr/>
        </p:nvSpPr>
        <p:spPr bwMode="auto">
          <a:xfrm rot="19521186">
            <a:off x="7211074" y="5368995"/>
            <a:ext cx="1608302" cy="453792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20" name="任意多边形 19"/>
          <p:cNvSpPr/>
          <p:nvPr/>
        </p:nvSpPr>
        <p:spPr bwMode="auto">
          <a:xfrm rot="19470040">
            <a:off x="307990" y="2643891"/>
            <a:ext cx="1041152" cy="845739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21" name="任意多边形 20"/>
          <p:cNvSpPr/>
          <p:nvPr/>
        </p:nvSpPr>
        <p:spPr bwMode="auto">
          <a:xfrm rot="19470040">
            <a:off x="2553480" y="5445553"/>
            <a:ext cx="3289345" cy="315081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27" name="任意多边形 26"/>
          <p:cNvSpPr/>
          <p:nvPr/>
        </p:nvSpPr>
        <p:spPr bwMode="auto">
          <a:xfrm rot="19521186">
            <a:off x="4241792" y="1291788"/>
            <a:ext cx="6244469" cy="647546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53" name="任意多边形 52"/>
          <p:cNvSpPr/>
          <p:nvPr/>
        </p:nvSpPr>
        <p:spPr bwMode="auto">
          <a:xfrm rot="19470040">
            <a:off x="-1339867" y="677329"/>
            <a:ext cx="4383193" cy="453764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55" name="任意多边形 54"/>
          <p:cNvSpPr/>
          <p:nvPr/>
        </p:nvSpPr>
        <p:spPr bwMode="auto">
          <a:xfrm rot="19521186">
            <a:off x="8813582" y="2447919"/>
            <a:ext cx="1334712" cy="349835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grpSp>
        <p:nvGrpSpPr>
          <p:cNvPr id="76" name="组合 75"/>
          <p:cNvGrpSpPr/>
          <p:nvPr/>
        </p:nvGrpSpPr>
        <p:grpSpPr>
          <a:xfrm>
            <a:off x="9319936" y="452420"/>
            <a:ext cx="2210052" cy="1321862"/>
            <a:chOff x="9319936" y="452420"/>
            <a:chExt cx="2210052" cy="1321862"/>
          </a:xfrm>
        </p:grpSpPr>
        <p:grpSp>
          <p:nvGrpSpPr>
            <p:cNvPr id="45" name="Group 166"/>
            <p:cNvGrpSpPr>
              <a:grpSpLocks noChangeAspect="1"/>
            </p:cNvGrpSpPr>
            <p:nvPr/>
          </p:nvGrpSpPr>
          <p:grpSpPr bwMode="auto"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46" name="Freeform 167"/>
              <p:cNvSpPr/>
              <p:nvPr/>
            </p:nvSpPr>
            <p:spPr bwMode="auto">
              <a:xfrm>
                <a:off x="737" y="1465"/>
                <a:ext cx="833" cy="834"/>
              </a:xfrm>
              <a:custGeom>
                <a:avLst/>
                <a:gdLst>
                  <a:gd name="T0" fmla="*/ 290 w 310"/>
                  <a:gd name="T1" fmla="*/ 119 h 310"/>
                  <a:gd name="T2" fmla="*/ 191 w 310"/>
                  <a:gd name="T3" fmla="*/ 290 h 310"/>
                  <a:gd name="T4" fmla="*/ 20 w 310"/>
                  <a:gd name="T5" fmla="*/ 191 h 310"/>
                  <a:gd name="T6" fmla="*/ 119 w 310"/>
                  <a:gd name="T7" fmla="*/ 20 h 310"/>
                  <a:gd name="T8" fmla="*/ 290 w 310"/>
                  <a:gd name="T9" fmla="*/ 11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47" name="Freeform 168"/>
              <p:cNvSpPr/>
              <p:nvPr/>
            </p:nvSpPr>
            <p:spPr bwMode="auto">
              <a:xfrm>
                <a:off x="675" y="1702"/>
                <a:ext cx="983" cy="427"/>
              </a:xfrm>
              <a:custGeom>
                <a:avLst/>
                <a:gdLst>
                  <a:gd name="T0" fmla="*/ 301 w 366"/>
                  <a:gd name="T1" fmla="*/ 0 h 159"/>
                  <a:gd name="T2" fmla="*/ 331 w 366"/>
                  <a:gd name="T3" fmla="*/ 6 h 159"/>
                  <a:gd name="T4" fmla="*/ 358 w 366"/>
                  <a:gd name="T5" fmla="*/ 27 h 159"/>
                  <a:gd name="T6" fmla="*/ 196 w 366"/>
                  <a:gd name="T7" fmla="*/ 133 h 159"/>
                  <a:gd name="T8" fmla="*/ 2 w 366"/>
                  <a:gd name="T9" fmla="*/ 123 h 159"/>
                  <a:gd name="T10" fmla="*/ 13 w 366"/>
                  <a:gd name="T1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6" h="159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48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49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50" name="Freeform 171"/>
              <p:cNvSpPr/>
              <p:nvPr/>
            </p:nvSpPr>
            <p:spPr bwMode="auto">
              <a:xfrm>
                <a:off x="863" y="1815"/>
                <a:ext cx="8" cy="45"/>
              </a:xfrm>
              <a:custGeom>
                <a:avLst/>
                <a:gdLst>
                  <a:gd name="T0" fmla="*/ 0 w 3"/>
                  <a:gd name="T1" fmla="*/ 17 h 17"/>
                  <a:gd name="T2" fmla="*/ 3 w 3"/>
                  <a:gd name="T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51" name="Freeform 172"/>
              <p:cNvSpPr/>
              <p:nvPr/>
            </p:nvSpPr>
            <p:spPr bwMode="auto">
              <a:xfrm>
                <a:off x="901" y="1602"/>
                <a:ext cx="177" cy="137"/>
              </a:xfrm>
              <a:custGeom>
                <a:avLst/>
                <a:gdLst>
                  <a:gd name="T0" fmla="*/ 0 w 66"/>
                  <a:gd name="T1" fmla="*/ 51 h 51"/>
                  <a:gd name="T2" fmla="*/ 66 w 66"/>
                  <a:gd name="T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51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9544618" y="889208"/>
              <a:ext cx="1985370" cy="885074"/>
              <a:chOff x="4917806" y="3700061"/>
              <a:chExt cx="1985370" cy="885074"/>
            </a:xfrm>
          </p:grpSpPr>
          <p:sp>
            <p:nvSpPr>
              <p:cNvPr id="13" name="文本框 12"/>
              <p:cNvSpPr txBox="1"/>
              <p:nvPr/>
            </p:nvSpPr>
            <p:spPr>
              <a:xfrm>
                <a:off x="4917806" y="3700061"/>
                <a:ext cx="1975221" cy="58477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3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aavi" panose="020B0502040204020203" pitchFamily="34" charset="0"/>
                    <a:ea typeface="微软雅黑 Light" panose="020B0502040204020203" pitchFamily="34" charset="-122"/>
                    <a:cs typeface="Raavi" panose="020B0502040204020203" pitchFamily="34" charset="0"/>
                  </a:rPr>
                  <a:t>CONTECT</a:t>
                </a: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6000364" y="4061915"/>
                <a:ext cx="902812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ea typeface="微软雅黑 Light" panose="020B0502040204020203" pitchFamily="34" charset="-122"/>
                    <a:cs typeface="Raavi" panose="020B0502040204020203" pitchFamily="34" charset="0"/>
                  </a:rPr>
                  <a:t>目录</a:t>
                </a:r>
              </a:p>
            </p:txBody>
          </p:sp>
        </p:grpSp>
      </p:grpSp>
      <p:grpSp>
        <p:nvGrpSpPr>
          <p:cNvPr id="4" name="组合 3"/>
          <p:cNvGrpSpPr/>
          <p:nvPr/>
        </p:nvGrpSpPr>
        <p:grpSpPr>
          <a:xfrm>
            <a:off x="8497003" y="3004644"/>
            <a:ext cx="3032985" cy="2410449"/>
            <a:chOff x="8497003" y="3004644"/>
            <a:chExt cx="3032985" cy="2410449"/>
          </a:xfrm>
        </p:grpSpPr>
        <p:grpSp>
          <p:nvGrpSpPr>
            <p:cNvPr id="83" name="Group 4"/>
            <p:cNvGrpSpPr>
              <a:grpSpLocks noChangeAspect="1"/>
            </p:cNvGrpSpPr>
            <p:nvPr/>
          </p:nvGrpSpPr>
          <p:grpSpPr bwMode="auto">
            <a:xfrm>
              <a:off x="9127372" y="3004644"/>
              <a:ext cx="1608138" cy="1349376"/>
              <a:chOff x="1238" y="1879"/>
              <a:chExt cx="1013" cy="850"/>
            </a:xfrm>
          </p:grpSpPr>
          <p:sp>
            <p:nvSpPr>
              <p:cNvPr id="84" name="Oval 8"/>
              <p:cNvSpPr>
                <a:spLocks noChangeArrowheads="1"/>
              </p:cNvSpPr>
              <p:nvPr/>
            </p:nvSpPr>
            <p:spPr bwMode="auto">
              <a:xfrm>
                <a:off x="1496" y="2369"/>
                <a:ext cx="172" cy="172"/>
              </a:xfrm>
              <a:prstGeom prst="ellipse">
                <a:avLst/>
              </a:pr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85" name="Freeform 9"/>
              <p:cNvSpPr/>
              <p:nvPr/>
            </p:nvSpPr>
            <p:spPr bwMode="auto">
              <a:xfrm>
                <a:off x="1921" y="1879"/>
                <a:ext cx="236" cy="237"/>
              </a:xfrm>
              <a:custGeom>
                <a:avLst/>
                <a:gdLst>
                  <a:gd name="T0" fmla="*/ 44 w 88"/>
                  <a:gd name="T1" fmla="*/ 0 h 88"/>
                  <a:gd name="T2" fmla="*/ 88 w 88"/>
                  <a:gd name="T3" fmla="*/ 44 h 88"/>
                  <a:gd name="T4" fmla="*/ 44 w 88"/>
                  <a:gd name="T5" fmla="*/ 88 h 88"/>
                  <a:gd name="T6" fmla="*/ 0 w 88"/>
                  <a:gd name="T7" fmla="*/ 44 h 88"/>
                  <a:gd name="T8" fmla="*/ 44 w 88"/>
                  <a:gd name="T9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8" h="88">
                    <a:moveTo>
                      <a:pt x="44" y="0"/>
                    </a:moveTo>
                    <a:cubicBezTo>
                      <a:pt x="68" y="0"/>
                      <a:pt x="88" y="19"/>
                      <a:pt x="88" y="44"/>
                    </a:cubicBezTo>
                    <a:cubicBezTo>
                      <a:pt x="88" y="68"/>
                      <a:pt x="68" y="88"/>
                      <a:pt x="44" y="88"/>
                    </a:cubicBezTo>
                    <a:cubicBezTo>
                      <a:pt x="20" y="88"/>
                      <a:pt x="0" y="68"/>
                      <a:pt x="0" y="44"/>
                    </a:cubicBezTo>
                    <a:cubicBezTo>
                      <a:pt x="0" y="20"/>
                      <a:pt x="19" y="0"/>
                      <a:pt x="44" y="0"/>
                    </a:cubicBezTo>
                    <a:close/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86" name="Freeform 10"/>
              <p:cNvSpPr/>
              <p:nvPr/>
            </p:nvSpPr>
            <p:spPr bwMode="auto">
              <a:xfrm>
                <a:off x="1340" y="1890"/>
                <a:ext cx="839" cy="839"/>
              </a:xfrm>
              <a:custGeom>
                <a:avLst/>
                <a:gdLst>
                  <a:gd name="T0" fmla="*/ 288 w 312"/>
                  <a:gd name="T1" fmla="*/ 73 h 312"/>
                  <a:gd name="T2" fmla="*/ 312 w 312"/>
                  <a:gd name="T3" fmla="*/ 155 h 312"/>
                  <a:gd name="T4" fmla="*/ 156 w 312"/>
                  <a:gd name="T5" fmla="*/ 312 h 312"/>
                  <a:gd name="T6" fmla="*/ 0 w 312"/>
                  <a:gd name="T7" fmla="*/ 156 h 312"/>
                  <a:gd name="T8" fmla="*/ 155 w 312"/>
                  <a:gd name="T9" fmla="*/ 0 h 312"/>
                  <a:gd name="T10" fmla="*/ 223 w 312"/>
                  <a:gd name="T11" fmla="*/ 15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2" h="312">
                    <a:moveTo>
                      <a:pt x="288" y="73"/>
                    </a:moveTo>
                    <a:cubicBezTo>
                      <a:pt x="303" y="97"/>
                      <a:pt x="312" y="125"/>
                      <a:pt x="312" y="155"/>
                    </a:cubicBezTo>
                    <a:cubicBezTo>
                      <a:pt x="312" y="242"/>
                      <a:pt x="242" y="312"/>
                      <a:pt x="156" y="312"/>
                    </a:cubicBezTo>
                    <a:cubicBezTo>
                      <a:pt x="70" y="312"/>
                      <a:pt x="0" y="242"/>
                      <a:pt x="0" y="156"/>
                    </a:cubicBezTo>
                    <a:cubicBezTo>
                      <a:pt x="0" y="70"/>
                      <a:pt x="69" y="0"/>
                      <a:pt x="155" y="0"/>
                    </a:cubicBezTo>
                    <a:cubicBezTo>
                      <a:pt x="180" y="0"/>
                      <a:pt x="203" y="5"/>
                      <a:pt x="223" y="15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87" name="Freeform 11"/>
              <p:cNvSpPr/>
              <p:nvPr/>
            </p:nvSpPr>
            <p:spPr bwMode="auto">
              <a:xfrm>
                <a:off x="1238" y="2054"/>
                <a:ext cx="266" cy="366"/>
              </a:xfrm>
              <a:custGeom>
                <a:avLst/>
                <a:gdLst>
                  <a:gd name="T0" fmla="*/ 99 w 99"/>
                  <a:gd name="T1" fmla="*/ 136 h 136"/>
                  <a:gd name="T2" fmla="*/ 10 w 99"/>
                  <a:gd name="T3" fmla="*/ 32 h 136"/>
                  <a:gd name="T4" fmla="*/ 70 w 99"/>
                  <a:gd name="T5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9" h="136">
                    <a:moveTo>
                      <a:pt x="99" y="136"/>
                    </a:moveTo>
                    <a:cubicBezTo>
                      <a:pt x="37" y="103"/>
                      <a:pt x="0" y="62"/>
                      <a:pt x="10" y="32"/>
                    </a:cubicBezTo>
                    <a:cubicBezTo>
                      <a:pt x="16" y="14"/>
                      <a:pt x="38" y="3"/>
                      <a:pt x="70" y="0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88" name="Freeform 12"/>
              <p:cNvSpPr/>
              <p:nvPr/>
            </p:nvSpPr>
            <p:spPr bwMode="auto">
              <a:xfrm>
                <a:off x="1660" y="2396"/>
                <a:ext cx="591" cy="193"/>
              </a:xfrm>
              <a:custGeom>
                <a:avLst/>
                <a:gdLst>
                  <a:gd name="T0" fmla="*/ 215 w 220"/>
                  <a:gd name="T1" fmla="*/ 0 h 72"/>
                  <a:gd name="T2" fmla="*/ 217 w 220"/>
                  <a:gd name="T3" fmla="*/ 27 h 72"/>
                  <a:gd name="T4" fmla="*/ 11 w 220"/>
                  <a:gd name="T5" fmla="*/ 38 h 72"/>
                  <a:gd name="T6" fmla="*/ 0 w 220"/>
                  <a:gd name="T7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0" h="72">
                    <a:moveTo>
                      <a:pt x="215" y="0"/>
                    </a:moveTo>
                    <a:cubicBezTo>
                      <a:pt x="219" y="9"/>
                      <a:pt x="220" y="19"/>
                      <a:pt x="217" y="27"/>
                    </a:cubicBezTo>
                    <a:cubicBezTo>
                      <a:pt x="204" y="67"/>
                      <a:pt x="111" y="72"/>
                      <a:pt x="11" y="38"/>
                    </a:cubicBezTo>
                    <a:cubicBezTo>
                      <a:pt x="7" y="37"/>
                      <a:pt x="4" y="36"/>
                      <a:pt x="0" y="34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</p:grpSp>
        <p:sp>
          <p:nvSpPr>
            <p:cNvPr id="89" name="文本框 88"/>
            <p:cNvSpPr txBox="1"/>
            <p:nvPr/>
          </p:nvSpPr>
          <p:spPr>
            <a:xfrm>
              <a:off x="9084742" y="4667559"/>
              <a:ext cx="22537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latin typeface="Kozuka Gothic Pro EL" panose="020B0200000000000000" pitchFamily="34" charset="-128"/>
                  <a:ea typeface="Kozuka Gothic Pro EL" panose="020B0200000000000000" pitchFamily="34" charset="-128"/>
                </a:rPr>
                <a:t>[ PART  THREE]</a:t>
              </a:r>
              <a:endParaRPr lang="zh-CN" altLang="en-US" dirty="0">
                <a:solidFill>
                  <a:schemeClr val="bg1"/>
                </a:solidFill>
                <a:latin typeface="Kozuka Gothic Pro EL" panose="020B0200000000000000" pitchFamily="34" charset="-128"/>
                <a:ea typeface="Kozuka Gothic Pro EL" panose="020B0200000000000000" pitchFamily="34" charset="-128"/>
              </a:endParaRPr>
            </a:p>
          </p:txBody>
        </p:sp>
        <p:sp>
          <p:nvSpPr>
            <p:cNvPr id="90" name="矩形 89"/>
            <p:cNvSpPr/>
            <p:nvPr/>
          </p:nvSpPr>
          <p:spPr>
            <a:xfrm>
              <a:off x="8497003" y="5138094"/>
              <a:ext cx="303298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Bef>
                  <a:spcPct val="0"/>
                </a:spcBef>
                <a:defRPr/>
              </a:pPr>
              <a:r>
                <a:rPr lang="zh-CN" altLang="en-US" sz="1200" kern="0" dirty="0">
                  <a:solidFill>
                    <a:schemeClr val="bg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rPr>
                <a:t>CLICK TO ADD YOUR TEXT HERE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4982239" y="3066354"/>
            <a:ext cx="3032985" cy="2349243"/>
            <a:chOff x="4982239" y="3066354"/>
            <a:chExt cx="3032985" cy="2349243"/>
          </a:xfrm>
        </p:grpSpPr>
        <p:grpSp>
          <p:nvGrpSpPr>
            <p:cNvPr id="77" name="Group 4"/>
            <p:cNvGrpSpPr>
              <a:grpSpLocks noChangeAspect="1"/>
            </p:cNvGrpSpPr>
            <p:nvPr/>
          </p:nvGrpSpPr>
          <p:grpSpPr bwMode="auto">
            <a:xfrm>
              <a:off x="5628600" y="3066354"/>
              <a:ext cx="1608138" cy="1349376"/>
              <a:chOff x="1238" y="1879"/>
              <a:chExt cx="1013" cy="850"/>
            </a:xfrm>
          </p:grpSpPr>
          <p:sp>
            <p:nvSpPr>
              <p:cNvPr id="78" name="Oval 8"/>
              <p:cNvSpPr>
                <a:spLocks noChangeArrowheads="1"/>
              </p:cNvSpPr>
              <p:nvPr/>
            </p:nvSpPr>
            <p:spPr bwMode="auto">
              <a:xfrm>
                <a:off x="1496" y="2369"/>
                <a:ext cx="172" cy="172"/>
              </a:xfrm>
              <a:prstGeom prst="ellipse">
                <a:avLst/>
              </a:pr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79" name="Freeform 9"/>
              <p:cNvSpPr/>
              <p:nvPr/>
            </p:nvSpPr>
            <p:spPr bwMode="auto">
              <a:xfrm>
                <a:off x="1921" y="1879"/>
                <a:ext cx="236" cy="237"/>
              </a:xfrm>
              <a:custGeom>
                <a:avLst/>
                <a:gdLst>
                  <a:gd name="T0" fmla="*/ 44 w 88"/>
                  <a:gd name="T1" fmla="*/ 0 h 88"/>
                  <a:gd name="T2" fmla="*/ 88 w 88"/>
                  <a:gd name="T3" fmla="*/ 44 h 88"/>
                  <a:gd name="T4" fmla="*/ 44 w 88"/>
                  <a:gd name="T5" fmla="*/ 88 h 88"/>
                  <a:gd name="T6" fmla="*/ 0 w 88"/>
                  <a:gd name="T7" fmla="*/ 44 h 88"/>
                  <a:gd name="T8" fmla="*/ 44 w 88"/>
                  <a:gd name="T9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8" h="88">
                    <a:moveTo>
                      <a:pt x="44" y="0"/>
                    </a:moveTo>
                    <a:cubicBezTo>
                      <a:pt x="68" y="0"/>
                      <a:pt x="88" y="19"/>
                      <a:pt x="88" y="44"/>
                    </a:cubicBezTo>
                    <a:cubicBezTo>
                      <a:pt x="88" y="68"/>
                      <a:pt x="68" y="88"/>
                      <a:pt x="44" y="88"/>
                    </a:cubicBezTo>
                    <a:cubicBezTo>
                      <a:pt x="20" y="88"/>
                      <a:pt x="0" y="68"/>
                      <a:pt x="0" y="44"/>
                    </a:cubicBezTo>
                    <a:cubicBezTo>
                      <a:pt x="0" y="20"/>
                      <a:pt x="19" y="0"/>
                      <a:pt x="44" y="0"/>
                    </a:cubicBezTo>
                    <a:close/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80" name="Freeform 10"/>
              <p:cNvSpPr/>
              <p:nvPr/>
            </p:nvSpPr>
            <p:spPr bwMode="auto">
              <a:xfrm>
                <a:off x="1340" y="1890"/>
                <a:ext cx="839" cy="839"/>
              </a:xfrm>
              <a:custGeom>
                <a:avLst/>
                <a:gdLst>
                  <a:gd name="T0" fmla="*/ 288 w 312"/>
                  <a:gd name="T1" fmla="*/ 73 h 312"/>
                  <a:gd name="T2" fmla="*/ 312 w 312"/>
                  <a:gd name="T3" fmla="*/ 155 h 312"/>
                  <a:gd name="T4" fmla="*/ 156 w 312"/>
                  <a:gd name="T5" fmla="*/ 312 h 312"/>
                  <a:gd name="T6" fmla="*/ 0 w 312"/>
                  <a:gd name="T7" fmla="*/ 156 h 312"/>
                  <a:gd name="T8" fmla="*/ 155 w 312"/>
                  <a:gd name="T9" fmla="*/ 0 h 312"/>
                  <a:gd name="T10" fmla="*/ 223 w 312"/>
                  <a:gd name="T11" fmla="*/ 15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2" h="312">
                    <a:moveTo>
                      <a:pt x="288" y="73"/>
                    </a:moveTo>
                    <a:cubicBezTo>
                      <a:pt x="303" y="97"/>
                      <a:pt x="312" y="125"/>
                      <a:pt x="312" y="155"/>
                    </a:cubicBezTo>
                    <a:cubicBezTo>
                      <a:pt x="312" y="242"/>
                      <a:pt x="242" y="312"/>
                      <a:pt x="156" y="312"/>
                    </a:cubicBezTo>
                    <a:cubicBezTo>
                      <a:pt x="70" y="312"/>
                      <a:pt x="0" y="242"/>
                      <a:pt x="0" y="156"/>
                    </a:cubicBezTo>
                    <a:cubicBezTo>
                      <a:pt x="0" y="70"/>
                      <a:pt x="69" y="0"/>
                      <a:pt x="155" y="0"/>
                    </a:cubicBezTo>
                    <a:cubicBezTo>
                      <a:pt x="180" y="0"/>
                      <a:pt x="203" y="5"/>
                      <a:pt x="223" y="15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81" name="Freeform 11"/>
              <p:cNvSpPr/>
              <p:nvPr/>
            </p:nvSpPr>
            <p:spPr bwMode="auto">
              <a:xfrm>
                <a:off x="1238" y="2054"/>
                <a:ext cx="266" cy="366"/>
              </a:xfrm>
              <a:custGeom>
                <a:avLst/>
                <a:gdLst>
                  <a:gd name="T0" fmla="*/ 99 w 99"/>
                  <a:gd name="T1" fmla="*/ 136 h 136"/>
                  <a:gd name="T2" fmla="*/ 10 w 99"/>
                  <a:gd name="T3" fmla="*/ 32 h 136"/>
                  <a:gd name="T4" fmla="*/ 70 w 99"/>
                  <a:gd name="T5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9" h="136">
                    <a:moveTo>
                      <a:pt x="99" y="136"/>
                    </a:moveTo>
                    <a:cubicBezTo>
                      <a:pt x="37" y="103"/>
                      <a:pt x="0" y="62"/>
                      <a:pt x="10" y="32"/>
                    </a:cubicBezTo>
                    <a:cubicBezTo>
                      <a:pt x="16" y="14"/>
                      <a:pt x="38" y="3"/>
                      <a:pt x="70" y="0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82" name="Freeform 12"/>
              <p:cNvSpPr/>
              <p:nvPr/>
            </p:nvSpPr>
            <p:spPr bwMode="auto">
              <a:xfrm>
                <a:off x="1660" y="2396"/>
                <a:ext cx="591" cy="193"/>
              </a:xfrm>
              <a:custGeom>
                <a:avLst/>
                <a:gdLst>
                  <a:gd name="T0" fmla="*/ 215 w 220"/>
                  <a:gd name="T1" fmla="*/ 0 h 72"/>
                  <a:gd name="T2" fmla="*/ 217 w 220"/>
                  <a:gd name="T3" fmla="*/ 27 h 72"/>
                  <a:gd name="T4" fmla="*/ 11 w 220"/>
                  <a:gd name="T5" fmla="*/ 38 h 72"/>
                  <a:gd name="T6" fmla="*/ 0 w 220"/>
                  <a:gd name="T7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0" h="72">
                    <a:moveTo>
                      <a:pt x="215" y="0"/>
                    </a:moveTo>
                    <a:cubicBezTo>
                      <a:pt x="219" y="9"/>
                      <a:pt x="220" y="19"/>
                      <a:pt x="217" y="27"/>
                    </a:cubicBezTo>
                    <a:cubicBezTo>
                      <a:pt x="204" y="67"/>
                      <a:pt x="111" y="72"/>
                      <a:pt x="11" y="38"/>
                    </a:cubicBezTo>
                    <a:cubicBezTo>
                      <a:pt x="7" y="37"/>
                      <a:pt x="4" y="36"/>
                      <a:pt x="0" y="34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</p:grpSp>
        <p:sp>
          <p:nvSpPr>
            <p:cNvPr id="91" name="文本框 90"/>
            <p:cNvSpPr txBox="1"/>
            <p:nvPr/>
          </p:nvSpPr>
          <p:spPr>
            <a:xfrm>
              <a:off x="5691049" y="4625750"/>
              <a:ext cx="20769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latin typeface="Kozuka Gothic Pro EL" panose="020B0200000000000000" pitchFamily="34" charset="-128"/>
                  <a:ea typeface="Kozuka Gothic Pro EL" panose="020B0200000000000000" pitchFamily="34" charset="-128"/>
                </a:rPr>
                <a:t>[ PART  TWO]</a:t>
              </a:r>
              <a:endParaRPr lang="zh-CN" altLang="en-US" dirty="0">
                <a:solidFill>
                  <a:schemeClr val="bg1"/>
                </a:solidFill>
                <a:latin typeface="Kozuka Gothic Pro EL" panose="020B0200000000000000" pitchFamily="34" charset="-128"/>
                <a:ea typeface="Kozuka Gothic Pro EL" panose="020B0200000000000000" pitchFamily="34" charset="-128"/>
              </a:endParaRPr>
            </a:p>
          </p:txBody>
        </p:sp>
        <p:sp>
          <p:nvSpPr>
            <p:cNvPr id="92" name="矩形 91"/>
            <p:cNvSpPr/>
            <p:nvPr/>
          </p:nvSpPr>
          <p:spPr>
            <a:xfrm>
              <a:off x="4982239" y="5138598"/>
              <a:ext cx="303298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Bef>
                  <a:spcPct val="0"/>
                </a:spcBef>
                <a:defRPr/>
              </a:pPr>
              <a:r>
                <a:rPr lang="zh-CN" altLang="en-US" sz="1200" kern="0" dirty="0">
                  <a:solidFill>
                    <a:schemeClr val="bg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rPr>
                <a:t>CLICK TO ADD YOUR TEXT HERE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213237" y="3047526"/>
            <a:ext cx="3032985" cy="2368071"/>
            <a:chOff x="1213237" y="3047526"/>
            <a:chExt cx="3032985" cy="2368071"/>
          </a:xfrm>
        </p:grpSpPr>
        <p:grpSp>
          <p:nvGrpSpPr>
            <p:cNvPr id="6" name="Group 4"/>
            <p:cNvGrpSpPr>
              <a:grpSpLocks noChangeAspect="1"/>
            </p:cNvGrpSpPr>
            <p:nvPr/>
          </p:nvGrpSpPr>
          <p:grpSpPr bwMode="auto">
            <a:xfrm>
              <a:off x="1784581" y="3047526"/>
              <a:ext cx="1608138" cy="1349376"/>
              <a:chOff x="1238" y="1879"/>
              <a:chExt cx="1013" cy="850"/>
            </a:xfrm>
          </p:grpSpPr>
          <p:sp>
            <p:nvSpPr>
              <p:cNvPr id="12" name="Oval 8"/>
              <p:cNvSpPr>
                <a:spLocks noChangeArrowheads="1"/>
              </p:cNvSpPr>
              <p:nvPr/>
            </p:nvSpPr>
            <p:spPr bwMode="auto">
              <a:xfrm>
                <a:off x="1496" y="2369"/>
                <a:ext cx="172" cy="172"/>
              </a:xfrm>
              <a:prstGeom prst="ellipse">
                <a:avLst/>
              </a:pr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1921" y="1879"/>
                <a:ext cx="236" cy="237"/>
              </a:xfrm>
              <a:custGeom>
                <a:avLst/>
                <a:gdLst>
                  <a:gd name="T0" fmla="*/ 44 w 88"/>
                  <a:gd name="T1" fmla="*/ 0 h 88"/>
                  <a:gd name="T2" fmla="*/ 88 w 88"/>
                  <a:gd name="T3" fmla="*/ 44 h 88"/>
                  <a:gd name="T4" fmla="*/ 44 w 88"/>
                  <a:gd name="T5" fmla="*/ 88 h 88"/>
                  <a:gd name="T6" fmla="*/ 0 w 88"/>
                  <a:gd name="T7" fmla="*/ 44 h 88"/>
                  <a:gd name="T8" fmla="*/ 44 w 88"/>
                  <a:gd name="T9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8" h="88">
                    <a:moveTo>
                      <a:pt x="44" y="0"/>
                    </a:moveTo>
                    <a:cubicBezTo>
                      <a:pt x="68" y="0"/>
                      <a:pt x="88" y="19"/>
                      <a:pt x="88" y="44"/>
                    </a:cubicBezTo>
                    <a:cubicBezTo>
                      <a:pt x="88" y="68"/>
                      <a:pt x="68" y="88"/>
                      <a:pt x="44" y="88"/>
                    </a:cubicBezTo>
                    <a:cubicBezTo>
                      <a:pt x="20" y="88"/>
                      <a:pt x="0" y="68"/>
                      <a:pt x="0" y="44"/>
                    </a:cubicBezTo>
                    <a:cubicBezTo>
                      <a:pt x="0" y="20"/>
                      <a:pt x="19" y="0"/>
                      <a:pt x="44" y="0"/>
                    </a:cubicBezTo>
                    <a:close/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8" name="Freeform 10"/>
              <p:cNvSpPr/>
              <p:nvPr/>
            </p:nvSpPr>
            <p:spPr bwMode="auto">
              <a:xfrm>
                <a:off x="1340" y="1890"/>
                <a:ext cx="839" cy="839"/>
              </a:xfrm>
              <a:custGeom>
                <a:avLst/>
                <a:gdLst>
                  <a:gd name="T0" fmla="*/ 288 w 312"/>
                  <a:gd name="T1" fmla="*/ 73 h 312"/>
                  <a:gd name="T2" fmla="*/ 312 w 312"/>
                  <a:gd name="T3" fmla="*/ 155 h 312"/>
                  <a:gd name="T4" fmla="*/ 156 w 312"/>
                  <a:gd name="T5" fmla="*/ 312 h 312"/>
                  <a:gd name="T6" fmla="*/ 0 w 312"/>
                  <a:gd name="T7" fmla="*/ 156 h 312"/>
                  <a:gd name="T8" fmla="*/ 155 w 312"/>
                  <a:gd name="T9" fmla="*/ 0 h 312"/>
                  <a:gd name="T10" fmla="*/ 223 w 312"/>
                  <a:gd name="T11" fmla="*/ 15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2" h="312">
                    <a:moveTo>
                      <a:pt x="288" y="73"/>
                    </a:moveTo>
                    <a:cubicBezTo>
                      <a:pt x="303" y="97"/>
                      <a:pt x="312" y="125"/>
                      <a:pt x="312" y="155"/>
                    </a:cubicBezTo>
                    <a:cubicBezTo>
                      <a:pt x="312" y="242"/>
                      <a:pt x="242" y="312"/>
                      <a:pt x="156" y="312"/>
                    </a:cubicBezTo>
                    <a:cubicBezTo>
                      <a:pt x="70" y="312"/>
                      <a:pt x="0" y="242"/>
                      <a:pt x="0" y="156"/>
                    </a:cubicBezTo>
                    <a:cubicBezTo>
                      <a:pt x="0" y="70"/>
                      <a:pt x="69" y="0"/>
                      <a:pt x="155" y="0"/>
                    </a:cubicBezTo>
                    <a:cubicBezTo>
                      <a:pt x="180" y="0"/>
                      <a:pt x="203" y="5"/>
                      <a:pt x="223" y="15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56" name="Freeform 11"/>
              <p:cNvSpPr/>
              <p:nvPr/>
            </p:nvSpPr>
            <p:spPr bwMode="auto">
              <a:xfrm>
                <a:off x="1238" y="2054"/>
                <a:ext cx="266" cy="366"/>
              </a:xfrm>
              <a:custGeom>
                <a:avLst/>
                <a:gdLst>
                  <a:gd name="T0" fmla="*/ 99 w 99"/>
                  <a:gd name="T1" fmla="*/ 136 h 136"/>
                  <a:gd name="T2" fmla="*/ 10 w 99"/>
                  <a:gd name="T3" fmla="*/ 32 h 136"/>
                  <a:gd name="T4" fmla="*/ 70 w 99"/>
                  <a:gd name="T5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9" h="136">
                    <a:moveTo>
                      <a:pt x="99" y="136"/>
                    </a:moveTo>
                    <a:cubicBezTo>
                      <a:pt x="37" y="103"/>
                      <a:pt x="0" y="62"/>
                      <a:pt x="10" y="32"/>
                    </a:cubicBezTo>
                    <a:cubicBezTo>
                      <a:pt x="16" y="14"/>
                      <a:pt x="38" y="3"/>
                      <a:pt x="70" y="0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57" name="Freeform 12"/>
              <p:cNvSpPr/>
              <p:nvPr/>
            </p:nvSpPr>
            <p:spPr bwMode="auto">
              <a:xfrm>
                <a:off x="1660" y="2396"/>
                <a:ext cx="591" cy="193"/>
              </a:xfrm>
              <a:custGeom>
                <a:avLst/>
                <a:gdLst>
                  <a:gd name="T0" fmla="*/ 215 w 220"/>
                  <a:gd name="T1" fmla="*/ 0 h 72"/>
                  <a:gd name="T2" fmla="*/ 217 w 220"/>
                  <a:gd name="T3" fmla="*/ 27 h 72"/>
                  <a:gd name="T4" fmla="*/ 11 w 220"/>
                  <a:gd name="T5" fmla="*/ 38 h 72"/>
                  <a:gd name="T6" fmla="*/ 0 w 220"/>
                  <a:gd name="T7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0" h="72">
                    <a:moveTo>
                      <a:pt x="215" y="0"/>
                    </a:moveTo>
                    <a:cubicBezTo>
                      <a:pt x="219" y="9"/>
                      <a:pt x="220" y="19"/>
                      <a:pt x="217" y="27"/>
                    </a:cubicBezTo>
                    <a:cubicBezTo>
                      <a:pt x="204" y="67"/>
                      <a:pt x="111" y="72"/>
                      <a:pt x="11" y="38"/>
                    </a:cubicBezTo>
                    <a:cubicBezTo>
                      <a:pt x="7" y="37"/>
                      <a:pt x="4" y="36"/>
                      <a:pt x="0" y="34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</p:grpSp>
        <p:sp>
          <p:nvSpPr>
            <p:cNvPr id="94" name="文本框 93"/>
            <p:cNvSpPr txBox="1"/>
            <p:nvPr/>
          </p:nvSpPr>
          <p:spPr>
            <a:xfrm>
              <a:off x="1922047" y="4625750"/>
              <a:ext cx="18775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latin typeface="Kozuka Gothic Pro EL" panose="020B0200000000000000" pitchFamily="34" charset="-128"/>
                  <a:ea typeface="Kozuka Gothic Pro EL" panose="020B0200000000000000" pitchFamily="34" charset="-128"/>
                </a:rPr>
                <a:t>[ PART  ONE]</a:t>
              </a:r>
              <a:endParaRPr lang="zh-CN" altLang="en-US" dirty="0">
                <a:solidFill>
                  <a:schemeClr val="bg1"/>
                </a:solidFill>
                <a:latin typeface="Kozuka Gothic Pro EL" panose="020B0200000000000000" pitchFamily="34" charset="-128"/>
                <a:ea typeface="Kozuka Gothic Pro EL" panose="020B0200000000000000" pitchFamily="34" charset="-128"/>
              </a:endParaRPr>
            </a:p>
          </p:txBody>
        </p:sp>
        <p:sp>
          <p:nvSpPr>
            <p:cNvPr id="95" name="矩形 94"/>
            <p:cNvSpPr/>
            <p:nvPr/>
          </p:nvSpPr>
          <p:spPr>
            <a:xfrm>
              <a:off x="1213237" y="5138598"/>
              <a:ext cx="303298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Bef>
                  <a:spcPct val="0"/>
                </a:spcBef>
                <a:defRPr/>
              </a:pPr>
              <a:r>
                <a:rPr lang="zh-CN" altLang="en-US" sz="1200" kern="0" dirty="0">
                  <a:solidFill>
                    <a:schemeClr val="bg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rPr>
                <a:t>CLICK TO ADD YOUR TEXT HERE</a:t>
              </a:r>
            </a:p>
          </p:txBody>
        </p:sp>
      </p:grpSp>
      <p:sp>
        <p:nvSpPr>
          <p:cNvPr id="58" name="任意多边形 57"/>
          <p:cNvSpPr/>
          <p:nvPr/>
        </p:nvSpPr>
        <p:spPr bwMode="auto">
          <a:xfrm rot="19521186">
            <a:off x="3456685" y="1386024"/>
            <a:ext cx="1804134" cy="647546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1" grpId="0" animBg="1"/>
      <p:bldP spid="27" grpId="0" animBg="1"/>
      <p:bldP spid="53" grpId="0" animBg="1"/>
      <p:bldP spid="55" grpId="0" animBg="1"/>
      <p:bldP spid="5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>
            <a:grpSpLocks noChangeAspect="1"/>
          </p:cNvGrpSpPr>
          <p:nvPr/>
        </p:nvGrpSpPr>
        <p:grpSpPr bwMode="auto">
          <a:xfrm>
            <a:off x="7325929" y="2123012"/>
            <a:ext cx="1577975" cy="1447800"/>
            <a:chOff x="5191" y="1400"/>
            <a:chExt cx="994" cy="912"/>
          </a:xfrm>
        </p:grpSpPr>
        <p:sp>
          <p:nvSpPr>
            <p:cNvPr id="18" name="Freeform 16"/>
            <p:cNvSpPr/>
            <p:nvPr/>
          </p:nvSpPr>
          <p:spPr bwMode="auto">
            <a:xfrm>
              <a:off x="5263" y="1478"/>
              <a:ext cx="834" cy="834"/>
            </a:xfrm>
            <a:custGeom>
              <a:avLst/>
              <a:gdLst>
                <a:gd name="T0" fmla="*/ 290 w 310"/>
                <a:gd name="T1" fmla="*/ 119 h 310"/>
                <a:gd name="T2" fmla="*/ 191 w 310"/>
                <a:gd name="T3" fmla="*/ 290 h 310"/>
                <a:gd name="T4" fmla="*/ 20 w 310"/>
                <a:gd name="T5" fmla="*/ 191 h 310"/>
                <a:gd name="T6" fmla="*/ 119 w 310"/>
                <a:gd name="T7" fmla="*/ 20 h 310"/>
                <a:gd name="T8" fmla="*/ 290 w 310"/>
                <a:gd name="T9" fmla="*/ 11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0" h="310">
                  <a:moveTo>
                    <a:pt x="290" y="119"/>
                  </a:moveTo>
                  <a:cubicBezTo>
                    <a:pt x="310" y="193"/>
                    <a:pt x="266" y="270"/>
                    <a:pt x="191" y="290"/>
                  </a:cubicBezTo>
                  <a:cubicBezTo>
                    <a:pt x="117" y="310"/>
                    <a:pt x="40" y="266"/>
                    <a:pt x="20" y="191"/>
                  </a:cubicBezTo>
                  <a:cubicBezTo>
                    <a:pt x="0" y="117"/>
                    <a:pt x="44" y="40"/>
                    <a:pt x="119" y="20"/>
                  </a:cubicBezTo>
                  <a:cubicBezTo>
                    <a:pt x="193" y="0"/>
                    <a:pt x="270" y="44"/>
                    <a:pt x="290" y="119"/>
                  </a:cubicBezTo>
                  <a:close/>
                </a:path>
              </a:pathLst>
            </a:cu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19" name="Freeform 17"/>
            <p:cNvSpPr/>
            <p:nvPr/>
          </p:nvSpPr>
          <p:spPr bwMode="auto">
            <a:xfrm>
              <a:off x="5201" y="1715"/>
              <a:ext cx="984" cy="427"/>
            </a:xfrm>
            <a:custGeom>
              <a:avLst/>
              <a:gdLst>
                <a:gd name="T0" fmla="*/ 301 w 366"/>
                <a:gd name="T1" fmla="*/ 0 h 159"/>
                <a:gd name="T2" fmla="*/ 331 w 366"/>
                <a:gd name="T3" fmla="*/ 6 h 159"/>
                <a:gd name="T4" fmla="*/ 358 w 366"/>
                <a:gd name="T5" fmla="*/ 27 h 159"/>
                <a:gd name="T6" fmla="*/ 196 w 366"/>
                <a:gd name="T7" fmla="*/ 133 h 159"/>
                <a:gd name="T8" fmla="*/ 2 w 366"/>
                <a:gd name="T9" fmla="*/ 123 h 159"/>
                <a:gd name="T10" fmla="*/ 13 w 366"/>
                <a:gd name="T11" fmla="*/ 93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6" h="159">
                  <a:moveTo>
                    <a:pt x="301" y="0"/>
                  </a:moveTo>
                  <a:cubicBezTo>
                    <a:pt x="313" y="1"/>
                    <a:pt x="323" y="3"/>
                    <a:pt x="331" y="6"/>
                  </a:cubicBezTo>
                  <a:cubicBezTo>
                    <a:pt x="346" y="10"/>
                    <a:pt x="355" y="17"/>
                    <a:pt x="358" y="27"/>
                  </a:cubicBezTo>
                  <a:cubicBezTo>
                    <a:pt x="366" y="59"/>
                    <a:pt x="294" y="106"/>
                    <a:pt x="196" y="133"/>
                  </a:cubicBezTo>
                  <a:cubicBezTo>
                    <a:pt x="98" y="159"/>
                    <a:pt x="11" y="155"/>
                    <a:pt x="2" y="123"/>
                  </a:cubicBezTo>
                  <a:cubicBezTo>
                    <a:pt x="0" y="114"/>
                    <a:pt x="4" y="104"/>
                    <a:pt x="13" y="93"/>
                  </a:cubicBezTo>
                </a:path>
              </a:pathLst>
            </a:cu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6002" y="1400"/>
              <a:ext cx="172" cy="172"/>
            </a:xfrm>
            <a:prstGeom prst="ellipse">
              <a:avLst/>
            </a:pr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5863" y="1400"/>
              <a:ext cx="64" cy="64"/>
            </a:xfrm>
            <a:prstGeom prst="ellipse">
              <a:avLst/>
            </a:pr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22" name="Freeform 20"/>
            <p:cNvSpPr/>
            <p:nvPr/>
          </p:nvSpPr>
          <p:spPr bwMode="auto">
            <a:xfrm>
              <a:off x="5390" y="1828"/>
              <a:ext cx="8" cy="45"/>
            </a:xfrm>
            <a:custGeom>
              <a:avLst/>
              <a:gdLst>
                <a:gd name="T0" fmla="*/ 0 w 3"/>
                <a:gd name="T1" fmla="*/ 17 h 17"/>
                <a:gd name="T2" fmla="*/ 3 w 3"/>
                <a:gd name="T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" h="17">
                  <a:moveTo>
                    <a:pt x="0" y="17"/>
                  </a:moveTo>
                  <a:cubicBezTo>
                    <a:pt x="1" y="12"/>
                    <a:pt x="2" y="6"/>
                    <a:pt x="3" y="0"/>
                  </a:cubicBezTo>
                </a:path>
              </a:pathLst>
            </a:cu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23" name="Freeform 21"/>
            <p:cNvSpPr/>
            <p:nvPr/>
          </p:nvSpPr>
          <p:spPr bwMode="auto">
            <a:xfrm>
              <a:off x="5427" y="1615"/>
              <a:ext cx="178" cy="137"/>
            </a:xfrm>
            <a:custGeom>
              <a:avLst/>
              <a:gdLst>
                <a:gd name="T0" fmla="*/ 0 w 66"/>
                <a:gd name="T1" fmla="*/ 51 h 51"/>
                <a:gd name="T2" fmla="*/ 66 w 66"/>
                <a:gd name="T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" h="51">
                  <a:moveTo>
                    <a:pt x="0" y="51"/>
                  </a:moveTo>
                  <a:cubicBezTo>
                    <a:pt x="13" y="27"/>
                    <a:pt x="37" y="8"/>
                    <a:pt x="66" y="0"/>
                  </a:cubicBezTo>
                </a:path>
              </a:pathLst>
            </a:cu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24" name="Freeform 22"/>
            <p:cNvSpPr/>
            <p:nvPr/>
          </p:nvSpPr>
          <p:spPr bwMode="auto">
            <a:xfrm>
              <a:off x="5191" y="1674"/>
              <a:ext cx="973" cy="511"/>
            </a:xfrm>
            <a:custGeom>
              <a:avLst/>
              <a:gdLst>
                <a:gd name="T0" fmla="*/ 347 w 362"/>
                <a:gd name="T1" fmla="*/ 114 h 190"/>
                <a:gd name="T2" fmla="*/ 358 w 362"/>
                <a:gd name="T3" fmla="*/ 154 h 190"/>
                <a:gd name="T4" fmla="*/ 162 w 362"/>
                <a:gd name="T5" fmla="*/ 154 h 190"/>
                <a:gd name="T6" fmla="*/ 13 w 362"/>
                <a:gd name="T7" fmla="*/ 26 h 190"/>
                <a:gd name="T8" fmla="*/ 68 w 362"/>
                <a:gd name="T9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2" h="190">
                  <a:moveTo>
                    <a:pt x="347" y="114"/>
                  </a:moveTo>
                  <a:cubicBezTo>
                    <a:pt x="358" y="129"/>
                    <a:pt x="362" y="143"/>
                    <a:pt x="358" y="154"/>
                  </a:cubicBezTo>
                  <a:cubicBezTo>
                    <a:pt x="345" y="190"/>
                    <a:pt x="257" y="189"/>
                    <a:pt x="162" y="154"/>
                  </a:cubicBezTo>
                  <a:cubicBezTo>
                    <a:pt x="67" y="118"/>
                    <a:pt x="0" y="61"/>
                    <a:pt x="13" y="26"/>
                  </a:cubicBezTo>
                  <a:cubicBezTo>
                    <a:pt x="19" y="10"/>
                    <a:pt x="39" y="2"/>
                    <a:pt x="68" y="0"/>
                  </a:cubicBezTo>
                </a:path>
              </a:pathLst>
            </a:cu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676081" y="1717825"/>
            <a:ext cx="7823433" cy="3302750"/>
            <a:chOff x="1446927" y="1675157"/>
            <a:chExt cx="7823433" cy="3302750"/>
          </a:xfrm>
        </p:grpSpPr>
        <p:grpSp>
          <p:nvGrpSpPr>
            <p:cNvPr id="2" name="组合 1"/>
            <p:cNvGrpSpPr/>
            <p:nvPr/>
          </p:nvGrpSpPr>
          <p:grpSpPr>
            <a:xfrm>
              <a:off x="1446927" y="1675157"/>
              <a:ext cx="7823433" cy="3302750"/>
              <a:chOff x="2361711" y="1774646"/>
              <a:chExt cx="7823433" cy="3302750"/>
            </a:xfrm>
          </p:grpSpPr>
          <p:grpSp>
            <p:nvGrpSpPr>
              <p:cNvPr id="187" name="Group 166"/>
              <p:cNvGrpSpPr>
                <a:grpSpLocks noChangeAspect="1"/>
              </p:cNvGrpSpPr>
              <p:nvPr/>
            </p:nvGrpSpPr>
            <p:grpSpPr bwMode="auto">
              <a:xfrm>
                <a:off x="2361711" y="1774646"/>
                <a:ext cx="3559873" cy="3302750"/>
                <a:chOff x="675" y="1387"/>
                <a:chExt cx="983" cy="912"/>
              </a:xfrm>
              <a:noFill/>
            </p:grpSpPr>
            <p:sp>
              <p:nvSpPr>
                <p:cNvPr id="189" name="Freeform 167"/>
                <p:cNvSpPr/>
                <p:nvPr/>
              </p:nvSpPr>
              <p:spPr bwMode="auto">
                <a:xfrm>
                  <a:off x="737" y="1465"/>
                  <a:ext cx="833" cy="834"/>
                </a:xfrm>
                <a:custGeom>
                  <a:avLst/>
                  <a:gdLst>
                    <a:gd name="T0" fmla="*/ 290 w 310"/>
                    <a:gd name="T1" fmla="*/ 119 h 310"/>
                    <a:gd name="T2" fmla="*/ 191 w 310"/>
                    <a:gd name="T3" fmla="*/ 290 h 310"/>
                    <a:gd name="T4" fmla="*/ 20 w 310"/>
                    <a:gd name="T5" fmla="*/ 191 h 310"/>
                    <a:gd name="T6" fmla="*/ 119 w 310"/>
                    <a:gd name="T7" fmla="*/ 20 h 310"/>
                    <a:gd name="T8" fmla="*/ 290 w 310"/>
                    <a:gd name="T9" fmla="*/ 119 h 3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0" h="310">
                      <a:moveTo>
                        <a:pt x="290" y="119"/>
                      </a:moveTo>
                      <a:cubicBezTo>
                        <a:pt x="310" y="193"/>
                        <a:pt x="266" y="270"/>
                        <a:pt x="191" y="290"/>
                      </a:cubicBezTo>
                      <a:cubicBezTo>
                        <a:pt x="117" y="310"/>
                        <a:pt x="40" y="266"/>
                        <a:pt x="20" y="191"/>
                      </a:cubicBezTo>
                      <a:cubicBezTo>
                        <a:pt x="0" y="117"/>
                        <a:pt x="44" y="40"/>
                        <a:pt x="119" y="20"/>
                      </a:cubicBezTo>
                      <a:cubicBezTo>
                        <a:pt x="193" y="0"/>
                        <a:pt x="270" y="44"/>
                        <a:pt x="290" y="119"/>
                      </a:cubicBezTo>
                      <a:close/>
                    </a:path>
                  </a:pathLst>
                </a:custGeom>
                <a:grpFill/>
                <a:ln w="25400" cap="rnd" cmpd="sng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dirty="0">
                    <a:ea typeface="微软雅黑 Light" panose="020B0502040204020203" pitchFamily="34" charset="-122"/>
                  </a:endParaRPr>
                </a:p>
              </p:txBody>
            </p:sp>
            <p:sp>
              <p:nvSpPr>
                <p:cNvPr id="190" name="Freeform 168"/>
                <p:cNvSpPr/>
                <p:nvPr/>
              </p:nvSpPr>
              <p:spPr bwMode="auto">
                <a:xfrm>
                  <a:off x="675" y="1702"/>
                  <a:ext cx="983" cy="427"/>
                </a:xfrm>
                <a:custGeom>
                  <a:avLst/>
                  <a:gdLst>
                    <a:gd name="T0" fmla="*/ 301 w 366"/>
                    <a:gd name="T1" fmla="*/ 0 h 159"/>
                    <a:gd name="T2" fmla="*/ 331 w 366"/>
                    <a:gd name="T3" fmla="*/ 6 h 159"/>
                    <a:gd name="T4" fmla="*/ 358 w 366"/>
                    <a:gd name="T5" fmla="*/ 27 h 159"/>
                    <a:gd name="T6" fmla="*/ 196 w 366"/>
                    <a:gd name="T7" fmla="*/ 133 h 159"/>
                    <a:gd name="T8" fmla="*/ 2 w 366"/>
                    <a:gd name="T9" fmla="*/ 123 h 159"/>
                    <a:gd name="T10" fmla="*/ 13 w 366"/>
                    <a:gd name="T11" fmla="*/ 93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66" h="159">
                      <a:moveTo>
                        <a:pt x="301" y="0"/>
                      </a:moveTo>
                      <a:cubicBezTo>
                        <a:pt x="313" y="1"/>
                        <a:pt x="323" y="3"/>
                        <a:pt x="331" y="6"/>
                      </a:cubicBezTo>
                      <a:cubicBezTo>
                        <a:pt x="346" y="10"/>
                        <a:pt x="355" y="17"/>
                        <a:pt x="358" y="27"/>
                      </a:cubicBezTo>
                      <a:cubicBezTo>
                        <a:pt x="366" y="59"/>
                        <a:pt x="294" y="106"/>
                        <a:pt x="196" y="133"/>
                      </a:cubicBezTo>
                      <a:cubicBezTo>
                        <a:pt x="98" y="159"/>
                        <a:pt x="11" y="155"/>
                        <a:pt x="2" y="123"/>
                      </a:cubicBezTo>
                      <a:cubicBezTo>
                        <a:pt x="0" y="114"/>
                        <a:pt x="4" y="104"/>
                        <a:pt x="13" y="93"/>
                      </a:cubicBezTo>
                    </a:path>
                  </a:pathLst>
                </a:custGeom>
                <a:grpFill/>
                <a:ln w="25400" cap="rnd" cmpd="sng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dirty="0">
                    <a:ea typeface="微软雅黑 Light" panose="020B0502040204020203" pitchFamily="34" charset="-122"/>
                  </a:endParaRPr>
                </a:p>
              </p:txBody>
            </p:sp>
            <p:sp>
              <p:nvSpPr>
                <p:cNvPr id="191" name="Oval 169"/>
                <p:cNvSpPr>
                  <a:spLocks noChangeArrowheads="1"/>
                </p:cNvSpPr>
                <p:nvPr/>
              </p:nvSpPr>
              <p:spPr bwMode="auto">
                <a:xfrm>
                  <a:off x="1476" y="1387"/>
                  <a:ext cx="172" cy="172"/>
                </a:xfrm>
                <a:prstGeom prst="ellipse">
                  <a:avLst/>
                </a:prstGeom>
                <a:grpFill/>
                <a:ln w="25400" cap="rnd" cmpd="sng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dirty="0">
                    <a:ea typeface="微软雅黑 Light" panose="020B0502040204020203" pitchFamily="34" charset="-122"/>
                  </a:endParaRPr>
                </a:p>
              </p:txBody>
            </p:sp>
            <p:sp>
              <p:nvSpPr>
                <p:cNvPr id="193" name="Freeform 171"/>
                <p:cNvSpPr/>
                <p:nvPr/>
              </p:nvSpPr>
              <p:spPr bwMode="auto">
                <a:xfrm>
                  <a:off x="863" y="1815"/>
                  <a:ext cx="8" cy="45"/>
                </a:xfrm>
                <a:custGeom>
                  <a:avLst/>
                  <a:gdLst>
                    <a:gd name="T0" fmla="*/ 0 w 3"/>
                    <a:gd name="T1" fmla="*/ 17 h 17"/>
                    <a:gd name="T2" fmla="*/ 3 w 3"/>
                    <a:gd name="T3" fmla="*/ 0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3" h="17">
                      <a:moveTo>
                        <a:pt x="0" y="17"/>
                      </a:moveTo>
                      <a:cubicBezTo>
                        <a:pt x="1" y="12"/>
                        <a:pt x="2" y="6"/>
                        <a:pt x="3" y="0"/>
                      </a:cubicBezTo>
                    </a:path>
                  </a:pathLst>
                </a:custGeom>
                <a:grpFill/>
                <a:ln w="25400" cap="rnd" cmpd="sng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dirty="0">
                    <a:ea typeface="微软雅黑 Light" panose="020B0502040204020203" pitchFamily="34" charset="-122"/>
                  </a:endParaRPr>
                </a:p>
              </p:txBody>
            </p:sp>
            <p:sp>
              <p:nvSpPr>
                <p:cNvPr id="194" name="Freeform 172"/>
                <p:cNvSpPr/>
                <p:nvPr/>
              </p:nvSpPr>
              <p:spPr bwMode="auto">
                <a:xfrm>
                  <a:off x="901" y="1602"/>
                  <a:ext cx="177" cy="137"/>
                </a:xfrm>
                <a:custGeom>
                  <a:avLst/>
                  <a:gdLst>
                    <a:gd name="T0" fmla="*/ 0 w 66"/>
                    <a:gd name="T1" fmla="*/ 51 h 51"/>
                    <a:gd name="T2" fmla="*/ 66 w 66"/>
                    <a:gd name="T3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66" h="51">
                      <a:moveTo>
                        <a:pt x="0" y="51"/>
                      </a:moveTo>
                      <a:cubicBezTo>
                        <a:pt x="13" y="27"/>
                        <a:pt x="37" y="8"/>
                        <a:pt x="66" y="0"/>
                      </a:cubicBezTo>
                    </a:path>
                  </a:pathLst>
                </a:custGeom>
                <a:grpFill/>
                <a:ln w="25400" cap="rnd" cmpd="sng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dirty="0">
                    <a:ea typeface="微软雅黑 Light" panose="020B0502040204020203" pitchFamily="34" charset="-122"/>
                  </a:endParaRPr>
                </a:p>
              </p:txBody>
            </p:sp>
          </p:grpSp>
          <p:sp>
            <p:nvSpPr>
              <p:cNvPr id="199" name="文本框 198"/>
              <p:cNvSpPr txBox="1"/>
              <p:nvPr/>
            </p:nvSpPr>
            <p:spPr>
              <a:xfrm>
                <a:off x="4747437" y="2907492"/>
                <a:ext cx="5437707" cy="1754326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5400" dirty="0">
                    <a:solidFill>
                      <a:schemeClr val="bg1"/>
                    </a:solidFill>
                    <a:latin typeface="Raavi" panose="020B0502040204020203" pitchFamily="34" charset="0"/>
                    <a:ea typeface="微软雅黑 Light" panose="020B0502040204020203" pitchFamily="34" charset="-122"/>
                    <a:cs typeface="Raavi" panose="020B0502040204020203" pitchFamily="34" charset="0"/>
                  </a:rPr>
                  <a:t>PART ONE</a:t>
                </a:r>
              </a:p>
              <a:p>
                <a:r>
                  <a:rPr lang="en-US" altLang="zh-CN" sz="5400" dirty="0">
                    <a:solidFill>
                      <a:schemeClr val="bg1"/>
                    </a:solidFill>
                    <a:latin typeface="Raavi" panose="020B0502040204020203" pitchFamily="34" charset="0"/>
                    <a:ea typeface="微软雅黑 Light" panose="020B0502040204020203" pitchFamily="34" charset="-122"/>
                    <a:cs typeface="Raavi" panose="020B0502040204020203" pitchFamily="34" charset="0"/>
                  </a:rPr>
                  <a:t>ADD YOUR TITLE</a:t>
                </a:r>
              </a:p>
            </p:txBody>
          </p:sp>
        </p:grpSp>
        <p:sp>
          <p:nvSpPr>
            <p:cNvPr id="29" name="矩形 28"/>
            <p:cNvSpPr/>
            <p:nvPr/>
          </p:nvSpPr>
          <p:spPr>
            <a:xfrm>
              <a:off x="3816325" y="4412573"/>
              <a:ext cx="303298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Bef>
                  <a:spcPct val="0"/>
                </a:spcBef>
                <a:defRPr/>
              </a:pPr>
              <a:r>
                <a:rPr lang="zh-CN" altLang="en-US" sz="1200" kern="0" dirty="0">
                  <a:solidFill>
                    <a:schemeClr val="bg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rPr>
                <a:t>CLICK TO ADD YOUR TEXT HERE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5402076" y="3901744"/>
            <a:ext cx="6356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 man is not old as long as he is seeking something. A man is not old until regrets take the place of dreams. </a:t>
            </a:r>
          </a:p>
        </p:txBody>
      </p:sp>
      <p:sp>
        <p:nvSpPr>
          <p:cNvPr id="17" name="矩形 16"/>
          <p:cNvSpPr/>
          <p:nvPr/>
        </p:nvSpPr>
        <p:spPr>
          <a:xfrm>
            <a:off x="5393356" y="4834758"/>
            <a:ext cx="6356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 man is not old as long as he is seeking something. A man is not old until regrets take the place of dreams. 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28" name="Group 166"/>
            <p:cNvGrpSpPr>
              <a:grpSpLocks noChangeAspect="1"/>
            </p:cNvGrpSpPr>
            <p:nvPr/>
          </p:nvGrpSpPr>
          <p:grpSpPr bwMode="auto"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2" name="Freeform 167"/>
              <p:cNvSpPr/>
              <p:nvPr/>
            </p:nvSpPr>
            <p:spPr bwMode="auto">
              <a:xfrm>
                <a:off x="737" y="1465"/>
                <a:ext cx="833" cy="834"/>
              </a:xfrm>
              <a:custGeom>
                <a:avLst/>
                <a:gdLst>
                  <a:gd name="T0" fmla="*/ 290 w 310"/>
                  <a:gd name="T1" fmla="*/ 119 h 310"/>
                  <a:gd name="T2" fmla="*/ 191 w 310"/>
                  <a:gd name="T3" fmla="*/ 290 h 310"/>
                  <a:gd name="T4" fmla="*/ 20 w 310"/>
                  <a:gd name="T5" fmla="*/ 191 h 310"/>
                  <a:gd name="T6" fmla="*/ 119 w 310"/>
                  <a:gd name="T7" fmla="*/ 20 h 310"/>
                  <a:gd name="T8" fmla="*/ 290 w 310"/>
                  <a:gd name="T9" fmla="*/ 11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3" name="Freeform 168"/>
              <p:cNvSpPr/>
              <p:nvPr/>
            </p:nvSpPr>
            <p:spPr bwMode="auto">
              <a:xfrm>
                <a:off x="675" y="1702"/>
                <a:ext cx="983" cy="427"/>
              </a:xfrm>
              <a:custGeom>
                <a:avLst/>
                <a:gdLst>
                  <a:gd name="T0" fmla="*/ 301 w 366"/>
                  <a:gd name="T1" fmla="*/ 0 h 159"/>
                  <a:gd name="T2" fmla="*/ 331 w 366"/>
                  <a:gd name="T3" fmla="*/ 6 h 159"/>
                  <a:gd name="T4" fmla="*/ 358 w 366"/>
                  <a:gd name="T5" fmla="*/ 27 h 159"/>
                  <a:gd name="T6" fmla="*/ 196 w 366"/>
                  <a:gd name="T7" fmla="*/ 133 h 159"/>
                  <a:gd name="T8" fmla="*/ 2 w 366"/>
                  <a:gd name="T9" fmla="*/ 123 h 159"/>
                  <a:gd name="T10" fmla="*/ 13 w 366"/>
                  <a:gd name="T1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6" h="159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4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5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6" name="Freeform 171"/>
              <p:cNvSpPr/>
              <p:nvPr/>
            </p:nvSpPr>
            <p:spPr bwMode="auto">
              <a:xfrm>
                <a:off x="863" y="1815"/>
                <a:ext cx="8" cy="45"/>
              </a:xfrm>
              <a:custGeom>
                <a:avLst/>
                <a:gdLst>
                  <a:gd name="T0" fmla="*/ 0 w 3"/>
                  <a:gd name="T1" fmla="*/ 17 h 17"/>
                  <a:gd name="T2" fmla="*/ 3 w 3"/>
                  <a:gd name="T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7" name="Freeform 172"/>
              <p:cNvSpPr/>
              <p:nvPr/>
            </p:nvSpPr>
            <p:spPr bwMode="auto">
              <a:xfrm>
                <a:off x="901" y="1602"/>
                <a:ext cx="177" cy="137"/>
              </a:xfrm>
              <a:custGeom>
                <a:avLst/>
                <a:gdLst>
                  <a:gd name="T0" fmla="*/ 0 w 66"/>
                  <a:gd name="T1" fmla="*/ 51 h 51"/>
                  <a:gd name="T2" fmla="*/ 66 w 66"/>
                  <a:gd name="T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51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9480500" y="889208"/>
              <a:ext cx="2882250" cy="885074"/>
              <a:chOff x="4853688" y="3700061"/>
              <a:chExt cx="2882250" cy="885074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4853688" y="3700061"/>
                <a:ext cx="2103461" cy="58477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3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aavi" panose="020B0502040204020203" pitchFamily="34" charset="0"/>
                    <a:ea typeface="微软雅黑 Light" panose="020B0502040204020203" pitchFamily="34" charset="-122"/>
                    <a:cs typeface="Raavi" panose="020B0502040204020203" pitchFamily="34" charset="0"/>
                  </a:rPr>
                  <a:t>PART ONE</a:t>
                </a: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5167606" y="4061915"/>
                <a:ext cx="2568332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ea typeface="微软雅黑 Light" panose="020B0502040204020203" pitchFamily="34" charset="-122"/>
                    <a:cs typeface="Raavi" panose="020B0502040204020203" pitchFamily="34" charset="0"/>
                  </a:rPr>
                  <a:t>ADD YOUR TITLE</a:t>
                </a:r>
                <a:endPara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lt"/>
                  <a:ea typeface="微软雅黑 Light" panose="020B0502040204020203" pitchFamily="34" charset="-122"/>
                  <a:cs typeface="Raavi" panose="020B0502040204020203" pitchFamily="34" charset="0"/>
                </a:endParaRPr>
              </a:p>
            </p:txBody>
          </p:sp>
        </p:grpSp>
      </p:grpSp>
      <p:grpSp>
        <p:nvGrpSpPr>
          <p:cNvPr id="4" name="组合 3"/>
          <p:cNvGrpSpPr/>
          <p:nvPr/>
        </p:nvGrpSpPr>
        <p:grpSpPr>
          <a:xfrm>
            <a:off x="5402076" y="2700548"/>
            <a:ext cx="3856038" cy="824874"/>
            <a:chOff x="5220296" y="3753354"/>
            <a:chExt cx="3856038" cy="824874"/>
          </a:xfrm>
        </p:grpSpPr>
        <p:sp>
          <p:nvSpPr>
            <p:cNvPr id="8" name="矩形 1"/>
            <p:cNvSpPr>
              <a:spLocks noChangeArrowheads="1"/>
            </p:cNvSpPr>
            <p:nvPr/>
          </p:nvSpPr>
          <p:spPr bwMode="auto">
            <a:xfrm>
              <a:off x="5220296" y="3753354"/>
              <a:ext cx="38560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BD6FD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 Light" panose="020B0502040204020203" pitchFamily="34" charset="-122"/>
                </a:rPr>
                <a:t>CLICK TO ADD YOUR TEXT HERE</a:t>
              </a:r>
            </a:p>
          </p:txBody>
        </p:sp>
        <p:sp>
          <p:nvSpPr>
            <p:cNvPr id="9" name="文本框 66"/>
            <p:cNvSpPr txBox="1">
              <a:spLocks noChangeArrowheads="1"/>
            </p:cNvSpPr>
            <p:nvPr/>
          </p:nvSpPr>
          <p:spPr bwMode="auto">
            <a:xfrm>
              <a:off x="5220296" y="4302003"/>
              <a:ext cx="255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typeface="Helvetica" panose="020B0604020202020204" pitchFamily="34" charset="0"/>
                  <a:ea typeface="SimSun-ExtB" panose="02010609060101010101" pitchFamily="49" charset="-122"/>
                  <a:cs typeface="Arial" panose="020B0604020202020204" pitchFamily="34" charset="0"/>
                </a:rPr>
                <a:t>PLEASE ADD YOUR TITLE HERE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414323" y="3036314"/>
            <a:ext cx="3562110" cy="3202092"/>
            <a:chOff x="1156" y="1950"/>
            <a:chExt cx="1029" cy="925"/>
          </a:xfrm>
        </p:grpSpPr>
        <p:sp>
          <p:nvSpPr>
            <p:cNvPr id="12" name="Oval 5"/>
            <p:cNvSpPr>
              <a:spLocks noChangeArrowheads="1"/>
            </p:cNvSpPr>
            <p:nvPr/>
          </p:nvSpPr>
          <p:spPr bwMode="auto">
            <a:xfrm>
              <a:off x="1261" y="2042"/>
              <a:ext cx="86" cy="86"/>
            </a:xfrm>
            <a:prstGeom prst="ellipse">
              <a:avLst/>
            </a:prstGeom>
            <a:noFill/>
            <a:ln w="25400" cap="rnd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13" name="Freeform 6"/>
            <p:cNvSpPr/>
            <p:nvPr/>
          </p:nvSpPr>
          <p:spPr bwMode="auto">
            <a:xfrm>
              <a:off x="1847" y="2025"/>
              <a:ext cx="236" cy="237"/>
            </a:xfrm>
            <a:custGeom>
              <a:avLst/>
              <a:gdLst>
                <a:gd name="T0" fmla="*/ 44 w 88"/>
                <a:gd name="T1" fmla="*/ 0 h 88"/>
                <a:gd name="T2" fmla="*/ 88 w 88"/>
                <a:gd name="T3" fmla="*/ 44 h 88"/>
                <a:gd name="T4" fmla="*/ 44 w 88"/>
                <a:gd name="T5" fmla="*/ 88 h 88"/>
                <a:gd name="T6" fmla="*/ 0 w 88"/>
                <a:gd name="T7" fmla="*/ 44 h 88"/>
                <a:gd name="T8" fmla="*/ 44 w 88"/>
                <a:gd name="T9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88">
                  <a:moveTo>
                    <a:pt x="44" y="0"/>
                  </a:moveTo>
                  <a:cubicBezTo>
                    <a:pt x="68" y="0"/>
                    <a:pt x="88" y="19"/>
                    <a:pt x="88" y="44"/>
                  </a:cubicBezTo>
                  <a:cubicBezTo>
                    <a:pt x="88" y="68"/>
                    <a:pt x="68" y="88"/>
                    <a:pt x="44" y="88"/>
                  </a:cubicBezTo>
                  <a:cubicBezTo>
                    <a:pt x="20" y="88"/>
                    <a:pt x="0" y="68"/>
                    <a:pt x="0" y="44"/>
                  </a:cubicBezTo>
                  <a:cubicBezTo>
                    <a:pt x="0" y="20"/>
                    <a:pt x="19" y="0"/>
                    <a:pt x="44" y="0"/>
                  </a:cubicBezTo>
                  <a:close/>
                </a:path>
              </a:pathLst>
            </a:custGeom>
            <a:noFill/>
            <a:ln w="25400" cap="rnd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19" name="Freeform 7"/>
            <p:cNvSpPr/>
            <p:nvPr/>
          </p:nvSpPr>
          <p:spPr bwMode="auto">
            <a:xfrm>
              <a:off x="1266" y="2036"/>
              <a:ext cx="839" cy="839"/>
            </a:xfrm>
            <a:custGeom>
              <a:avLst/>
              <a:gdLst>
                <a:gd name="T0" fmla="*/ 308 w 312"/>
                <a:gd name="T1" fmla="*/ 121 h 312"/>
                <a:gd name="T2" fmla="*/ 312 w 312"/>
                <a:gd name="T3" fmla="*/ 155 h 312"/>
                <a:gd name="T4" fmla="*/ 156 w 312"/>
                <a:gd name="T5" fmla="*/ 312 h 312"/>
                <a:gd name="T6" fmla="*/ 0 w 312"/>
                <a:gd name="T7" fmla="*/ 156 h 312"/>
                <a:gd name="T8" fmla="*/ 155 w 312"/>
                <a:gd name="T9" fmla="*/ 0 h 312"/>
                <a:gd name="T10" fmla="*/ 223 w 312"/>
                <a:gd name="T11" fmla="*/ 15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" h="312">
                  <a:moveTo>
                    <a:pt x="308" y="121"/>
                  </a:moveTo>
                  <a:cubicBezTo>
                    <a:pt x="310" y="132"/>
                    <a:pt x="312" y="144"/>
                    <a:pt x="312" y="155"/>
                  </a:cubicBezTo>
                  <a:cubicBezTo>
                    <a:pt x="312" y="242"/>
                    <a:pt x="242" y="312"/>
                    <a:pt x="156" y="312"/>
                  </a:cubicBezTo>
                  <a:cubicBezTo>
                    <a:pt x="70" y="312"/>
                    <a:pt x="0" y="242"/>
                    <a:pt x="0" y="156"/>
                  </a:cubicBezTo>
                  <a:cubicBezTo>
                    <a:pt x="0" y="70"/>
                    <a:pt x="69" y="0"/>
                    <a:pt x="155" y="0"/>
                  </a:cubicBezTo>
                  <a:cubicBezTo>
                    <a:pt x="180" y="0"/>
                    <a:pt x="203" y="5"/>
                    <a:pt x="223" y="15"/>
                  </a:cubicBezTo>
                </a:path>
              </a:pathLst>
            </a:custGeom>
            <a:noFill/>
            <a:ln w="25400" cap="rnd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20" name="Freeform 8"/>
            <p:cNvSpPr/>
            <p:nvPr/>
          </p:nvSpPr>
          <p:spPr bwMode="auto">
            <a:xfrm>
              <a:off x="1156" y="2200"/>
              <a:ext cx="1029" cy="535"/>
            </a:xfrm>
            <a:custGeom>
              <a:avLst/>
              <a:gdLst>
                <a:gd name="T0" fmla="*/ 353 w 383"/>
                <a:gd name="T1" fmla="*/ 96 h 199"/>
                <a:gd name="T2" fmla="*/ 377 w 383"/>
                <a:gd name="T3" fmla="*/ 154 h 199"/>
                <a:gd name="T4" fmla="*/ 171 w 383"/>
                <a:gd name="T5" fmla="*/ 165 h 199"/>
                <a:gd name="T6" fmla="*/ 13 w 383"/>
                <a:gd name="T7" fmla="*/ 32 h 199"/>
                <a:gd name="T8" fmla="*/ 73 w 383"/>
                <a:gd name="T9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3" h="199">
                  <a:moveTo>
                    <a:pt x="353" y="96"/>
                  </a:moveTo>
                  <a:cubicBezTo>
                    <a:pt x="373" y="117"/>
                    <a:pt x="383" y="137"/>
                    <a:pt x="377" y="154"/>
                  </a:cubicBezTo>
                  <a:cubicBezTo>
                    <a:pt x="364" y="194"/>
                    <a:pt x="271" y="199"/>
                    <a:pt x="171" y="165"/>
                  </a:cubicBezTo>
                  <a:cubicBezTo>
                    <a:pt x="70" y="131"/>
                    <a:pt x="0" y="72"/>
                    <a:pt x="13" y="32"/>
                  </a:cubicBezTo>
                  <a:cubicBezTo>
                    <a:pt x="19" y="14"/>
                    <a:pt x="41" y="3"/>
                    <a:pt x="73" y="0"/>
                  </a:cubicBezTo>
                </a:path>
              </a:pathLst>
            </a:custGeom>
            <a:noFill/>
            <a:ln w="25400" cap="rnd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21" name="Freeform 9"/>
            <p:cNvSpPr/>
            <p:nvPr/>
          </p:nvSpPr>
          <p:spPr bwMode="auto">
            <a:xfrm>
              <a:off x="1535" y="2488"/>
              <a:ext cx="38" cy="16"/>
            </a:xfrm>
            <a:custGeom>
              <a:avLst/>
              <a:gdLst>
                <a:gd name="T0" fmla="*/ 14 w 14"/>
                <a:gd name="T1" fmla="*/ 6 h 6"/>
                <a:gd name="T2" fmla="*/ 0 w 14"/>
                <a:gd name="T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" h="6">
                  <a:moveTo>
                    <a:pt x="14" y="6"/>
                  </a:moveTo>
                  <a:cubicBezTo>
                    <a:pt x="9" y="4"/>
                    <a:pt x="5" y="2"/>
                    <a:pt x="0" y="0"/>
                  </a:cubicBezTo>
                </a:path>
              </a:pathLst>
            </a:custGeom>
            <a:noFill/>
            <a:ln w="25400" cap="rnd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22" name="Freeform 10"/>
            <p:cNvSpPr/>
            <p:nvPr/>
          </p:nvSpPr>
          <p:spPr bwMode="auto">
            <a:xfrm>
              <a:off x="1659" y="2536"/>
              <a:ext cx="344" cy="62"/>
            </a:xfrm>
            <a:custGeom>
              <a:avLst/>
              <a:gdLst>
                <a:gd name="T0" fmla="*/ 128 w 128"/>
                <a:gd name="T1" fmla="*/ 22 h 23"/>
                <a:gd name="T2" fmla="*/ 0 w 128"/>
                <a:gd name="T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8" h="23">
                  <a:moveTo>
                    <a:pt x="128" y="22"/>
                  </a:moveTo>
                  <a:cubicBezTo>
                    <a:pt x="92" y="23"/>
                    <a:pt x="47" y="16"/>
                    <a:pt x="0" y="0"/>
                  </a:cubicBezTo>
                </a:path>
              </a:pathLst>
            </a:custGeom>
            <a:noFill/>
            <a:ln w="25400" cap="rnd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42" name="Freeform 11"/>
            <p:cNvSpPr/>
            <p:nvPr/>
          </p:nvSpPr>
          <p:spPr bwMode="auto">
            <a:xfrm>
              <a:off x="1965" y="1950"/>
              <a:ext cx="193" cy="385"/>
            </a:xfrm>
            <a:custGeom>
              <a:avLst/>
              <a:gdLst>
                <a:gd name="T0" fmla="*/ 0 w 72"/>
                <a:gd name="T1" fmla="*/ 0 h 143"/>
                <a:gd name="T2" fmla="*/ 72 w 72"/>
                <a:gd name="T3" fmla="*/ 72 h 143"/>
                <a:gd name="T4" fmla="*/ 41 w 72"/>
                <a:gd name="T5" fmla="*/ 131 h 143"/>
                <a:gd name="T6" fmla="*/ 7 w 72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143">
                  <a:moveTo>
                    <a:pt x="0" y="0"/>
                  </a:moveTo>
                  <a:cubicBezTo>
                    <a:pt x="39" y="0"/>
                    <a:pt x="72" y="32"/>
                    <a:pt x="72" y="72"/>
                  </a:cubicBezTo>
                  <a:cubicBezTo>
                    <a:pt x="72" y="96"/>
                    <a:pt x="60" y="118"/>
                    <a:pt x="41" y="131"/>
                  </a:cubicBezTo>
                  <a:cubicBezTo>
                    <a:pt x="31" y="138"/>
                    <a:pt x="20" y="142"/>
                    <a:pt x="7" y="143"/>
                  </a:cubicBezTo>
                </a:path>
              </a:pathLst>
            </a:custGeom>
            <a:noFill/>
            <a:ln w="25400" cap="rnd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43" name="Freeform 12"/>
            <p:cNvSpPr/>
            <p:nvPr/>
          </p:nvSpPr>
          <p:spPr bwMode="auto">
            <a:xfrm>
              <a:off x="1884" y="2319"/>
              <a:ext cx="30" cy="10"/>
            </a:xfrm>
            <a:custGeom>
              <a:avLst/>
              <a:gdLst>
                <a:gd name="T0" fmla="*/ 11 w 11"/>
                <a:gd name="T1" fmla="*/ 4 h 4"/>
                <a:gd name="T2" fmla="*/ 0 w 11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4">
                  <a:moveTo>
                    <a:pt x="11" y="4"/>
                  </a:moveTo>
                  <a:cubicBezTo>
                    <a:pt x="7" y="3"/>
                    <a:pt x="3" y="2"/>
                    <a:pt x="0" y="0"/>
                  </a:cubicBezTo>
                </a:path>
              </a:pathLst>
            </a:custGeom>
            <a:noFill/>
            <a:ln w="25400" cap="rnd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</p:grpSp>
      <p:sp>
        <p:nvSpPr>
          <p:cNvPr id="47" name="任意多边形 46"/>
          <p:cNvSpPr/>
          <p:nvPr/>
        </p:nvSpPr>
        <p:spPr bwMode="auto">
          <a:xfrm rot="19732764">
            <a:off x="3211286" y="960437"/>
            <a:ext cx="4455618" cy="397810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48" name="任意多边形 47"/>
          <p:cNvSpPr/>
          <p:nvPr/>
        </p:nvSpPr>
        <p:spPr bwMode="auto">
          <a:xfrm rot="19732764">
            <a:off x="839926" y="5876596"/>
            <a:ext cx="1192653" cy="765159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47" grpId="0" animBg="1"/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任意多边形 39"/>
          <p:cNvSpPr/>
          <p:nvPr/>
        </p:nvSpPr>
        <p:spPr bwMode="auto">
          <a:xfrm rot="19732764">
            <a:off x="7285550" y="5409585"/>
            <a:ext cx="4257115" cy="347646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49" name="任意多边形 48"/>
          <p:cNvSpPr/>
          <p:nvPr/>
        </p:nvSpPr>
        <p:spPr bwMode="auto">
          <a:xfrm rot="19732764">
            <a:off x="7747973" y="2625993"/>
            <a:ext cx="5809861" cy="801608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50" name="任意多边形 49"/>
          <p:cNvSpPr/>
          <p:nvPr/>
        </p:nvSpPr>
        <p:spPr bwMode="auto">
          <a:xfrm rot="19732764">
            <a:off x="7377909" y="1682717"/>
            <a:ext cx="4257115" cy="347646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337897" y="4342825"/>
            <a:ext cx="64558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 man is not old as long as he is seeking something. A man is not old until regrets take the place of dreams. </a:t>
            </a:r>
          </a:p>
        </p:txBody>
      </p:sp>
      <p:sp>
        <p:nvSpPr>
          <p:cNvPr id="17" name="矩形 16"/>
          <p:cNvSpPr/>
          <p:nvPr/>
        </p:nvSpPr>
        <p:spPr>
          <a:xfrm>
            <a:off x="1337897" y="5309711"/>
            <a:ext cx="6434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 man is not old as long as he is seeking something. A man is not old until regrets take the place of dreams. 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28" name="Group 166"/>
            <p:cNvGrpSpPr>
              <a:grpSpLocks noChangeAspect="1"/>
            </p:cNvGrpSpPr>
            <p:nvPr/>
          </p:nvGrpSpPr>
          <p:grpSpPr bwMode="auto"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2" name="Freeform 167"/>
              <p:cNvSpPr/>
              <p:nvPr/>
            </p:nvSpPr>
            <p:spPr bwMode="auto">
              <a:xfrm>
                <a:off x="737" y="1465"/>
                <a:ext cx="833" cy="834"/>
              </a:xfrm>
              <a:custGeom>
                <a:avLst/>
                <a:gdLst>
                  <a:gd name="T0" fmla="*/ 290 w 310"/>
                  <a:gd name="T1" fmla="*/ 119 h 310"/>
                  <a:gd name="T2" fmla="*/ 191 w 310"/>
                  <a:gd name="T3" fmla="*/ 290 h 310"/>
                  <a:gd name="T4" fmla="*/ 20 w 310"/>
                  <a:gd name="T5" fmla="*/ 191 h 310"/>
                  <a:gd name="T6" fmla="*/ 119 w 310"/>
                  <a:gd name="T7" fmla="*/ 20 h 310"/>
                  <a:gd name="T8" fmla="*/ 290 w 310"/>
                  <a:gd name="T9" fmla="*/ 11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3" name="Freeform 168"/>
              <p:cNvSpPr/>
              <p:nvPr/>
            </p:nvSpPr>
            <p:spPr bwMode="auto">
              <a:xfrm>
                <a:off x="675" y="1702"/>
                <a:ext cx="983" cy="427"/>
              </a:xfrm>
              <a:custGeom>
                <a:avLst/>
                <a:gdLst>
                  <a:gd name="T0" fmla="*/ 301 w 366"/>
                  <a:gd name="T1" fmla="*/ 0 h 159"/>
                  <a:gd name="T2" fmla="*/ 331 w 366"/>
                  <a:gd name="T3" fmla="*/ 6 h 159"/>
                  <a:gd name="T4" fmla="*/ 358 w 366"/>
                  <a:gd name="T5" fmla="*/ 27 h 159"/>
                  <a:gd name="T6" fmla="*/ 196 w 366"/>
                  <a:gd name="T7" fmla="*/ 133 h 159"/>
                  <a:gd name="T8" fmla="*/ 2 w 366"/>
                  <a:gd name="T9" fmla="*/ 123 h 159"/>
                  <a:gd name="T10" fmla="*/ 13 w 366"/>
                  <a:gd name="T1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6" h="159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4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5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6" name="Freeform 171"/>
              <p:cNvSpPr/>
              <p:nvPr/>
            </p:nvSpPr>
            <p:spPr bwMode="auto">
              <a:xfrm>
                <a:off x="863" y="1815"/>
                <a:ext cx="8" cy="45"/>
              </a:xfrm>
              <a:custGeom>
                <a:avLst/>
                <a:gdLst>
                  <a:gd name="T0" fmla="*/ 0 w 3"/>
                  <a:gd name="T1" fmla="*/ 17 h 17"/>
                  <a:gd name="T2" fmla="*/ 3 w 3"/>
                  <a:gd name="T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7" name="Freeform 172"/>
              <p:cNvSpPr/>
              <p:nvPr/>
            </p:nvSpPr>
            <p:spPr bwMode="auto">
              <a:xfrm>
                <a:off x="901" y="1602"/>
                <a:ext cx="177" cy="137"/>
              </a:xfrm>
              <a:custGeom>
                <a:avLst/>
                <a:gdLst>
                  <a:gd name="T0" fmla="*/ 0 w 66"/>
                  <a:gd name="T1" fmla="*/ 51 h 51"/>
                  <a:gd name="T2" fmla="*/ 66 w 66"/>
                  <a:gd name="T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51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9480500" y="889208"/>
              <a:ext cx="2882250" cy="885074"/>
              <a:chOff x="4853688" y="3700061"/>
              <a:chExt cx="2882250" cy="885074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4853688" y="3700061"/>
                <a:ext cx="2103461" cy="58477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3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aavi" panose="020B0502040204020203" pitchFamily="34" charset="0"/>
                    <a:ea typeface="微软雅黑 Light" panose="020B0502040204020203" pitchFamily="34" charset="-122"/>
                    <a:cs typeface="Raavi" panose="020B0502040204020203" pitchFamily="34" charset="0"/>
                  </a:rPr>
                  <a:t>PART ONE</a:t>
                </a: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5167606" y="4061915"/>
                <a:ext cx="2568332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ea typeface="微软雅黑 Light" panose="020B0502040204020203" pitchFamily="34" charset="-122"/>
                    <a:cs typeface="Raavi" panose="020B0502040204020203" pitchFamily="34" charset="0"/>
                  </a:rPr>
                  <a:t>ADD YOUR TITLE</a:t>
                </a:r>
                <a:endPara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lt"/>
                  <a:ea typeface="微软雅黑 Light" panose="020B0502040204020203" pitchFamily="34" charset="-122"/>
                  <a:cs typeface="Raavi" panose="020B0502040204020203" pitchFamily="34" charset="0"/>
                </a:endParaRPr>
              </a:p>
            </p:txBody>
          </p:sp>
        </p:grpSp>
      </p:grpSp>
      <p:grpSp>
        <p:nvGrpSpPr>
          <p:cNvPr id="4" name="组合 3"/>
          <p:cNvGrpSpPr/>
          <p:nvPr/>
        </p:nvGrpSpPr>
        <p:grpSpPr>
          <a:xfrm>
            <a:off x="3408144" y="3216188"/>
            <a:ext cx="3856038" cy="828554"/>
            <a:chOff x="5220296" y="3753354"/>
            <a:chExt cx="3856038" cy="828554"/>
          </a:xfrm>
        </p:grpSpPr>
        <p:sp>
          <p:nvSpPr>
            <p:cNvPr id="8" name="矩形 1"/>
            <p:cNvSpPr>
              <a:spLocks noChangeArrowheads="1"/>
            </p:cNvSpPr>
            <p:nvPr/>
          </p:nvSpPr>
          <p:spPr bwMode="auto">
            <a:xfrm>
              <a:off x="5220296" y="3753354"/>
              <a:ext cx="38560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BD6FD"/>
                  </a:solidFill>
                  <a:effectLst/>
                  <a:uLnTx/>
                  <a:uFillTx/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CLICK</a:t>
              </a: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BD6FD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 Light" panose="020B0502040204020203" pitchFamily="34" charset="-122"/>
                </a:rPr>
                <a:t> TO ADD YOUR TEXT HERE</a:t>
              </a:r>
            </a:p>
          </p:txBody>
        </p:sp>
        <p:sp>
          <p:nvSpPr>
            <p:cNvPr id="9" name="文本框 66"/>
            <p:cNvSpPr txBox="1">
              <a:spLocks noChangeArrowheads="1"/>
            </p:cNvSpPr>
            <p:nvPr/>
          </p:nvSpPr>
          <p:spPr bwMode="auto">
            <a:xfrm>
              <a:off x="6520459" y="4305683"/>
              <a:ext cx="255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typeface="Helvetica" panose="020B0604020202020204" pitchFamily="34" charset="0"/>
                  <a:ea typeface="SimSun-ExtB" panose="02010609060101010101" pitchFamily="49" charset="-122"/>
                  <a:cs typeface="Arial" panose="020B0604020202020204" pitchFamily="34" charset="0"/>
                </a:rPr>
                <a:t>PLEASE ADD YOUR TITLE HERE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</p:grpSp>
      <p:sp>
        <p:nvSpPr>
          <p:cNvPr id="44" name="任意多边形 43"/>
          <p:cNvSpPr/>
          <p:nvPr/>
        </p:nvSpPr>
        <p:spPr bwMode="auto">
          <a:xfrm rot="19732764">
            <a:off x="10585000" y="5615374"/>
            <a:ext cx="1829615" cy="768556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45" name="任意多边形 44"/>
          <p:cNvSpPr/>
          <p:nvPr/>
        </p:nvSpPr>
        <p:spPr bwMode="auto">
          <a:xfrm rot="19732764">
            <a:off x="7019855" y="194304"/>
            <a:ext cx="4257115" cy="347646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47" name="任意多边形 46"/>
          <p:cNvSpPr/>
          <p:nvPr/>
        </p:nvSpPr>
        <p:spPr bwMode="auto">
          <a:xfrm rot="19732764">
            <a:off x="2335213" y="2746029"/>
            <a:ext cx="1139686" cy="669197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39" name="任意多边形 38"/>
          <p:cNvSpPr/>
          <p:nvPr/>
        </p:nvSpPr>
        <p:spPr bwMode="auto">
          <a:xfrm rot="19732764">
            <a:off x="5051773" y="1744636"/>
            <a:ext cx="1766634" cy="854867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9479547" y="2844414"/>
            <a:ext cx="2545944" cy="2545944"/>
            <a:chOff x="9420860" y="2871010"/>
            <a:chExt cx="2545944" cy="2545944"/>
          </a:xfrm>
        </p:grpSpPr>
        <p:sp>
          <p:nvSpPr>
            <p:cNvPr id="10" name="饼形 9"/>
            <p:cNvSpPr/>
            <p:nvPr/>
          </p:nvSpPr>
          <p:spPr>
            <a:xfrm rot="14912186">
              <a:off x="9420860" y="2871010"/>
              <a:ext cx="2545944" cy="2545944"/>
            </a:xfrm>
            <a:prstGeom prst="pie">
              <a:avLst>
                <a:gd name="adj1" fmla="val 1244744"/>
                <a:gd name="adj2" fmla="val 16995980"/>
              </a:avLst>
            </a:prstGeom>
            <a:solidFill>
              <a:srgbClr val="0BD6F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微软雅黑 Light" panose="020B0502040204020203" pitchFamily="34" charset="-122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9562109" y="3075904"/>
              <a:ext cx="2180512" cy="2168501"/>
            </a:xfrm>
            <a:prstGeom prst="ellipse">
              <a:avLst/>
            </a:prstGeom>
            <a:solidFill>
              <a:srgbClr val="0D0D0D"/>
            </a:solidFill>
            <a:ln>
              <a:gradFill>
                <a:gsLst>
                  <a:gs pos="0">
                    <a:srgbClr val="0BD6FD"/>
                  </a:gs>
                  <a:gs pos="46768">
                    <a:srgbClr val="0BD6FD">
                      <a:alpha val="80000"/>
                    </a:srgbClr>
                  </a:gs>
                  <a:gs pos="74000">
                    <a:srgbClr val="0BD6FD">
                      <a:alpha val="70000"/>
                    </a:srgbClr>
                  </a:gs>
                  <a:gs pos="100000">
                    <a:srgbClr val="0BD6FD">
                      <a:alpha val="50000"/>
                    </a:srgb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微软雅黑 Light" panose="020B0502040204020203" pitchFamily="34" charset="-122"/>
              </a:endParaRPr>
            </a:p>
          </p:txBody>
        </p:sp>
        <p:grpSp>
          <p:nvGrpSpPr>
            <p:cNvPr id="11" name="Group 4"/>
            <p:cNvGrpSpPr>
              <a:grpSpLocks noChangeAspect="1"/>
            </p:cNvGrpSpPr>
            <p:nvPr/>
          </p:nvGrpSpPr>
          <p:grpSpPr bwMode="auto">
            <a:xfrm>
              <a:off x="9952444" y="3450102"/>
              <a:ext cx="1560513" cy="1447800"/>
              <a:chOff x="6221" y="2243"/>
              <a:chExt cx="983" cy="912"/>
            </a:xfrm>
          </p:grpSpPr>
          <p:sp>
            <p:nvSpPr>
              <p:cNvPr id="15" name="Freeform 5"/>
              <p:cNvSpPr/>
              <p:nvPr/>
            </p:nvSpPr>
            <p:spPr bwMode="auto">
              <a:xfrm>
                <a:off x="6283" y="2321"/>
                <a:ext cx="833" cy="834"/>
              </a:xfrm>
              <a:custGeom>
                <a:avLst/>
                <a:gdLst>
                  <a:gd name="T0" fmla="*/ 290 w 310"/>
                  <a:gd name="T1" fmla="*/ 119 h 310"/>
                  <a:gd name="T2" fmla="*/ 191 w 310"/>
                  <a:gd name="T3" fmla="*/ 290 h 310"/>
                  <a:gd name="T4" fmla="*/ 20 w 310"/>
                  <a:gd name="T5" fmla="*/ 191 h 310"/>
                  <a:gd name="T6" fmla="*/ 119 w 310"/>
                  <a:gd name="T7" fmla="*/ 20 h 310"/>
                  <a:gd name="T8" fmla="*/ 290 w 310"/>
                  <a:gd name="T9" fmla="*/ 11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noFill/>
              <a:ln w="25400" cap="rnd">
                <a:gradFill>
                  <a:gsLst>
                    <a:gs pos="57000">
                      <a:srgbClr val="0BD6FD"/>
                    </a:gs>
                    <a:gs pos="0">
                      <a:srgbClr val="0BD6FD"/>
                    </a:gs>
                    <a:gs pos="74000">
                      <a:srgbClr val="155377"/>
                    </a:gs>
                    <a:gs pos="35000">
                      <a:srgbClr val="155377"/>
                    </a:gs>
                    <a:gs pos="100000">
                      <a:srgbClr val="155377"/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8" name="Freeform 6"/>
              <p:cNvSpPr/>
              <p:nvPr/>
            </p:nvSpPr>
            <p:spPr bwMode="auto">
              <a:xfrm>
                <a:off x="6221" y="2558"/>
                <a:ext cx="983" cy="427"/>
              </a:xfrm>
              <a:custGeom>
                <a:avLst/>
                <a:gdLst>
                  <a:gd name="T0" fmla="*/ 301 w 366"/>
                  <a:gd name="T1" fmla="*/ 0 h 159"/>
                  <a:gd name="T2" fmla="*/ 331 w 366"/>
                  <a:gd name="T3" fmla="*/ 6 h 159"/>
                  <a:gd name="T4" fmla="*/ 358 w 366"/>
                  <a:gd name="T5" fmla="*/ 27 h 159"/>
                  <a:gd name="T6" fmla="*/ 196 w 366"/>
                  <a:gd name="T7" fmla="*/ 133 h 159"/>
                  <a:gd name="T8" fmla="*/ 2 w 366"/>
                  <a:gd name="T9" fmla="*/ 123 h 159"/>
                  <a:gd name="T10" fmla="*/ 13 w 366"/>
                  <a:gd name="T1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6" h="159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57000">
                      <a:srgbClr val="0BD6FD"/>
                    </a:gs>
                    <a:gs pos="0">
                      <a:srgbClr val="0BD6FD"/>
                    </a:gs>
                    <a:gs pos="74000">
                      <a:srgbClr val="155377"/>
                    </a:gs>
                    <a:gs pos="35000">
                      <a:srgbClr val="155377"/>
                    </a:gs>
                    <a:gs pos="100000">
                      <a:srgbClr val="155377"/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3" name="Oval 7"/>
              <p:cNvSpPr>
                <a:spLocks noChangeArrowheads="1"/>
              </p:cNvSpPr>
              <p:nvPr/>
            </p:nvSpPr>
            <p:spPr bwMode="auto">
              <a:xfrm>
                <a:off x="7022" y="2243"/>
                <a:ext cx="172" cy="172"/>
              </a:xfrm>
              <a:prstGeom prst="ellipse">
                <a:avLst/>
              </a:prstGeom>
              <a:noFill/>
              <a:ln w="25400" cap="rnd">
                <a:gradFill>
                  <a:gsLst>
                    <a:gs pos="57000">
                      <a:srgbClr val="0BD6FD"/>
                    </a:gs>
                    <a:gs pos="0">
                      <a:srgbClr val="0BD6FD"/>
                    </a:gs>
                    <a:gs pos="74000">
                      <a:srgbClr val="155377"/>
                    </a:gs>
                    <a:gs pos="35000">
                      <a:srgbClr val="155377"/>
                    </a:gs>
                    <a:gs pos="100000">
                      <a:srgbClr val="155377"/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4" name="Oval 8"/>
              <p:cNvSpPr>
                <a:spLocks noChangeArrowheads="1"/>
              </p:cNvSpPr>
              <p:nvPr/>
            </p:nvSpPr>
            <p:spPr bwMode="auto">
              <a:xfrm>
                <a:off x="6882" y="2243"/>
                <a:ext cx="64" cy="64"/>
              </a:xfrm>
              <a:prstGeom prst="ellipse">
                <a:avLst/>
              </a:prstGeom>
              <a:noFill/>
              <a:ln w="25400" cap="rnd">
                <a:gradFill>
                  <a:gsLst>
                    <a:gs pos="57000">
                      <a:srgbClr val="0BD6FD"/>
                    </a:gs>
                    <a:gs pos="0">
                      <a:srgbClr val="0BD6FD"/>
                    </a:gs>
                    <a:gs pos="74000">
                      <a:srgbClr val="155377"/>
                    </a:gs>
                    <a:gs pos="35000">
                      <a:srgbClr val="155377"/>
                    </a:gs>
                    <a:gs pos="100000">
                      <a:srgbClr val="155377"/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5" name="Freeform 9"/>
              <p:cNvSpPr/>
              <p:nvPr/>
            </p:nvSpPr>
            <p:spPr bwMode="auto">
              <a:xfrm>
                <a:off x="6409" y="2671"/>
                <a:ext cx="8" cy="45"/>
              </a:xfrm>
              <a:custGeom>
                <a:avLst/>
                <a:gdLst>
                  <a:gd name="T0" fmla="*/ 0 w 3"/>
                  <a:gd name="T1" fmla="*/ 17 h 17"/>
                  <a:gd name="T2" fmla="*/ 3 w 3"/>
                  <a:gd name="T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57000">
                      <a:srgbClr val="0BD6FD"/>
                    </a:gs>
                    <a:gs pos="0">
                      <a:srgbClr val="0BD6FD"/>
                    </a:gs>
                    <a:gs pos="74000">
                      <a:srgbClr val="155377"/>
                    </a:gs>
                    <a:gs pos="35000">
                      <a:srgbClr val="155377"/>
                    </a:gs>
                    <a:gs pos="100000">
                      <a:srgbClr val="155377"/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6" name="Freeform 10"/>
              <p:cNvSpPr/>
              <p:nvPr/>
            </p:nvSpPr>
            <p:spPr bwMode="auto">
              <a:xfrm>
                <a:off x="6447" y="2458"/>
                <a:ext cx="177" cy="137"/>
              </a:xfrm>
              <a:custGeom>
                <a:avLst/>
                <a:gdLst>
                  <a:gd name="T0" fmla="*/ 0 w 66"/>
                  <a:gd name="T1" fmla="*/ 51 h 51"/>
                  <a:gd name="T2" fmla="*/ 66 w 66"/>
                  <a:gd name="T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51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57000">
                      <a:srgbClr val="0BD6FD"/>
                    </a:gs>
                    <a:gs pos="0">
                      <a:srgbClr val="0BD6FD"/>
                    </a:gs>
                    <a:gs pos="74000">
                      <a:srgbClr val="155377"/>
                    </a:gs>
                    <a:gs pos="35000">
                      <a:srgbClr val="155377"/>
                    </a:gs>
                    <a:gs pos="100000">
                      <a:srgbClr val="155377"/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</p:grpSp>
      </p:grpSp>
      <p:grpSp>
        <p:nvGrpSpPr>
          <p:cNvPr id="53" name="组合 52"/>
          <p:cNvGrpSpPr/>
          <p:nvPr/>
        </p:nvGrpSpPr>
        <p:grpSpPr>
          <a:xfrm>
            <a:off x="7474068" y="1115246"/>
            <a:ext cx="3268333" cy="3250330"/>
            <a:chOff x="7474068" y="1115246"/>
            <a:chExt cx="3268333" cy="3250330"/>
          </a:xfrm>
        </p:grpSpPr>
        <p:sp>
          <p:nvSpPr>
            <p:cNvPr id="38" name="椭圆 37"/>
            <p:cNvSpPr/>
            <p:nvPr/>
          </p:nvSpPr>
          <p:spPr>
            <a:xfrm>
              <a:off x="7474068" y="1115246"/>
              <a:ext cx="3268333" cy="3250330"/>
            </a:xfrm>
            <a:prstGeom prst="ellipse">
              <a:avLst/>
            </a:prstGeom>
            <a:solidFill>
              <a:srgbClr val="0D0D0D"/>
            </a:solidFill>
            <a:ln>
              <a:gradFill>
                <a:gsLst>
                  <a:gs pos="0">
                    <a:srgbClr val="0BD6FD"/>
                  </a:gs>
                  <a:gs pos="46768">
                    <a:srgbClr val="0BD6FD">
                      <a:alpha val="80000"/>
                    </a:srgbClr>
                  </a:gs>
                  <a:gs pos="74000">
                    <a:srgbClr val="0BD6FD">
                      <a:alpha val="70000"/>
                    </a:srgbClr>
                  </a:gs>
                  <a:gs pos="100000">
                    <a:srgbClr val="0BD6FD">
                      <a:alpha val="50000"/>
                    </a:srgb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微软雅黑 Light" panose="020B0502040204020203" pitchFamily="34" charset="-122"/>
              </a:endParaRPr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8275378" y="1951610"/>
              <a:ext cx="1861407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9600" dirty="0">
                  <a:solidFill>
                    <a:schemeClr val="bg1"/>
                  </a:solidFill>
                  <a:latin typeface="Arial" panose="020B0604020202020204" pitchFamily="34" charset="0"/>
                  <a:ea typeface="微软雅黑 Light" panose="020B0502040204020203" pitchFamily="34" charset="-122"/>
                  <a:cs typeface="Arial" panose="020B0604020202020204" pitchFamily="34" charset="0"/>
                </a:rPr>
                <a:t>80</a:t>
              </a:r>
              <a:r>
                <a:rPr lang="zh-CN" altLang="en-US" sz="2400" dirty="0">
                  <a:solidFill>
                    <a:schemeClr val="bg1"/>
                  </a:solidFill>
                  <a:latin typeface="Arial" panose="020B0604020202020204" pitchFamily="34" charset="0"/>
                  <a:ea typeface="微软雅黑 Light" panose="020B0502040204020203" pitchFamily="34" charset="-122"/>
                  <a:cs typeface="Arial" panose="020B0604020202020204" pitchFamily="34" charset="0"/>
                </a:rPr>
                <a:t>％</a:t>
              </a:r>
            </a:p>
          </p:txBody>
        </p:sp>
      </p:grpSp>
      <p:sp>
        <p:nvSpPr>
          <p:cNvPr id="41" name="任意多边形 40"/>
          <p:cNvSpPr/>
          <p:nvPr/>
        </p:nvSpPr>
        <p:spPr bwMode="auto">
          <a:xfrm rot="19732764">
            <a:off x="287493" y="6354756"/>
            <a:ext cx="1139686" cy="669197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767" y="-65155"/>
            <a:ext cx="13829997" cy="9224610"/>
          </a:xfrm>
          <a:prstGeom prst="rect">
            <a:avLst/>
          </a:prstGeom>
        </p:spPr>
      </p:pic>
      <p:sp>
        <p:nvSpPr>
          <p:cNvPr id="10" name="任意多边形 9"/>
          <p:cNvSpPr/>
          <p:nvPr/>
        </p:nvSpPr>
        <p:spPr bwMode="auto">
          <a:xfrm>
            <a:off x="4127249" y="3778360"/>
            <a:ext cx="6303615" cy="453792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857334" y="3169330"/>
            <a:ext cx="6886917" cy="2509768"/>
            <a:chOff x="857334" y="3169330"/>
            <a:chExt cx="6886917" cy="2509768"/>
          </a:xfrm>
        </p:grpSpPr>
        <p:sp>
          <p:nvSpPr>
            <p:cNvPr id="8" name="矩形 1"/>
            <p:cNvSpPr>
              <a:spLocks noChangeArrowheads="1"/>
            </p:cNvSpPr>
            <p:nvPr/>
          </p:nvSpPr>
          <p:spPr bwMode="auto">
            <a:xfrm>
              <a:off x="857334" y="3169330"/>
              <a:ext cx="38560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BD6FD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 Light" panose="020B0502040204020203" pitchFamily="34" charset="-122"/>
                </a:rPr>
                <a:t>CLICK TO ADD YOUR TEXT HERE</a:t>
              </a:r>
            </a:p>
          </p:txBody>
        </p:sp>
        <p:sp>
          <p:nvSpPr>
            <p:cNvPr id="9" name="文本框 66"/>
            <p:cNvSpPr txBox="1">
              <a:spLocks noChangeArrowheads="1"/>
            </p:cNvSpPr>
            <p:nvPr/>
          </p:nvSpPr>
          <p:spPr bwMode="auto">
            <a:xfrm>
              <a:off x="924947" y="3580267"/>
              <a:ext cx="255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typeface="Helvetica" panose="020B0604020202020204" pitchFamily="34" charset="0"/>
                  <a:ea typeface="SimSun-ExtB" panose="02010609060101010101" pitchFamily="49" charset="-122"/>
                  <a:cs typeface="Arial" panose="020B0604020202020204" pitchFamily="34" charset="0"/>
                </a:rPr>
                <a:t>PLEASE ADD YOUR TITLE HERE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963047" y="4069161"/>
              <a:ext cx="678120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ea typeface="微软雅黑 Light" panose="020B0502040204020203" pitchFamily="34" charset="-122"/>
                </a:rPr>
                <a:t>A man is not old as long as he is seeking something. A man is not old until regrets take the place of dreams. 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963047" y="5032767"/>
              <a:ext cx="678120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ea typeface="微软雅黑 Light" panose="020B0502040204020203" pitchFamily="34" charset="-122"/>
                </a:rPr>
                <a:t>A man is not old as long as he is seeking something. A man is not old until regrets take the place of dreams. </a:t>
              </a:r>
            </a:p>
          </p:txBody>
        </p:sp>
      </p:grpSp>
      <p:sp>
        <p:nvSpPr>
          <p:cNvPr id="23" name="任意多边形 22"/>
          <p:cNvSpPr/>
          <p:nvPr/>
        </p:nvSpPr>
        <p:spPr bwMode="auto">
          <a:xfrm>
            <a:off x="7279058" y="2189192"/>
            <a:ext cx="2628894" cy="398578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14" name="任意多边形 13"/>
          <p:cNvSpPr/>
          <p:nvPr/>
        </p:nvSpPr>
        <p:spPr bwMode="auto">
          <a:xfrm flipV="1">
            <a:off x="4249681" y="-753009"/>
            <a:ext cx="6058749" cy="2551579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24" name="任意多边形 23"/>
          <p:cNvSpPr/>
          <p:nvPr/>
        </p:nvSpPr>
        <p:spPr bwMode="auto">
          <a:xfrm flipV="1">
            <a:off x="2611255" y="71413"/>
            <a:ext cx="4714779" cy="2610340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25" name="任意多边形 24"/>
          <p:cNvSpPr/>
          <p:nvPr/>
        </p:nvSpPr>
        <p:spPr bwMode="auto">
          <a:xfrm flipV="1">
            <a:off x="783399" y="3404237"/>
            <a:ext cx="6058749" cy="2551579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26" name="任意多边形 25"/>
          <p:cNvSpPr/>
          <p:nvPr/>
        </p:nvSpPr>
        <p:spPr bwMode="auto">
          <a:xfrm flipV="1">
            <a:off x="-3975098" y="2313629"/>
            <a:ext cx="6058749" cy="2551579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28" name="Group 166"/>
            <p:cNvGrpSpPr>
              <a:grpSpLocks noChangeAspect="1"/>
            </p:cNvGrpSpPr>
            <p:nvPr/>
          </p:nvGrpSpPr>
          <p:grpSpPr bwMode="auto"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2" name="Freeform 167"/>
              <p:cNvSpPr/>
              <p:nvPr/>
            </p:nvSpPr>
            <p:spPr bwMode="auto">
              <a:xfrm>
                <a:off x="737" y="1465"/>
                <a:ext cx="833" cy="834"/>
              </a:xfrm>
              <a:custGeom>
                <a:avLst/>
                <a:gdLst>
                  <a:gd name="T0" fmla="*/ 290 w 310"/>
                  <a:gd name="T1" fmla="*/ 119 h 310"/>
                  <a:gd name="T2" fmla="*/ 191 w 310"/>
                  <a:gd name="T3" fmla="*/ 290 h 310"/>
                  <a:gd name="T4" fmla="*/ 20 w 310"/>
                  <a:gd name="T5" fmla="*/ 191 h 310"/>
                  <a:gd name="T6" fmla="*/ 119 w 310"/>
                  <a:gd name="T7" fmla="*/ 20 h 310"/>
                  <a:gd name="T8" fmla="*/ 290 w 310"/>
                  <a:gd name="T9" fmla="*/ 11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3" name="Freeform 168"/>
              <p:cNvSpPr/>
              <p:nvPr/>
            </p:nvSpPr>
            <p:spPr bwMode="auto">
              <a:xfrm>
                <a:off x="675" y="1702"/>
                <a:ext cx="983" cy="427"/>
              </a:xfrm>
              <a:custGeom>
                <a:avLst/>
                <a:gdLst>
                  <a:gd name="T0" fmla="*/ 301 w 366"/>
                  <a:gd name="T1" fmla="*/ 0 h 159"/>
                  <a:gd name="T2" fmla="*/ 331 w 366"/>
                  <a:gd name="T3" fmla="*/ 6 h 159"/>
                  <a:gd name="T4" fmla="*/ 358 w 366"/>
                  <a:gd name="T5" fmla="*/ 27 h 159"/>
                  <a:gd name="T6" fmla="*/ 196 w 366"/>
                  <a:gd name="T7" fmla="*/ 133 h 159"/>
                  <a:gd name="T8" fmla="*/ 2 w 366"/>
                  <a:gd name="T9" fmla="*/ 123 h 159"/>
                  <a:gd name="T10" fmla="*/ 13 w 366"/>
                  <a:gd name="T1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6" h="159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4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5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6" name="Freeform 171"/>
              <p:cNvSpPr/>
              <p:nvPr/>
            </p:nvSpPr>
            <p:spPr bwMode="auto">
              <a:xfrm>
                <a:off x="863" y="1815"/>
                <a:ext cx="8" cy="45"/>
              </a:xfrm>
              <a:custGeom>
                <a:avLst/>
                <a:gdLst>
                  <a:gd name="T0" fmla="*/ 0 w 3"/>
                  <a:gd name="T1" fmla="*/ 17 h 17"/>
                  <a:gd name="T2" fmla="*/ 3 w 3"/>
                  <a:gd name="T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7" name="Freeform 172"/>
              <p:cNvSpPr/>
              <p:nvPr/>
            </p:nvSpPr>
            <p:spPr bwMode="auto">
              <a:xfrm>
                <a:off x="901" y="1602"/>
                <a:ext cx="177" cy="137"/>
              </a:xfrm>
              <a:custGeom>
                <a:avLst/>
                <a:gdLst>
                  <a:gd name="T0" fmla="*/ 0 w 66"/>
                  <a:gd name="T1" fmla="*/ 51 h 51"/>
                  <a:gd name="T2" fmla="*/ 66 w 66"/>
                  <a:gd name="T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51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9480500" y="889208"/>
              <a:ext cx="2882250" cy="885074"/>
              <a:chOff x="4853688" y="3700061"/>
              <a:chExt cx="2882250" cy="885074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4853688" y="3700061"/>
                <a:ext cx="2103461" cy="58477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zh-CN" sz="3200" kern="0" dirty="0">
                    <a:solidFill>
                      <a:schemeClr val="bg1"/>
                    </a:solidFill>
                    <a:latin typeface="Raavi" panose="020B0502040204020203" pitchFamily="34" charset="0"/>
                    <a:ea typeface="微软雅黑 Light" panose="020B0502040204020203" pitchFamily="34" charset="-122"/>
                    <a:cs typeface="Raavi" panose="020B0502040204020203" pitchFamily="34" charset="0"/>
                  </a:rPr>
                  <a:t>PART ONE</a:t>
                </a:r>
                <a:endPara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aavi" panose="020B0502040204020203" pitchFamily="34" charset="0"/>
                  <a:ea typeface="微软雅黑 Light" panose="020B0502040204020203" pitchFamily="34" charset="-122"/>
                  <a:cs typeface="Raavi" panose="020B0502040204020203" pitchFamily="34" charset="0"/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5167606" y="4061915"/>
                <a:ext cx="2568332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zh-CN" sz="2800" kern="0" dirty="0">
                    <a:solidFill>
                      <a:prstClr val="white"/>
                    </a:solidFill>
                    <a:latin typeface="+mj-lt"/>
                    <a:ea typeface="微软雅黑 Light" panose="020B0502040204020203" pitchFamily="34" charset="-122"/>
                    <a:cs typeface="Raavi" panose="020B0502040204020203" pitchFamily="34" charset="0"/>
                  </a:rPr>
                  <a:t>ADD YOUR TITLE</a:t>
                </a:r>
                <a:endPara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lt"/>
                  <a:ea typeface="微软雅黑 Light" panose="020B0502040204020203" pitchFamily="34" charset="-122"/>
                  <a:cs typeface="Raavi" panose="020B0502040204020203" pitchFamily="34" charset="0"/>
                </a:endParaRPr>
              </a:p>
            </p:txBody>
          </p:sp>
        </p:grpSp>
      </p:grpSp>
      <p:sp>
        <p:nvSpPr>
          <p:cNvPr id="38" name="任意多边形 37"/>
          <p:cNvSpPr/>
          <p:nvPr/>
        </p:nvSpPr>
        <p:spPr bwMode="auto">
          <a:xfrm flipV="1">
            <a:off x="4127249" y="-2012775"/>
            <a:ext cx="6058749" cy="2551579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14366" y="0"/>
            <a:ext cx="12862966" cy="8579600"/>
          </a:xfrm>
          <a:prstGeom prst="rect">
            <a:avLst/>
          </a:prstGeom>
        </p:spPr>
      </p:pic>
      <p:sp>
        <p:nvSpPr>
          <p:cNvPr id="10" name="任意多边形 9"/>
          <p:cNvSpPr/>
          <p:nvPr/>
        </p:nvSpPr>
        <p:spPr bwMode="auto">
          <a:xfrm>
            <a:off x="3516660" y="3641755"/>
            <a:ext cx="6303615" cy="453792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 Light" panose="020B0502040204020203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943133" y="2873600"/>
            <a:ext cx="6848817" cy="2711947"/>
            <a:chOff x="4943133" y="2873600"/>
            <a:chExt cx="6848817" cy="2711947"/>
          </a:xfrm>
        </p:grpSpPr>
        <p:sp>
          <p:nvSpPr>
            <p:cNvPr id="8" name="矩形 1"/>
            <p:cNvSpPr>
              <a:spLocks noChangeArrowheads="1"/>
            </p:cNvSpPr>
            <p:nvPr/>
          </p:nvSpPr>
          <p:spPr bwMode="auto">
            <a:xfrm>
              <a:off x="4943133" y="2873600"/>
              <a:ext cx="38560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1800" dirty="0">
                  <a:solidFill>
                    <a:srgbClr val="0BD6FD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rPr>
                <a:t>CLICK TO ADD YOUR TEXT HERE</a:t>
              </a:r>
            </a:p>
          </p:txBody>
        </p:sp>
        <p:sp>
          <p:nvSpPr>
            <p:cNvPr id="9" name="文本框 66"/>
            <p:cNvSpPr txBox="1">
              <a:spLocks noChangeArrowheads="1"/>
            </p:cNvSpPr>
            <p:nvPr/>
          </p:nvSpPr>
          <p:spPr bwMode="auto">
            <a:xfrm>
              <a:off x="5010746" y="3284537"/>
              <a:ext cx="255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>
                <a:defRPr/>
              </a:pPr>
              <a:r>
                <a:rPr lang="en-US" altLang="zh-CN" sz="1200" dirty="0">
                  <a:solidFill>
                    <a:schemeClr val="bg1">
                      <a:lumMod val="75000"/>
                    </a:schemeClr>
                  </a:solidFill>
                  <a:latin typeface="Helvetica" panose="020B0604020202020204" pitchFamily="34" charset="0"/>
                </a:rPr>
                <a:t>PLEASE ADD YOUR TITLE HERE</a:t>
              </a:r>
              <a:endParaRPr lang="zh-CN" altLang="en-US" sz="1200" dirty="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5010746" y="3975610"/>
              <a:ext cx="678120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zh-CN" altLang="en-US" dirty="0">
                  <a:solidFill>
                    <a:schemeClr val="bg1">
                      <a:lumMod val="75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A man is not old as long as he is seeking something. A man is not old until regrets take the place of dreams. 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5010746" y="4939216"/>
              <a:ext cx="678120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zh-CN" altLang="en-US" dirty="0">
                  <a:solidFill>
                    <a:schemeClr val="bg1">
                      <a:lumMod val="75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A man is not old as long as he is seeking something. A man is not old until regrets take the place of dreams. </a:t>
              </a:r>
            </a:p>
          </p:txBody>
        </p:sp>
      </p:grpSp>
      <p:sp>
        <p:nvSpPr>
          <p:cNvPr id="18" name="任意多边形 17"/>
          <p:cNvSpPr/>
          <p:nvPr/>
        </p:nvSpPr>
        <p:spPr bwMode="auto">
          <a:xfrm>
            <a:off x="4414813" y="4796535"/>
            <a:ext cx="4233887" cy="386157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 Light" panose="020B0502040204020203" pitchFamily="34" charset="-122"/>
            </a:endParaRPr>
          </a:p>
        </p:txBody>
      </p:sp>
      <p:sp>
        <p:nvSpPr>
          <p:cNvPr id="23" name="任意多边形 22"/>
          <p:cNvSpPr/>
          <p:nvPr/>
        </p:nvSpPr>
        <p:spPr bwMode="auto">
          <a:xfrm>
            <a:off x="7279058" y="2189192"/>
            <a:ext cx="2628894" cy="398578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 Light" panose="020B0502040204020203" pitchFamily="34" charset="-122"/>
            </a:endParaRPr>
          </a:p>
        </p:txBody>
      </p:sp>
      <p:sp>
        <p:nvSpPr>
          <p:cNvPr id="24" name="任意多边形 23"/>
          <p:cNvSpPr/>
          <p:nvPr/>
        </p:nvSpPr>
        <p:spPr bwMode="auto">
          <a:xfrm>
            <a:off x="9040192" y="5902822"/>
            <a:ext cx="6303615" cy="453792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 Light" panose="020B0502040204020203" pitchFamily="34" charset="-122"/>
            </a:endParaRPr>
          </a:p>
        </p:txBody>
      </p:sp>
      <p:sp>
        <p:nvSpPr>
          <p:cNvPr id="25" name="任意多边形 24"/>
          <p:cNvSpPr/>
          <p:nvPr/>
        </p:nvSpPr>
        <p:spPr bwMode="auto">
          <a:xfrm>
            <a:off x="6120254" y="484376"/>
            <a:ext cx="2628894" cy="398578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 Light" panose="020B0502040204020203" pitchFamily="34" charset="-122"/>
            </a:endParaRPr>
          </a:p>
        </p:txBody>
      </p:sp>
      <p:sp>
        <p:nvSpPr>
          <p:cNvPr id="27" name="任意多边形 26"/>
          <p:cNvSpPr/>
          <p:nvPr/>
        </p:nvSpPr>
        <p:spPr bwMode="auto">
          <a:xfrm>
            <a:off x="4305309" y="1544528"/>
            <a:ext cx="2628894" cy="398578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 Light" panose="020B0502040204020203" pitchFamily="34" charset="-122"/>
            </a:endParaRPr>
          </a:p>
        </p:txBody>
      </p:sp>
      <p:sp>
        <p:nvSpPr>
          <p:cNvPr id="31" name="任意多边形 30"/>
          <p:cNvSpPr/>
          <p:nvPr/>
        </p:nvSpPr>
        <p:spPr bwMode="auto">
          <a:xfrm>
            <a:off x="5990760" y="6378550"/>
            <a:ext cx="6303615" cy="453792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 Light" panose="020B0502040204020203" pitchFamily="34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8864708" y="394182"/>
            <a:ext cx="3042814" cy="1321862"/>
            <a:chOff x="9319936" y="452420"/>
            <a:chExt cx="3042814" cy="1321862"/>
          </a:xfrm>
        </p:grpSpPr>
        <p:grpSp>
          <p:nvGrpSpPr>
            <p:cNvPr id="33" name="Group 166"/>
            <p:cNvGrpSpPr>
              <a:grpSpLocks noChangeAspect="1"/>
            </p:cNvGrpSpPr>
            <p:nvPr/>
          </p:nvGrpSpPr>
          <p:grpSpPr bwMode="auto"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7" name="Freeform 167"/>
              <p:cNvSpPr/>
              <p:nvPr/>
            </p:nvSpPr>
            <p:spPr bwMode="auto">
              <a:xfrm>
                <a:off x="737" y="1465"/>
                <a:ext cx="833" cy="834"/>
              </a:xfrm>
              <a:custGeom>
                <a:avLst/>
                <a:gdLst>
                  <a:gd name="T0" fmla="*/ 290 w 310"/>
                  <a:gd name="T1" fmla="*/ 119 h 310"/>
                  <a:gd name="T2" fmla="*/ 191 w 310"/>
                  <a:gd name="T3" fmla="*/ 290 h 310"/>
                  <a:gd name="T4" fmla="*/ 20 w 310"/>
                  <a:gd name="T5" fmla="*/ 191 h 310"/>
                  <a:gd name="T6" fmla="*/ 119 w 310"/>
                  <a:gd name="T7" fmla="*/ 20 h 310"/>
                  <a:gd name="T8" fmla="*/ 290 w 310"/>
                  <a:gd name="T9" fmla="*/ 11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8" name="Freeform 168"/>
              <p:cNvSpPr/>
              <p:nvPr/>
            </p:nvSpPr>
            <p:spPr bwMode="auto">
              <a:xfrm>
                <a:off x="675" y="1702"/>
                <a:ext cx="983" cy="427"/>
              </a:xfrm>
              <a:custGeom>
                <a:avLst/>
                <a:gdLst>
                  <a:gd name="T0" fmla="*/ 301 w 366"/>
                  <a:gd name="T1" fmla="*/ 0 h 159"/>
                  <a:gd name="T2" fmla="*/ 331 w 366"/>
                  <a:gd name="T3" fmla="*/ 6 h 159"/>
                  <a:gd name="T4" fmla="*/ 358 w 366"/>
                  <a:gd name="T5" fmla="*/ 27 h 159"/>
                  <a:gd name="T6" fmla="*/ 196 w 366"/>
                  <a:gd name="T7" fmla="*/ 133 h 159"/>
                  <a:gd name="T8" fmla="*/ 2 w 366"/>
                  <a:gd name="T9" fmla="*/ 123 h 159"/>
                  <a:gd name="T10" fmla="*/ 13 w 366"/>
                  <a:gd name="T1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6" h="159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9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40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41" name="Freeform 171"/>
              <p:cNvSpPr/>
              <p:nvPr/>
            </p:nvSpPr>
            <p:spPr bwMode="auto">
              <a:xfrm>
                <a:off x="863" y="1815"/>
                <a:ext cx="8" cy="45"/>
              </a:xfrm>
              <a:custGeom>
                <a:avLst/>
                <a:gdLst>
                  <a:gd name="T0" fmla="*/ 0 w 3"/>
                  <a:gd name="T1" fmla="*/ 17 h 17"/>
                  <a:gd name="T2" fmla="*/ 3 w 3"/>
                  <a:gd name="T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42" name="Freeform 172"/>
              <p:cNvSpPr/>
              <p:nvPr/>
            </p:nvSpPr>
            <p:spPr bwMode="auto">
              <a:xfrm>
                <a:off x="901" y="1602"/>
                <a:ext cx="177" cy="137"/>
              </a:xfrm>
              <a:custGeom>
                <a:avLst/>
                <a:gdLst>
                  <a:gd name="T0" fmla="*/ 0 w 66"/>
                  <a:gd name="T1" fmla="*/ 51 h 51"/>
                  <a:gd name="T2" fmla="*/ 66 w 66"/>
                  <a:gd name="T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51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ea typeface="微软雅黑 Light" panose="020B0502040204020203" pitchFamily="34" charset="-122"/>
                </a:endParaRPr>
              </a:p>
            </p:txBody>
          </p:sp>
        </p:grpSp>
        <p:grpSp>
          <p:nvGrpSpPr>
            <p:cNvPr id="34" name="组合 33"/>
            <p:cNvGrpSpPr/>
            <p:nvPr/>
          </p:nvGrpSpPr>
          <p:grpSpPr>
            <a:xfrm>
              <a:off x="9480500" y="889208"/>
              <a:ext cx="2882250" cy="885074"/>
              <a:chOff x="4853688" y="3700061"/>
              <a:chExt cx="2882250" cy="885074"/>
            </a:xfrm>
          </p:grpSpPr>
          <p:sp>
            <p:nvSpPr>
              <p:cNvPr id="35" name="文本框 34"/>
              <p:cNvSpPr txBox="1"/>
              <p:nvPr/>
            </p:nvSpPr>
            <p:spPr>
              <a:xfrm>
                <a:off x="4853688" y="3700061"/>
                <a:ext cx="2103461" cy="58477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zh-CN" sz="3200" kern="0" dirty="0">
                    <a:solidFill>
                      <a:schemeClr val="bg1"/>
                    </a:solidFill>
                    <a:latin typeface="Raavi" panose="020B0502040204020203" pitchFamily="34" charset="0"/>
                    <a:ea typeface="微软雅黑 Light" panose="020B0502040204020203" pitchFamily="34" charset="-122"/>
                    <a:cs typeface="Raavi" panose="020B0502040204020203" pitchFamily="34" charset="0"/>
                  </a:rPr>
                  <a:t>PART ONE</a:t>
                </a:r>
                <a:endPara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aavi" panose="020B0502040204020203" pitchFamily="34" charset="0"/>
                  <a:ea typeface="微软雅黑 Light" panose="020B0502040204020203" pitchFamily="34" charset="-122"/>
                  <a:cs typeface="Raavi" panose="020B0502040204020203" pitchFamily="34" charset="0"/>
                </a:endParaRPr>
              </a:p>
            </p:txBody>
          </p:sp>
          <p:sp>
            <p:nvSpPr>
              <p:cNvPr id="36" name="矩形 35"/>
              <p:cNvSpPr/>
              <p:nvPr/>
            </p:nvSpPr>
            <p:spPr>
              <a:xfrm>
                <a:off x="5167606" y="4061915"/>
                <a:ext cx="2568332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zh-CN" sz="2800" kern="0" dirty="0">
                    <a:solidFill>
                      <a:prstClr val="white"/>
                    </a:solidFill>
                    <a:latin typeface="+mj-lt"/>
                    <a:ea typeface="微软雅黑 Light" panose="020B0502040204020203" pitchFamily="34" charset="-122"/>
                    <a:cs typeface="Raavi" panose="020B0502040204020203" pitchFamily="34" charset="0"/>
                  </a:rPr>
                  <a:t>ADD YOUR TITLE</a:t>
                </a:r>
                <a:endPara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lt"/>
                  <a:ea typeface="微软雅黑 Light" panose="020B0502040204020203" pitchFamily="34" charset="-122"/>
                  <a:cs typeface="Raavi" panose="020B0502040204020203" pitchFamily="34" charset="0"/>
                </a:endParaRPr>
              </a:p>
            </p:txBody>
          </p:sp>
        </p:grpSp>
      </p:grp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8" grpId="0" animBg="1"/>
      <p:bldP spid="23" grpId="0" animBg="1"/>
      <p:bldP spid="24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>
            <a:grpSpLocks noChangeAspect="1"/>
          </p:cNvGrpSpPr>
          <p:nvPr/>
        </p:nvGrpSpPr>
        <p:grpSpPr bwMode="auto">
          <a:xfrm>
            <a:off x="7391815" y="2233615"/>
            <a:ext cx="1577975" cy="1447800"/>
            <a:chOff x="5191" y="1400"/>
            <a:chExt cx="994" cy="912"/>
          </a:xfrm>
        </p:grpSpPr>
        <p:sp>
          <p:nvSpPr>
            <p:cNvPr id="18" name="Freeform 16"/>
            <p:cNvSpPr/>
            <p:nvPr/>
          </p:nvSpPr>
          <p:spPr bwMode="auto">
            <a:xfrm>
              <a:off x="5263" y="1478"/>
              <a:ext cx="834" cy="834"/>
            </a:xfrm>
            <a:custGeom>
              <a:avLst/>
              <a:gdLst>
                <a:gd name="T0" fmla="*/ 290 w 310"/>
                <a:gd name="T1" fmla="*/ 119 h 310"/>
                <a:gd name="T2" fmla="*/ 191 w 310"/>
                <a:gd name="T3" fmla="*/ 290 h 310"/>
                <a:gd name="T4" fmla="*/ 20 w 310"/>
                <a:gd name="T5" fmla="*/ 191 h 310"/>
                <a:gd name="T6" fmla="*/ 119 w 310"/>
                <a:gd name="T7" fmla="*/ 20 h 310"/>
                <a:gd name="T8" fmla="*/ 290 w 310"/>
                <a:gd name="T9" fmla="*/ 11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0" h="310">
                  <a:moveTo>
                    <a:pt x="290" y="119"/>
                  </a:moveTo>
                  <a:cubicBezTo>
                    <a:pt x="310" y="193"/>
                    <a:pt x="266" y="270"/>
                    <a:pt x="191" y="290"/>
                  </a:cubicBezTo>
                  <a:cubicBezTo>
                    <a:pt x="117" y="310"/>
                    <a:pt x="40" y="266"/>
                    <a:pt x="20" y="191"/>
                  </a:cubicBezTo>
                  <a:cubicBezTo>
                    <a:pt x="0" y="117"/>
                    <a:pt x="44" y="40"/>
                    <a:pt x="119" y="20"/>
                  </a:cubicBezTo>
                  <a:cubicBezTo>
                    <a:pt x="193" y="0"/>
                    <a:pt x="270" y="44"/>
                    <a:pt x="290" y="119"/>
                  </a:cubicBezTo>
                  <a:close/>
                </a:path>
              </a:pathLst>
            </a:cu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微软雅黑 Light" panose="020B0502040204020203" pitchFamily="34" charset="-122"/>
              </a:endParaRPr>
            </a:p>
          </p:txBody>
        </p:sp>
        <p:sp>
          <p:nvSpPr>
            <p:cNvPr id="19" name="Freeform 17"/>
            <p:cNvSpPr/>
            <p:nvPr/>
          </p:nvSpPr>
          <p:spPr bwMode="auto">
            <a:xfrm>
              <a:off x="5201" y="1715"/>
              <a:ext cx="984" cy="427"/>
            </a:xfrm>
            <a:custGeom>
              <a:avLst/>
              <a:gdLst>
                <a:gd name="T0" fmla="*/ 301 w 366"/>
                <a:gd name="T1" fmla="*/ 0 h 159"/>
                <a:gd name="T2" fmla="*/ 331 w 366"/>
                <a:gd name="T3" fmla="*/ 6 h 159"/>
                <a:gd name="T4" fmla="*/ 358 w 366"/>
                <a:gd name="T5" fmla="*/ 27 h 159"/>
                <a:gd name="T6" fmla="*/ 196 w 366"/>
                <a:gd name="T7" fmla="*/ 133 h 159"/>
                <a:gd name="T8" fmla="*/ 2 w 366"/>
                <a:gd name="T9" fmla="*/ 123 h 159"/>
                <a:gd name="T10" fmla="*/ 13 w 366"/>
                <a:gd name="T11" fmla="*/ 93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6" h="159">
                  <a:moveTo>
                    <a:pt x="301" y="0"/>
                  </a:moveTo>
                  <a:cubicBezTo>
                    <a:pt x="313" y="1"/>
                    <a:pt x="323" y="3"/>
                    <a:pt x="331" y="6"/>
                  </a:cubicBezTo>
                  <a:cubicBezTo>
                    <a:pt x="346" y="10"/>
                    <a:pt x="355" y="17"/>
                    <a:pt x="358" y="27"/>
                  </a:cubicBezTo>
                  <a:cubicBezTo>
                    <a:pt x="366" y="59"/>
                    <a:pt x="294" y="106"/>
                    <a:pt x="196" y="133"/>
                  </a:cubicBezTo>
                  <a:cubicBezTo>
                    <a:pt x="98" y="159"/>
                    <a:pt x="11" y="155"/>
                    <a:pt x="2" y="123"/>
                  </a:cubicBezTo>
                  <a:cubicBezTo>
                    <a:pt x="0" y="114"/>
                    <a:pt x="4" y="104"/>
                    <a:pt x="13" y="93"/>
                  </a:cubicBezTo>
                </a:path>
              </a:pathLst>
            </a:cu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微软雅黑 Light" panose="020B0502040204020203" pitchFamily="34" charset="-122"/>
              </a:endParaRPr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6002" y="1400"/>
              <a:ext cx="172" cy="172"/>
            </a:xfrm>
            <a:prstGeom prst="ellipse">
              <a:avLst/>
            </a:pr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微软雅黑 Light" panose="020B0502040204020203" pitchFamily="34" charset="-122"/>
              </a:endParaRPr>
            </a:p>
          </p:txBody>
        </p:sp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5863" y="1400"/>
              <a:ext cx="64" cy="64"/>
            </a:xfrm>
            <a:prstGeom prst="ellipse">
              <a:avLst/>
            </a:pr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微软雅黑 Light" panose="020B0502040204020203" pitchFamily="34" charset="-122"/>
              </a:endParaRPr>
            </a:p>
          </p:txBody>
        </p:sp>
        <p:sp>
          <p:nvSpPr>
            <p:cNvPr id="22" name="Freeform 20"/>
            <p:cNvSpPr/>
            <p:nvPr/>
          </p:nvSpPr>
          <p:spPr bwMode="auto">
            <a:xfrm>
              <a:off x="5390" y="1828"/>
              <a:ext cx="8" cy="45"/>
            </a:xfrm>
            <a:custGeom>
              <a:avLst/>
              <a:gdLst>
                <a:gd name="T0" fmla="*/ 0 w 3"/>
                <a:gd name="T1" fmla="*/ 17 h 17"/>
                <a:gd name="T2" fmla="*/ 3 w 3"/>
                <a:gd name="T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" h="17">
                  <a:moveTo>
                    <a:pt x="0" y="17"/>
                  </a:moveTo>
                  <a:cubicBezTo>
                    <a:pt x="1" y="12"/>
                    <a:pt x="2" y="6"/>
                    <a:pt x="3" y="0"/>
                  </a:cubicBezTo>
                </a:path>
              </a:pathLst>
            </a:cu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微软雅黑 Light" panose="020B0502040204020203" pitchFamily="34" charset="-122"/>
              </a:endParaRPr>
            </a:p>
          </p:txBody>
        </p:sp>
        <p:sp>
          <p:nvSpPr>
            <p:cNvPr id="23" name="Freeform 21"/>
            <p:cNvSpPr/>
            <p:nvPr/>
          </p:nvSpPr>
          <p:spPr bwMode="auto">
            <a:xfrm>
              <a:off x="5427" y="1615"/>
              <a:ext cx="178" cy="137"/>
            </a:xfrm>
            <a:custGeom>
              <a:avLst/>
              <a:gdLst>
                <a:gd name="T0" fmla="*/ 0 w 66"/>
                <a:gd name="T1" fmla="*/ 51 h 51"/>
                <a:gd name="T2" fmla="*/ 66 w 66"/>
                <a:gd name="T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" h="51">
                  <a:moveTo>
                    <a:pt x="0" y="51"/>
                  </a:moveTo>
                  <a:cubicBezTo>
                    <a:pt x="13" y="27"/>
                    <a:pt x="37" y="8"/>
                    <a:pt x="66" y="0"/>
                  </a:cubicBezTo>
                </a:path>
              </a:pathLst>
            </a:cu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微软雅黑 Light" panose="020B0502040204020203" pitchFamily="34" charset="-122"/>
              </a:endParaRPr>
            </a:p>
          </p:txBody>
        </p:sp>
        <p:sp>
          <p:nvSpPr>
            <p:cNvPr id="24" name="Freeform 22"/>
            <p:cNvSpPr/>
            <p:nvPr/>
          </p:nvSpPr>
          <p:spPr bwMode="auto">
            <a:xfrm>
              <a:off x="5191" y="1674"/>
              <a:ext cx="973" cy="511"/>
            </a:xfrm>
            <a:custGeom>
              <a:avLst/>
              <a:gdLst>
                <a:gd name="T0" fmla="*/ 347 w 362"/>
                <a:gd name="T1" fmla="*/ 114 h 190"/>
                <a:gd name="T2" fmla="*/ 358 w 362"/>
                <a:gd name="T3" fmla="*/ 154 h 190"/>
                <a:gd name="T4" fmla="*/ 162 w 362"/>
                <a:gd name="T5" fmla="*/ 154 h 190"/>
                <a:gd name="T6" fmla="*/ 13 w 362"/>
                <a:gd name="T7" fmla="*/ 26 h 190"/>
                <a:gd name="T8" fmla="*/ 68 w 362"/>
                <a:gd name="T9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2" h="190">
                  <a:moveTo>
                    <a:pt x="347" y="114"/>
                  </a:moveTo>
                  <a:cubicBezTo>
                    <a:pt x="358" y="129"/>
                    <a:pt x="362" y="143"/>
                    <a:pt x="358" y="154"/>
                  </a:cubicBezTo>
                  <a:cubicBezTo>
                    <a:pt x="345" y="190"/>
                    <a:pt x="257" y="189"/>
                    <a:pt x="162" y="154"/>
                  </a:cubicBezTo>
                  <a:cubicBezTo>
                    <a:pt x="67" y="118"/>
                    <a:pt x="0" y="61"/>
                    <a:pt x="13" y="26"/>
                  </a:cubicBezTo>
                  <a:cubicBezTo>
                    <a:pt x="19" y="10"/>
                    <a:pt x="39" y="2"/>
                    <a:pt x="68" y="0"/>
                  </a:cubicBezTo>
                </a:path>
              </a:pathLst>
            </a:cu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512813" y="1785760"/>
            <a:ext cx="7823433" cy="3302750"/>
            <a:chOff x="1512813" y="1785760"/>
            <a:chExt cx="7823433" cy="3302750"/>
          </a:xfrm>
        </p:grpSpPr>
        <p:grpSp>
          <p:nvGrpSpPr>
            <p:cNvPr id="2" name="组合 1"/>
            <p:cNvGrpSpPr/>
            <p:nvPr/>
          </p:nvGrpSpPr>
          <p:grpSpPr>
            <a:xfrm>
              <a:off x="1512813" y="1785760"/>
              <a:ext cx="7823433" cy="3302750"/>
              <a:chOff x="2361711" y="1774646"/>
              <a:chExt cx="7823433" cy="3302750"/>
            </a:xfrm>
          </p:grpSpPr>
          <p:grpSp>
            <p:nvGrpSpPr>
              <p:cNvPr id="187" name="Group 166"/>
              <p:cNvGrpSpPr>
                <a:grpSpLocks noChangeAspect="1"/>
              </p:cNvGrpSpPr>
              <p:nvPr/>
            </p:nvGrpSpPr>
            <p:grpSpPr bwMode="auto">
              <a:xfrm>
                <a:off x="2361711" y="1774646"/>
                <a:ext cx="3559873" cy="3302750"/>
                <a:chOff x="675" y="1387"/>
                <a:chExt cx="983" cy="912"/>
              </a:xfrm>
              <a:noFill/>
            </p:grpSpPr>
            <p:sp>
              <p:nvSpPr>
                <p:cNvPr id="189" name="Freeform 167"/>
                <p:cNvSpPr/>
                <p:nvPr/>
              </p:nvSpPr>
              <p:spPr bwMode="auto">
                <a:xfrm>
                  <a:off x="737" y="1465"/>
                  <a:ext cx="833" cy="834"/>
                </a:xfrm>
                <a:custGeom>
                  <a:avLst/>
                  <a:gdLst>
                    <a:gd name="T0" fmla="*/ 290 w 310"/>
                    <a:gd name="T1" fmla="*/ 119 h 310"/>
                    <a:gd name="T2" fmla="*/ 191 w 310"/>
                    <a:gd name="T3" fmla="*/ 290 h 310"/>
                    <a:gd name="T4" fmla="*/ 20 w 310"/>
                    <a:gd name="T5" fmla="*/ 191 h 310"/>
                    <a:gd name="T6" fmla="*/ 119 w 310"/>
                    <a:gd name="T7" fmla="*/ 20 h 310"/>
                    <a:gd name="T8" fmla="*/ 290 w 310"/>
                    <a:gd name="T9" fmla="*/ 119 h 3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0" h="310">
                      <a:moveTo>
                        <a:pt x="290" y="119"/>
                      </a:moveTo>
                      <a:cubicBezTo>
                        <a:pt x="310" y="193"/>
                        <a:pt x="266" y="270"/>
                        <a:pt x="191" y="290"/>
                      </a:cubicBezTo>
                      <a:cubicBezTo>
                        <a:pt x="117" y="310"/>
                        <a:pt x="40" y="266"/>
                        <a:pt x="20" y="191"/>
                      </a:cubicBezTo>
                      <a:cubicBezTo>
                        <a:pt x="0" y="117"/>
                        <a:pt x="44" y="40"/>
                        <a:pt x="119" y="20"/>
                      </a:cubicBezTo>
                      <a:cubicBezTo>
                        <a:pt x="193" y="0"/>
                        <a:pt x="270" y="44"/>
                        <a:pt x="290" y="119"/>
                      </a:cubicBezTo>
                      <a:close/>
                    </a:path>
                  </a:pathLst>
                </a:custGeom>
                <a:grpFill/>
                <a:ln w="25400" cap="rnd" cmpd="sng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微软雅黑 Light" panose="020B0502040204020203" pitchFamily="34" charset="-122"/>
                  </a:endParaRPr>
                </a:p>
              </p:txBody>
            </p:sp>
            <p:sp>
              <p:nvSpPr>
                <p:cNvPr id="190" name="Freeform 168"/>
                <p:cNvSpPr/>
                <p:nvPr/>
              </p:nvSpPr>
              <p:spPr bwMode="auto">
                <a:xfrm>
                  <a:off x="675" y="1702"/>
                  <a:ext cx="983" cy="427"/>
                </a:xfrm>
                <a:custGeom>
                  <a:avLst/>
                  <a:gdLst>
                    <a:gd name="T0" fmla="*/ 301 w 366"/>
                    <a:gd name="T1" fmla="*/ 0 h 159"/>
                    <a:gd name="T2" fmla="*/ 331 w 366"/>
                    <a:gd name="T3" fmla="*/ 6 h 159"/>
                    <a:gd name="T4" fmla="*/ 358 w 366"/>
                    <a:gd name="T5" fmla="*/ 27 h 159"/>
                    <a:gd name="T6" fmla="*/ 196 w 366"/>
                    <a:gd name="T7" fmla="*/ 133 h 159"/>
                    <a:gd name="T8" fmla="*/ 2 w 366"/>
                    <a:gd name="T9" fmla="*/ 123 h 159"/>
                    <a:gd name="T10" fmla="*/ 13 w 366"/>
                    <a:gd name="T11" fmla="*/ 93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66" h="159">
                      <a:moveTo>
                        <a:pt x="301" y="0"/>
                      </a:moveTo>
                      <a:cubicBezTo>
                        <a:pt x="313" y="1"/>
                        <a:pt x="323" y="3"/>
                        <a:pt x="331" y="6"/>
                      </a:cubicBezTo>
                      <a:cubicBezTo>
                        <a:pt x="346" y="10"/>
                        <a:pt x="355" y="17"/>
                        <a:pt x="358" y="27"/>
                      </a:cubicBezTo>
                      <a:cubicBezTo>
                        <a:pt x="366" y="59"/>
                        <a:pt x="294" y="106"/>
                        <a:pt x="196" y="133"/>
                      </a:cubicBezTo>
                      <a:cubicBezTo>
                        <a:pt x="98" y="159"/>
                        <a:pt x="11" y="155"/>
                        <a:pt x="2" y="123"/>
                      </a:cubicBezTo>
                      <a:cubicBezTo>
                        <a:pt x="0" y="114"/>
                        <a:pt x="4" y="104"/>
                        <a:pt x="13" y="93"/>
                      </a:cubicBezTo>
                    </a:path>
                  </a:pathLst>
                </a:custGeom>
                <a:grpFill/>
                <a:ln w="25400" cap="rnd" cmpd="sng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微软雅黑 Light" panose="020B0502040204020203" pitchFamily="34" charset="-122"/>
                  </a:endParaRPr>
                </a:p>
              </p:txBody>
            </p:sp>
            <p:sp>
              <p:nvSpPr>
                <p:cNvPr id="191" name="Oval 169"/>
                <p:cNvSpPr>
                  <a:spLocks noChangeArrowheads="1"/>
                </p:cNvSpPr>
                <p:nvPr/>
              </p:nvSpPr>
              <p:spPr bwMode="auto">
                <a:xfrm>
                  <a:off x="1476" y="1387"/>
                  <a:ext cx="172" cy="172"/>
                </a:xfrm>
                <a:prstGeom prst="ellipse">
                  <a:avLst/>
                </a:prstGeom>
                <a:grpFill/>
                <a:ln w="25400" cap="rnd" cmpd="sng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微软雅黑 Light" panose="020B0502040204020203" pitchFamily="34" charset="-122"/>
                  </a:endParaRPr>
                </a:p>
              </p:txBody>
            </p:sp>
            <p:sp>
              <p:nvSpPr>
                <p:cNvPr id="193" name="Freeform 171"/>
                <p:cNvSpPr/>
                <p:nvPr/>
              </p:nvSpPr>
              <p:spPr bwMode="auto">
                <a:xfrm>
                  <a:off x="863" y="1815"/>
                  <a:ext cx="8" cy="45"/>
                </a:xfrm>
                <a:custGeom>
                  <a:avLst/>
                  <a:gdLst>
                    <a:gd name="T0" fmla="*/ 0 w 3"/>
                    <a:gd name="T1" fmla="*/ 17 h 17"/>
                    <a:gd name="T2" fmla="*/ 3 w 3"/>
                    <a:gd name="T3" fmla="*/ 0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3" h="17">
                      <a:moveTo>
                        <a:pt x="0" y="17"/>
                      </a:moveTo>
                      <a:cubicBezTo>
                        <a:pt x="1" y="12"/>
                        <a:pt x="2" y="6"/>
                        <a:pt x="3" y="0"/>
                      </a:cubicBezTo>
                    </a:path>
                  </a:pathLst>
                </a:custGeom>
                <a:grpFill/>
                <a:ln w="25400" cap="rnd" cmpd="sng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微软雅黑 Light" panose="020B0502040204020203" pitchFamily="34" charset="-122"/>
                  </a:endParaRPr>
                </a:p>
              </p:txBody>
            </p:sp>
            <p:sp>
              <p:nvSpPr>
                <p:cNvPr id="194" name="Freeform 172"/>
                <p:cNvSpPr/>
                <p:nvPr/>
              </p:nvSpPr>
              <p:spPr bwMode="auto">
                <a:xfrm>
                  <a:off x="901" y="1602"/>
                  <a:ext cx="177" cy="137"/>
                </a:xfrm>
                <a:custGeom>
                  <a:avLst/>
                  <a:gdLst>
                    <a:gd name="T0" fmla="*/ 0 w 66"/>
                    <a:gd name="T1" fmla="*/ 51 h 51"/>
                    <a:gd name="T2" fmla="*/ 66 w 66"/>
                    <a:gd name="T3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66" h="51">
                      <a:moveTo>
                        <a:pt x="0" y="51"/>
                      </a:moveTo>
                      <a:cubicBezTo>
                        <a:pt x="13" y="27"/>
                        <a:pt x="37" y="8"/>
                        <a:pt x="66" y="0"/>
                      </a:cubicBezTo>
                    </a:path>
                  </a:pathLst>
                </a:custGeom>
                <a:grpFill/>
                <a:ln w="25400" cap="rnd" cmpd="sng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微软雅黑 Light" panose="020B0502040204020203" pitchFamily="34" charset="-122"/>
                  </a:endParaRPr>
                </a:p>
              </p:txBody>
            </p:sp>
          </p:grpSp>
          <p:sp>
            <p:nvSpPr>
              <p:cNvPr id="199" name="文本框 198"/>
              <p:cNvSpPr txBox="1"/>
              <p:nvPr/>
            </p:nvSpPr>
            <p:spPr>
              <a:xfrm>
                <a:off x="4747437" y="2907492"/>
                <a:ext cx="5437707" cy="1754326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5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aavi" panose="020B0502040204020203" pitchFamily="34" charset="0"/>
                    <a:ea typeface="微软雅黑 Light" panose="020B0502040204020203" pitchFamily="34" charset="-122"/>
                    <a:cs typeface="Raavi" panose="020B0502040204020203" pitchFamily="34" charset="0"/>
                  </a:rPr>
                  <a:t>PART TWO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5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aavi" panose="020B0502040204020203" pitchFamily="34" charset="0"/>
                    <a:ea typeface="微软雅黑 Light" panose="020B0502040204020203" pitchFamily="34" charset="-122"/>
                    <a:cs typeface="Raavi" panose="020B0502040204020203" pitchFamily="34" charset="0"/>
                  </a:rPr>
                  <a:t>ADD YOUR TITLE</a:t>
                </a:r>
              </a:p>
            </p:txBody>
          </p:sp>
        </p:grpSp>
        <p:sp>
          <p:nvSpPr>
            <p:cNvPr id="28" name="矩形 27"/>
            <p:cNvSpPr/>
            <p:nvPr/>
          </p:nvSpPr>
          <p:spPr>
            <a:xfrm>
              <a:off x="3907244" y="4473842"/>
              <a:ext cx="303298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Bef>
                  <a:spcPct val="0"/>
                </a:spcBef>
                <a:defRPr/>
              </a:pPr>
              <a:r>
                <a:rPr lang="zh-CN" altLang="en-US" sz="1200" kern="0" dirty="0">
                  <a:solidFill>
                    <a:schemeClr val="bg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rPr>
                <a:t>CLICK TO ADD YOUR TEXT HERE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任意多边形 77"/>
          <p:cNvSpPr/>
          <p:nvPr/>
        </p:nvSpPr>
        <p:spPr bwMode="auto">
          <a:xfrm rot="19732764">
            <a:off x="6917681" y="1830367"/>
            <a:ext cx="3032276" cy="768556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79" name="任意多边形 78"/>
          <p:cNvSpPr/>
          <p:nvPr/>
        </p:nvSpPr>
        <p:spPr bwMode="auto">
          <a:xfrm rot="9201957">
            <a:off x="1299932" y="5628058"/>
            <a:ext cx="2458437" cy="737945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80" name="任意多边形 79"/>
          <p:cNvSpPr/>
          <p:nvPr/>
        </p:nvSpPr>
        <p:spPr bwMode="auto">
          <a:xfrm rot="19732764">
            <a:off x="7560994" y="749675"/>
            <a:ext cx="3595646" cy="854867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81" name="任意多边形 80"/>
          <p:cNvSpPr/>
          <p:nvPr/>
        </p:nvSpPr>
        <p:spPr bwMode="auto">
          <a:xfrm rot="19732764">
            <a:off x="10760933" y="761081"/>
            <a:ext cx="6109565" cy="708904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82" name="任意多边形 81"/>
          <p:cNvSpPr/>
          <p:nvPr/>
        </p:nvSpPr>
        <p:spPr bwMode="auto">
          <a:xfrm rot="19732764">
            <a:off x="-7621846" y="6253243"/>
            <a:ext cx="2102626" cy="854867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83" name="任意多边形 82"/>
          <p:cNvSpPr/>
          <p:nvPr/>
        </p:nvSpPr>
        <p:spPr bwMode="auto">
          <a:xfrm rot="19732764">
            <a:off x="9317943" y="1436242"/>
            <a:ext cx="2676814" cy="799100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440839" y="4906243"/>
            <a:ext cx="44225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ea typeface="微软雅黑 Light" panose="020B0502040204020203" pitchFamily="34" charset="-122"/>
              </a:rPr>
              <a:t>A man is not old as long as he is seeking something. A man is not old until regrets take the place of dreams. 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28" name="Group 166"/>
            <p:cNvGrpSpPr>
              <a:grpSpLocks noChangeAspect="1"/>
            </p:cNvGrpSpPr>
            <p:nvPr/>
          </p:nvGrpSpPr>
          <p:grpSpPr bwMode="auto"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2" name="Freeform 167"/>
              <p:cNvSpPr/>
              <p:nvPr/>
            </p:nvSpPr>
            <p:spPr bwMode="auto">
              <a:xfrm>
                <a:off x="737" y="1465"/>
                <a:ext cx="833" cy="834"/>
              </a:xfrm>
              <a:custGeom>
                <a:avLst/>
                <a:gdLst>
                  <a:gd name="T0" fmla="*/ 290 w 310"/>
                  <a:gd name="T1" fmla="*/ 119 h 310"/>
                  <a:gd name="T2" fmla="*/ 191 w 310"/>
                  <a:gd name="T3" fmla="*/ 290 h 310"/>
                  <a:gd name="T4" fmla="*/ 20 w 310"/>
                  <a:gd name="T5" fmla="*/ 191 h 310"/>
                  <a:gd name="T6" fmla="*/ 119 w 310"/>
                  <a:gd name="T7" fmla="*/ 20 h 310"/>
                  <a:gd name="T8" fmla="*/ 290 w 310"/>
                  <a:gd name="T9" fmla="*/ 11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3" name="Freeform 168"/>
              <p:cNvSpPr/>
              <p:nvPr/>
            </p:nvSpPr>
            <p:spPr bwMode="auto">
              <a:xfrm>
                <a:off x="675" y="1702"/>
                <a:ext cx="983" cy="427"/>
              </a:xfrm>
              <a:custGeom>
                <a:avLst/>
                <a:gdLst>
                  <a:gd name="T0" fmla="*/ 301 w 366"/>
                  <a:gd name="T1" fmla="*/ 0 h 159"/>
                  <a:gd name="T2" fmla="*/ 331 w 366"/>
                  <a:gd name="T3" fmla="*/ 6 h 159"/>
                  <a:gd name="T4" fmla="*/ 358 w 366"/>
                  <a:gd name="T5" fmla="*/ 27 h 159"/>
                  <a:gd name="T6" fmla="*/ 196 w 366"/>
                  <a:gd name="T7" fmla="*/ 133 h 159"/>
                  <a:gd name="T8" fmla="*/ 2 w 366"/>
                  <a:gd name="T9" fmla="*/ 123 h 159"/>
                  <a:gd name="T10" fmla="*/ 13 w 366"/>
                  <a:gd name="T1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6" h="159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4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5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6" name="Freeform 171"/>
              <p:cNvSpPr/>
              <p:nvPr/>
            </p:nvSpPr>
            <p:spPr bwMode="auto">
              <a:xfrm>
                <a:off x="863" y="1815"/>
                <a:ext cx="8" cy="45"/>
              </a:xfrm>
              <a:custGeom>
                <a:avLst/>
                <a:gdLst>
                  <a:gd name="T0" fmla="*/ 0 w 3"/>
                  <a:gd name="T1" fmla="*/ 17 h 17"/>
                  <a:gd name="T2" fmla="*/ 3 w 3"/>
                  <a:gd name="T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7" name="Freeform 172"/>
              <p:cNvSpPr/>
              <p:nvPr/>
            </p:nvSpPr>
            <p:spPr bwMode="auto">
              <a:xfrm>
                <a:off x="901" y="1602"/>
                <a:ext cx="177" cy="137"/>
              </a:xfrm>
              <a:custGeom>
                <a:avLst/>
                <a:gdLst>
                  <a:gd name="T0" fmla="*/ 0 w 66"/>
                  <a:gd name="T1" fmla="*/ 51 h 51"/>
                  <a:gd name="T2" fmla="*/ 66 w 66"/>
                  <a:gd name="T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51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 Light" panose="020B0502040204020203" pitchFamily="34" charset="-122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9450043" y="889208"/>
              <a:ext cx="2912707" cy="885074"/>
              <a:chOff x="4823231" y="3700061"/>
              <a:chExt cx="2912707" cy="885074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4823231" y="3700061"/>
                <a:ext cx="2164375" cy="58477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3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aavi" panose="020B0502040204020203" pitchFamily="34" charset="0"/>
                    <a:ea typeface="微软雅黑 Light" panose="020B0502040204020203" pitchFamily="34" charset="-122"/>
                    <a:cs typeface="Raavi" panose="020B0502040204020203" pitchFamily="34" charset="0"/>
                  </a:rPr>
                  <a:t>PART </a:t>
                </a:r>
                <a:r>
                  <a:rPr lang="en-US" altLang="zh-CN" sz="3200" kern="0" noProof="0" dirty="0">
                    <a:solidFill>
                      <a:schemeClr val="bg1"/>
                    </a:solidFill>
                    <a:latin typeface="Raavi" panose="020B0502040204020203" pitchFamily="34" charset="0"/>
                    <a:ea typeface="微软雅黑 Light" panose="020B0502040204020203" pitchFamily="34" charset="-122"/>
                    <a:cs typeface="Raavi" panose="020B0502040204020203" pitchFamily="34" charset="0"/>
                  </a:rPr>
                  <a:t>TWO</a:t>
                </a:r>
                <a:endPara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aavi" panose="020B0502040204020203" pitchFamily="34" charset="0"/>
                  <a:ea typeface="微软雅黑 Light" panose="020B0502040204020203" pitchFamily="34" charset="-122"/>
                  <a:cs typeface="Raavi" panose="020B0502040204020203" pitchFamily="34" charset="0"/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5167606" y="4061915"/>
                <a:ext cx="2568332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ea typeface="微软雅黑 Light" panose="020B0502040204020203" pitchFamily="34" charset="-122"/>
                    <a:cs typeface="Raavi" panose="020B0502040204020203" pitchFamily="34" charset="0"/>
                  </a:rPr>
                  <a:t>ADD YOUR TITLE</a:t>
                </a:r>
                <a:endPara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lt"/>
                  <a:ea typeface="微软雅黑 Light" panose="020B0502040204020203" pitchFamily="34" charset="-122"/>
                  <a:cs typeface="Raavi" panose="020B0502040204020203" pitchFamily="34" charset="0"/>
                </a:endParaRPr>
              </a:p>
            </p:txBody>
          </p:sp>
        </p:grpSp>
      </p:grpSp>
      <p:grpSp>
        <p:nvGrpSpPr>
          <p:cNvPr id="4" name="组合 3"/>
          <p:cNvGrpSpPr/>
          <p:nvPr/>
        </p:nvGrpSpPr>
        <p:grpSpPr>
          <a:xfrm>
            <a:off x="7753121" y="4061490"/>
            <a:ext cx="3878359" cy="698524"/>
            <a:chOff x="5220296" y="3753354"/>
            <a:chExt cx="3878359" cy="698524"/>
          </a:xfrm>
        </p:grpSpPr>
        <p:sp>
          <p:nvSpPr>
            <p:cNvPr id="8" name="矩形 1"/>
            <p:cNvSpPr>
              <a:spLocks noChangeArrowheads="1"/>
            </p:cNvSpPr>
            <p:nvPr/>
          </p:nvSpPr>
          <p:spPr bwMode="auto">
            <a:xfrm>
              <a:off x="5220296" y="3753354"/>
              <a:ext cx="38560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155377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 Light" panose="020B0502040204020203" pitchFamily="34" charset="-122"/>
                </a:rPr>
                <a:t>CLICK TO ADD YOUR TEXT HERE</a:t>
              </a:r>
            </a:p>
          </p:txBody>
        </p:sp>
        <p:sp>
          <p:nvSpPr>
            <p:cNvPr id="9" name="文本框 66"/>
            <p:cNvSpPr txBox="1">
              <a:spLocks noChangeArrowheads="1"/>
            </p:cNvSpPr>
            <p:nvPr/>
          </p:nvSpPr>
          <p:spPr bwMode="auto">
            <a:xfrm>
              <a:off x="6542780" y="4175653"/>
              <a:ext cx="255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typeface="Helvetica" panose="020B0604020202020204" pitchFamily="34" charset="0"/>
                  <a:ea typeface="SimSun-ExtB" panose="02010609060101010101" pitchFamily="49" charset="-122"/>
                  <a:cs typeface="Arial" panose="020B0604020202020204" pitchFamily="34" charset="0"/>
                </a:rPr>
                <a:t>PLEASE ADD YOUR TITLE HERE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8765827" y="2709071"/>
            <a:ext cx="289694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800" dirty="0">
                <a:solidFill>
                  <a:schemeClr val="bg1"/>
                </a:solidFill>
                <a:latin typeface="张海山锐谐体" panose="02000000000000000000" pitchFamily="2" charset="-122"/>
                <a:ea typeface="张海山锐谐体" panose="02000000000000000000" pitchFamily="2" charset="-122"/>
              </a:rPr>
              <a:t>200</a:t>
            </a:r>
            <a:endParaRPr lang="zh-CN" altLang="en-US" sz="8800" dirty="0">
              <a:solidFill>
                <a:schemeClr val="bg1"/>
              </a:solidFill>
              <a:latin typeface="张海山锐谐体" panose="02000000000000000000" pitchFamily="2" charset="-122"/>
              <a:ea typeface="张海山锐谐体" panose="02000000000000000000" pitchFamily="2" charset="-122"/>
            </a:endParaRPr>
          </a:p>
        </p:txBody>
      </p:sp>
      <p:grpSp>
        <p:nvGrpSpPr>
          <p:cNvPr id="23" name="Group 199"/>
          <p:cNvGrpSpPr>
            <a:grpSpLocks noChangeAspect="1"/>
          </p:cNvGrpSpPr>
          <p:nvPr/>
        </p:nvGrpSpPr>
        <p:grpSpPr bwMode="auto">
          <a:xfrm>
            <a:off x="4525400" y="2590613"/>
            <a:ext cx="2560637" cy="3253726"/>
            <a:chOff x="3457" y="1766"/>
            <a:chExt cx="1282" cy="1629"/>
          </a:xfrm>
          <a:noFill/>
        </p:grpSpPr>
        <p:sp>
          <p:nvSpPr>
            <p:cNvPr id="25" name="Freeform 200"/>
            <p:cNvSpPr/>
            <p:nvPr/>
          </p:nvSpPr>
          <p:spPr bwMode="auto">
            <a:xfrm>
              <a:off x="3938" y="1921"/>
              <a:ext cx="320" cy="1102"/>
            </a:xfrm>
            <a:custGeom>
              <a:avLst/>
              <a:gdLst>
                <a:gd name="T0" fmla="*/ 72 w 72"/>
                <a:gd name="T1" fmla="*/ 248 h 248"/>
                <a:gd name="T2" fmla="*/ 0 w 72"/>
                <a:gd name="T3" fmla="*/ 248 h 248"/>
                <a:gd name="T4" fmla="*/ 0 w 72"/>
                <a:gd name="T5" fmla="*/ 61 h 248"/>
                <a:gd name="T6" fmla="*/ 36 w 72"/>
                <a:gd name="T7" fmla="*/ 0 h 248"/>
                <a:gd name="T8" fmla="*/ 36 w 72"/>
                <a:gd name="T9" fmla="*/ 0 h 248"/>
                <a:gd name="T10" fmla="*/ 72 w 72"/>
                <a:gd name="T11" fmla="*/ 61 h 248"/>
                <a:gd name="T12" fmla="*/ 72 w 72"/>
                <a:gd name="T13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248">
                  <a:moveTo>
                    <a:pt x="72" y="248"/>
                  </a:moveTo>
                  <a:cubicBezTo>
                    <a:pt x="0" y="248"/>
                    <a:pt x="0" y="248"/>
                    <a:pt x="0" y="248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43"/>
                    <a:pt x="18" y="0"/>
                    <a:pt x="36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54" y="0"/>
                    <a:pt x="72" y="43"/>
                    <a:pt x="72" y="61"/>
                  </a:cubicBezTo>
                  <a:lnTo>
                    <a:pt x="72" y="248"/>
                  </a:lnTo>
                  <a:close/>
                </a:path>
              </a:pathLst>
            </a:cu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26" name="Freeform 201"/>
            <p:cNvSpPr/>
            <p:nvPr/>
          </p:nvSpPr>
          <p:spPr bwMode="auto">
            <a:xfrm>
              <a:off x="3920" y="3218"/>
              <a:ext cx="356" cy="177"/>
            </a:xfrm>
            <a:custGeom>
              <a:avLst/>
              <a:gdLst>
                <a:gd name="T0" fmla="*/ 0 w 80"/>
                <a:gd name="T1" fmla="*/ 40 h 40"/>
                <a:gd name="T2" fmla="*/ 80 w 80"/>
                <a:gd name="T3" fmla="*/ 40 h 40"/>
                <a:gd name="T4" fmla="*/ 40 w 80"/>
                <a:gd name="T5" fmla="*/ 0 h 40"/>
                <a:gd name="T6" fmla="*/ 0 w 80"/>
                <a:gd name="T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40">
                  <a:moveTo>
                    <a:pt x="0" y="40"/>
                  </a:moveTo>
                  <a:cubicBezTo>
                    <a:pt x="80" y="40"/>
                    <a:pt x="80" y="40"/>
                    <a:pt x="80" y="40"/>
                  </a:cubicBezTo>
                  <a:cubicBezTo>
                    <a:pt x="80" y="20"/>
                    <a:pt x="62" y="0"/>
                    <a:pt x="40" y="0"/>
                  </a:cubicBezTo>
                  <a:cubicBezTo>
                    <a:pt x="18" y="0"/>
                    <a:pt x="0" y="20"/>
                    <a:pt x="0" y="40"/>
                  </a:cubicBezTo>
                  <a:close/>
                </a:path>
              </a:pathLst>
            </a:cu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54" name="Freeform 202"/>
            <p:cNvSpPr/>
            <p:nvPr/>
          </p:nvSpPr>
          <p:spPr bwMode="auto">
            <a:xfrm>
              <a:off x="3706" y="2596"/>
              <a:ext cx="232" cy="427"/>
            </a:xfrm>
            <a:custGeom>
              <a:avLst/>
              <a:gdLst>
                <a:gd name="T0" fmla="*/ 52 w 52"/>
                <a:gd name="T1" fmla="*/ 0 h 96"/>
                <a:gd name="T2" fmla="*/ 0 w 52"/>
                <a:gd name="T3" fmla="*/ 96 h 96"/>
                <a:gd name="T4" fmla="*/ 52 w 52"/>
                <a:gd name="T5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96">
                  <a:moveTo>
                    <a:pt x="52" y="0"/>
                  </a:moveTo>
                  <a:cubicBezTo>
                    <a:pt x="52" y="56"/>
                    <a:pt x="0" y="40"/>
                    <a:pt x="0" y="96"/>
                  </a:cubicBezTo>
                  <a:cubicBezTo>
                    <a:pt x="52" y="96"/>
                    <a:pt x="52" y="96"/>
                    <a:pt x="52" y="96"/>
                  </a:cubicBezTo>
                </a:path>
              </a:pathLst>
            </a:cu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55" name="Freeform 203"/>
            <p:cNvSpPr/>
            <p:nvPr/>
          </p:nvSpPr>
          <p:spPr bwMode="auto">
            <a:xfrm>
              <a:off x="4258" y="2596"/>
              <a:ext cx="232" cy="427"/>
            </a:xfrm>
            <a:custGeom>
              <a:avLst/>
              <a:gdLst>
                <a:gd name="T0" fmla="*/ 0 w 52"/>
                <a:gd name="T1" fmla="*/ 0 h 96"/>
                <a:gd name="T2" fmla="*/ 52 w 52"/>
                <a:gd name="T3" fmla="*/ 96 h 96"/>
                <a:gd name="T4" fmla="*/ 0 w 52"/>
                <a:gd name="T5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96">
                  <a:moveTo>
                    <a:pt x="0" y="0"/>
                  </a:moveTo>
                  <a:cubicBezTo>
                    <a:pt x="0" y="56"/>
                    <a:pt x="52" y="40"/>
                    <a:pt x="52" y="96"/>
                  </a:cubicBezTo>
                  <a:cubicBezTo>
                    <a:pt x="0" y="96"/>
                    <a:pt x="0" y="96"/>
                    <a:pt x="0" y="96"/>
                  </a:cubicBezTo>
                </a:path>
              </a:pathLst>
            </a:cu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56" name="Freeform 204"/>
            <p:cNvSpPr/>
            <p:nvPr/>
          </p:nvSpPr>
          <p:spPr bwMode="auto">
            <a:xfrm>
              <a:off x="3457" y="2046"/>
              <a:ext cx="285" cy="1172"/>
            </a:xfrm>
            <a:custGeom>
              <a:avLst/>
              <a:gdLst>
                <a:gd name="T0" fmla="*/ 64 w 64"/>
                <a:gd name="T1" fmla="*/ 264 h 264"/>
                <a:gd name="T2" fmla="*/ 64 w 64"/>
                <a:gd name="T3" fmla="*/ 264 h 264"/>
                <a:gd name="T4" fmla="*/ 0 w 64"/>
                <a:gd name="T5" fmla="*/ 264 h 264"/>
                <a:gd name="T6" fmla="*/ 0 w 64"/>
                <a:gd name="T7" fmla="*/ 49 h 264"/>
                <a:gd name="T8" fmla="*/ 32 w 64"/>
                <a:gd name="T9" fmla="*/ 0 h 264"/>
                <a:gd name="T10" fmla="*/ 32 w 64"/>
                <a:gd name="T11" fmla="*/ 0 h 264"/>
                <a:gd name="T12" fmla="*/ 64 w 64"/>
                <a:gd name="T13" fmla="*/ 49 h 264"/>
                <a:gd name="T14" fmla="*/ 64 w 64"/>
                <a:gd name="T15" fmla="*/ 172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264">
                  <a:moveTo>
                    <a:pt x="64" y="264"/>
                  </a:moveTo>
                  <a:cubicBezTo>
                    <a:pt x="64" y="264"/>
                    <a:pt x="64" y="264"/>
                    <a:pt x="64" y="264"/>
                  </a:cubicBezTo>
                  <a:cubicBezTo>
                    <a:pt x="0" y="264"/>
                    <a:pt x="0" y="264"/>
                    <a:pt x="0" y="2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31"/>
                    <a:pt x="14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50" y="0"/>
                    <a:pt x="64" y="31"/>
                    <a:pt x="64" y="49"/>
                  </a:cubicBezTo>
                  <a:cubicBezTo>
                    <a:pt x="64" y="172"/>
                    <a:pt x="64" y="172"/>
                    <a:pt x="64" y="172"/>
                  </a:cubicBezTo>
                </a:path>
              </a:pathLst>
            </a:cu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57" name="Freeform 205"/>
            <p:cNvSpPr/>
            <p:nvPr/>
          </p:nvSpPr>
          <p:spPr bwMode="auto">
            <a:xfrm>
              <a:off x="3742" y="3023"/>
              <a:ext cx="712" cy="195"/>
            </a:xfrm>
            <a:custGeom>
              <a:avLst/>
              <a:gdLst>
                <a:gd name="T0" fmla="*/ 160 w 160"/>
                <a:gd name="T1" fmla="*/ 0 h 44"/>
                <a:gd name="T2" fmla="*/ 160 w 160"/>
                <a:gd name="T3" fmla="*/ 44 h 44"/>
                <a:gd name="T4" fmla="*/ 0 w 160"/>
                <a:gd name="T5" fmla="*/ 44 h 44"/>
                <a:gd name="T6" fmla="*/ 0 w 160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0" h="44">
                  <a:moveTo>
                    <a:pt x="160" y="0"/>
                  </a:moveTo>
                  <a:cubicBezTo>
                    <a:pt x="160" y="44"/>
                    <a:pt x="160" y="44"/>
                    <a:pt x="160" y="4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4"/>
                    <a:pt x="0" y="20"/>
                    <a:pt x="0" y="0"/>
                  </a:cubicBezTo>
                </a:path>
              </a:pathLst>
            </a:cu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58" name="Freeform 206"/>
            <p:cNvSpPr/>
            <p:nvPr/>
          </p:nvSpPr>
          <p:spPr bwMode="auto">
            <a:xfrm>
              <a:off x="3742" y="1766"/>
              <a:ext cx="712" cy="1114"/>
            </a:xfrm>
            <a:custGeom>
              <a:avLst/>
              <a:gdLst>
                <a:gd name="T0" fmla="*/ 0 w 160"/>
                <a:gd name="T1" fmla="*/ 251 h 251"/>
                <a:gd name="T2" fmla="*/ 0 w 160"/>
                <a:gd name="T3" fmla="*/ 100 h 251"/>
                <a:gd name="T4" fmla="*/ 80 w 160"/>
                <a:gd name="T5" fmla="*/ 0 h 251"/>
                <a:gd name="T6" fmla="*/ 80 w 160"/>
                <a:gd name="T7" fmla="*/ 0 h 251"/>
                <a:gd name="T8" fmla="*/ 160 w 160"/>
                <a:gd name="T9" fmla="*/ 100 h 251"/>
                <a:gd name="T10" fmla="*/ 160 w 160"/>
                <a:gd name="T11" fmla="*/ 25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251">
                  <a:moveTo>
                    <a:pt x="0" y="251"/>
                  </a:moveTo>
                  <a:cubicBezTo>
                    <a:pt x="0" y="100"/>
                    <a:pt x="0" y="100"/>
                    <a:pt x="0" y="100"/>
                  </a:cubicBezTo>
                  <a:cubicBezTo>
                    <a:pt x="0" y="40"/>
                    <a:pt x="55" y="0"/>
                    <a:pt x="80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07" y="0"/>
                    <a:pt x="160" y="40"/>
                    <a:pt x="160" y="100"/>
                  </a:cubicBezTo>
                  <a:cubicBezTo>
                    <a:pt x="160" y="251"/>
                    <a:pt x="160" y="251"/>
                    <a:pt x="160" y="251"/>
                  </a:cubicBezTo>
                </a:path>
              </a:pathLst>
            </a:cu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59" name="Freeform 207"/>
            <p:cNvSpPr/>
            <p:nvPr/>
          </p:nvSpPr>
          <p:spPr bwMode="auto">
            <a:xfrm>
              <a:off x="4454" y="2046"/>
              <a:ext cx="285" cy="1172"/>
            </a:xfrm>
            <a:custGeom>
              <a:avLst/>
              <a:gdLst>
                <a:gd name="T0" fmla="*/ 0 w 64"/>
                <a:gd name="T1" fmla="*/ 172 h 264"/>
                <a:gd name="T2" fmla="*/ 0 w 64"/>
                <a:gd name="T3" fmla="*/ 49 h 264"/>
                <a:gd name="T4" fmla="*/ 32 w 64"/>
                <a:gd name="T5" fmla="*/ 0 h 264"/>
                <a:gd name="T6" fmla="*/ 32 w 64"/>
                <a:gd name="T7" fmla="*/ 0 h 264"/>
                <a:gd name="T8" fmla="*/ 64 w 64"/>
                <a:gd name="T9" fmla="*/ 49 h 264"/>
                <a:gd name="T10" fmla="*/ 64 w 64"/>
                <a:gd name="T11" fmla="*/ 264 h 264"/>
                <a:gd name="T12" fmla="*/ 0 w 64"/>
                <a:gd name="T13" fmla="*/ 264 h 264"/>
                <a:gd name="T14" fmla="*/ 0 w 64"/>
                <a:gd name="T15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264">
                  <a:moveTo>
                    <a:pt x="0" y="172"/>
                  </a:moveTo>
                  <a:cubicBezTo>
                    <a:pt x="0" y="49"/>
                    <a:pt x="0" y="49"/>
                    <a:pt x="0" y="49"/>
                  </a:cubicBezTo>
                  <a:cubicBezTo>
                    <a:pt x="0" y="31"/>
                    <a:pt x="14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50" y="0"/>
                    <a:pt x="64" y="31"/>
                    <a:pt x="64" y="49"/>
                  </a:cubicBezTo>
                  <a:cubicBezTo>
                    <a:pt x="64" y="264"/>
                    <a:pt x="64" y="264"/>
                    <a:pt x="64" y="264"/>
                  </a:cubicBezTo>
                  <a:cubicBezTo>
                    <a:pt x="0" y="264"/>
                    <a:pt x="0" y="264"/>
                    <a:pt x="0" y="264"/>
                  </a:cubicBezTo>
                  <a:cubicBezTo>
                    <a:pt x="0" y="264"/>
                    <a:pt x="0" y="264"/>
                    <a:pt x="0" y="264"/>
                  </a:cubicBezTo>
                </a:path>
              </a:pathLst>
            </a:cu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60" name="Freeform 208"/>
            <p:cNvSpPr/>
            <p:nvPr/>
          </p:nvSpPr>
          <p:spPr bwMode="auto">
            <a:xfrm>
              <a:off x="4027" y="2139"/>
              <a:ext cx="142" cy="71"/>
            </a:xfrm>
            <a:custGeom>
              <a:avLst/>
              <a:gdLst>
                <a:gd name="T0" fmla="*/ 0 w 32"/>
                <a:gd name="T1" fmla="*/ 16 h 16"/>
                <a:gd name="T2" fmla="*/ 16 w 32"/>
                <a:gd name="T3" fmla="*/ 0 h 16"/>
                <a:gd name="T4" fmla="*/ 32 w 32"/>
                <a:gd name="T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6">
                  <a:moveTo>
                    <a:pt x="0" y="16"/>
                  </a:moveTo>
                  <a:cubicBezTo>
                    <a:pt x="0" y="7"/>
                    <a:pt x="7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</a:path>
              </a:pathLst>
            </a:cu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61" name="Line 209"/>
            <p:cNvSpPr>
              <a:spLocks noChangeShapeType="1"/>
            </p:cNvSpPr>
            <p:nvPr/>
          </p:nvSpPr>
          <p:spPr bwMode="auto">
            <a:xfrm>
              <a:off x="3457" y="2401"/>
              <a:ext cx="285" cy="0"/>
            </a:xfrm>
            <a:prstGeom prst="line">
              <a:avLst/>
            </a:pr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62" name="Line 210"/>
            <p:cNvSpPr>
              <a:spLocks noChangeShapeType="1"/>
            </p:cNvSpPr>
            <p:nvPr/>
          </p:nvSpPr>
          <p:spPr bwMode="auto">
            <a:xfrm>
              <a:off x="4454" y="2401"/>
              <a:ext cx="285" cy="0"/>
            </a:xfrm>
            <a:prstGeom prst="line">
              <a:avLst/>
            </a:pr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63" name="Freeform 211"/>
            <p:cNvSpPr/>
            <p:nvPr/>
          </p:nvSpPr>
          <p:spPr bwMode="auto">
            <a:xfrm>
              <a:off x="3528" y="3222"/>
              <a:ext cx="143" cy="120"/>
            </a:xfrm>
            <a:custGeom>
              <a:avLst/>
              <a:gdLst>
                <a:gd name="T0" fmla="*/ 32 w 32"/>
                <a:gd name="T1" fmla="*/ 27 h 27"/>
                <a:gd name="T2" fmla="*/ 0 w 32"/>
                <a:gd name="T3" fmla="*/ 27 h 27"/>
                <a:gd name="T4" fmla="*/ 0 w 32"/>
                <a:gd name="T5" fmla="*/ 16 h 27"/>
                <a:gd name="T6" fmla="*/ 16 w 32"/>
                <a:gd name="T7" fmla="*/ 0 h 27"/>
                <a:gd name="T8" fmla="*/ 16 w 32"/>
                <a:gd name="T9" fmla="*/ 0 h 27"/>
                <a:gd name="T10" fmla="*/ 32 w 32"/>
                <a:gd name="T11" fmla="*/ 16 h 27"/>
                <a:gd name="T12" fmla="*/ 32 w 32"/>
                <a:gd name="T1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27">
                  <a:moveTo>
                    <a:pt x="32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lnTo>
                    <a:pt x="32" y="27"/>
                  </a:lnTo>
                  <a:close/>
                </a:path>
              </a:pathLst>
            </a:cu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  <p:sp>
          <p:nvSpPr>
            <p:cNvPr id="1024" name="Freeform 212"/>
            <p:cNvSpPr/>
            <p:nvPr/>
          </p:nvSpPr>
          <p:spPr bwMode="auto">
            <a:xfrm>
              <a:off x="4525" y="3222"/>
              <a:ext cx="143" cy="120"/>
            </a:xfrm>
            <a:custGeom>
              <a:avLst/>
              <a:gdLst>
                <a:gd name="T0" fmla="*/ 32 w 32"/>
                <a:gd name="T1" fmla="*/ 27 h 27"/>
                <a:gd name="T2" fmla="*/ 0 w 32"/>
                <a:gd name="T3" fmla="*/ 27 h 27"/>
                <a:gd name="T4" fmla="*/ 0 w 32"/>
                <a:gd name="T5" fmla="*/ 16 h 27"/>
                <a:gd name="T6" fmla="*/ 16 w 32"/>
                <a:gd name="T7" fmla="*/ 0 h 27"/>
                <a:gd name="T8" fmla="*/ 16 w 32"/>
                <a:gd name="T9" fmla="*/ 0 h 27"/>
                <a:gd name="T10" fmla="*/ 32 w 32"/>
                <a:gd name="T11" fmla="*/ 16 h 27"/>
                <a:gd name="T12" fmla="*/ 32 w 32"/>
                <a:gd name="T1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27">
                  <a:moveTo>
                    <a:pt x="32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lnTo>
                    <a:pt x="32" y="27"/>
                  </a:lnTo>
                  <a:close/>
                </a:path>
              </a:pathLst>
            </a:cu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ea typeface="微软雅黑 Light" panose="020B0502040204020203" pitchFamily="34" charset="-122"/>
              </a:endParaRPr>
            </a:p>
          </p:txBody>
        </p:sp>
      </p:grpSp>
      <p:sp>
        <p:nvSpPr>
          <p:cNvPr id="84" name="任意多边形 83"/>
          <p:cNvSpPr/>
          <p:nvPr/>
        </p:nvSpPr>
        <p:spPr bwMode="auto">
          <a:xfrm rot="9201957">
            <a:off x="1742859" y="3770615"/>
            <a:ext cx="2294675" cy="501675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85" name="任意多边形 84"/>
          <p:cNvSpPr/>
          <p:nvPr/>
        </p:nvSpPr>
        <p:spPr bwMode="auto">
          <a:xfrm rot="9201957">
            <a:off x="563114" y="5270179"/>
            <a:ext cx="2294675" cy="501675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  <p:sp>
        <p:nvSpPr>
          <p:cNvPr id="86" name="任意多边形 85"/>
          <p:cNvSpPr/>
          <p:nvPr/>
        </p:nvSpPr>
        <p:spPr bwMode="auto">
          <a:xfrm rot="9201957">
            <a:off x="885928" y="2731755"/>
            <a:ext cx="2294675" cy="501675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 animBg="1"/>
      <p:bldP spid="81" grpId="0" animBg="1"/>
      <p:bldP spid="83" grpId="0" animBg="1"/>
      <p:bldP spid="16" grpId="0"/>
      <p:bldP spid="2" grpId="0"/>
      <p:bldP spid="84" grpId="0" animBg="1"/>
      <p:bldP spid="85" grpId="0" animBg="1"/>
    </p:bldLst>
  </p:timing>
</p:sld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557</Words>
  <Application>Microsoft Office PowerPoint</Application>
  <PresentationFormat>宽屏</PresentationFormat>
  <Paragraphs>86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Kozuka Gothic Pro EL</vt:lpstr>
      <vt:lpstr>微软雅黑 Light</vt:lpstr>
      <vt:lpstr>张海山锐谐体</vt:lpstr>
      <vt:lpstr>Arial</vt:lpstr>
      <vt:lpstr>Calibri</vt:lpstr>
      <vt:lpstr>Calibri Light</vt:lpstr>
      <vt:lpstr>Helvetica</vt:lpstr>
      <vt:lpstr>Raavi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https:/www.freeppt7.com</cp:keywords>
  <dc:description>https://www.freeppt7.com</dc:description>
  <cp:lastModifiedBy>宇 之灵</cp:lastModifiedBy>
  <cp:revision>4</cp:revision>
  <dcterms:created xsi:type="dcterms:W3CDTF">2015-05-05T08:02:00Z</dcterms:created>
  <dcterms:modified xsi:type="dcterms:W3CDTF">2020-03-12T04:29:23Z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2052-10.1.0.6065</vt:lpwstr>
  </property>
</Properties>
</file>