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6" r:id="rId18"/>
    <p:sldId id="273" r:id="rId19"/>
    <p:sldId id="274" r:id="rId20"/>
  </p:sldIdLst>
  <p:sldSz cx="9144000" cy="5143500" type="screen16x9"/>
  <p:notesSz cx="6858000" cy="9144000"/>
  <p:embeddedFontLst>
    <p:embeddedFont>
      <p:font typeface="微软雅黑 Light" panose="020B0502040204020203" pitchFamily="34" charset="-122"/>
      <p:regular r:id="rId22"/>
    </p:embeddedFont>
    <p:embeddedFont>
      <p:font typeface="Josefin Slab SemiBold" panose="02010600030101010101" charset="0"/>
      <p:regular r:id="rId23"/>
      <p:bold r:id="rId24"/>
      <p:italic r:id="rId25"/>
      <p:boldItalic r:id="rId26"/>
    </p:embeddedFont>
    <p:embeddedFont>
      <p:font typeface="Sue Ellen Francisco" panose="02010600030101010101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9416F7B-B425-4E79-A94E-C7E055632C88}">
  <a:tblStyle styleId="{E9416F7B-B425-4E79-A94E-C7E055632C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c6f6ec50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6c6f6ec50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65727237b4_1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65727237b4_1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65727237b4_1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65727237b4_1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640b5c75b4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640b5c75b4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640b5c75b4_0_7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640b5c75b4_0_7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640b5c75b4_0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640b5c75b4_0_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640b5c75b4_0_7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640b5c75b4_0_7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641bbb683b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641bbb683b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640b5c75b4_0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640b5c75b4_0_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6072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65727237b4_1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65727237b4_1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640b5c75b4_0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640b5c75b4_0_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40b5c75b4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40b5c75b4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40b5c75b4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640b5c75b4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40b5c75b4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640b5c75b4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640b5c75b4_0_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640b5c75b4_0_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640b5c75b4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640b5c75b4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640b5c75b4_0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640b5c75b4_0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640b5c75b4_0_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640b5c75b4_0_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640b5c75b4_0_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640b5c75b4_0_5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221625" y="1028700"/>
            <a:ext cx="2700900" cy="308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116925" y="463315"/>
            <a:ext cx="69102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">
    <p:bg>
      <p:bgPr>
        <a:solidFill>
          <a:schemeClr val="dk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">
    <p:bg>
      <p:bgPr>
        <a:solidFill>
          <a:schemeClr val="lt2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CUSTOM">
    <p:bg>
      <p:bgPr>
        <a:solidFill>
          <a:schemeClr val="lt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>
            <a:spLocks noGrp="1"/>
          </p:cNvSpPr>
          <p:nvPr>
            <p:ph type="title"/>
          </p:nvPr>
        </p:nvSpPr>
        <p:spPr>
          <a:xfrm>
            <a:off x="4773225" y="2832100"/>
            <a:ext cx="34770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subTitle" idx="1"/>
          </p:nvPr>
        </p:nvSpPr>
        <p:spPr>
          <a:xfrm>
            <a:off x="4773225" y="3144504"/>
            <a:ext cx="3985200" cy="3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title" idx="2"/>
          </p:nvPr>
        </p:nvSpPr>
        <p:spPr>
          <a:xfrm>
            <a:off x="4773225" y="830625"/>
            <a:ext cx="34770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72000"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subTitle" idx="3"/>
          </p:nvPr>
        </p:nvSpPr>
        <p:spPr>
          <a:xfrm>
            <a:off x="4773225" y="1147953"/>
            <a:ext cx="3985200" cy="3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title" idx="4"/>
          </p:nvPr>
        </p:nvSpPr>
        <p:spPr>
          <a:xfrm>
            <a:off x="4773225" y="3830400"/>
            <a:ext cx="34770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subTitle" idx="5"/>
          </p:nvPr>
        </p:nvSpPr>
        <p:spPr>
          <a:xfrm>
            <a:off x="4773225" y="4137900"/>
            <a:ext cx="3922800" cy="3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title" idx="6"/>
          </p:nvPr>
        </p:nvSpPr>
        <p:spPr>
          <a:xfrm>
            <a:off x="4773225" y="1833800"/>
            <a:ext cx="34770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72000"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subTitle" idx="7"/>
          </p:nvPr>
        </p:nvSpPr>
        <p:spPr>
          <a:xfrm>
            <a:off x="4773225" y="2146229"/>
            <a:ext cx="3985200" cy="3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title" idx="8" hasCustomPrompt="1"/>
          </p:nvPr>
        </p:nvSpPr>
        <p:spPr>
          <a:xfrm>
            <a:off x="1768420" y="466359"/>
            <a:ext cx="2687700" cy="85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15"/>
          <p:cNvSpPr txBox="1">
            <a:spLocks noGrp="1"/>
          </p:cNvSpPr>
          <p:nvPr>
            <p:ph type="title" idx="9" hasCustomPrompt="1"/>
          </p:nvPr>
        </p:nvSpPr>
        <p:spPr>
          <a:xfrm>
            <a:off x="1768420" y="2462959"/>
            <a:ext cx="2687700" cy="85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9" name="Google Shape;59;p15"/>
          <p:cNvSpPr txBox="1">
            <a:spLocks noGrp="1"/>
          </p:cNvSpPr>
          <p:nvPr>
            <p:ph type="title" idx="13" hasCustomPrompt="1"/>
          </p:nvPr>
        </p:nvSpPr>
        <p:spPr>
          <a:xfrm>
            <a:off x="1768420" y="3461259"/>
            <a:ext cx="2687700" cy="85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0" name="Google Shape;60;p15"/>
          <p:cNvSpPr txBox="1">
            <a:spLocks noGrp="1"/>
          </p:cNvSpPr>
          <p:nvPr>
            <p:ph type="title" idx="14" hasCustomPrompt="1"/>
          </p:nvPr>
        </p:nvSpPr>
        <p:spPr>
          <a:xfrm>
            <a:off x="1768420" y="1464659"/>
            <a:ext cx="2687700" cy="85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2">
    <p:bg>
      <p:bgPr>
        <a:solidFill>
          <a:schemeClr val="lt2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subTitle" idx="1"/>
          </p:nvPr>
        </p:nvSpPr>
        <p:spPr>
          <a:xfrm>
            <a:off x="799225" y="2382753"/>
            <a:ext cx="34770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subTitle" idx="2"/>
          </p:nvPr>
        </p:nvSpPr>
        <p:spPr>
          <a:xfrm>
            <a:off x="799225" y="4079615"/>
            <a:ext cx="34770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ubTitle" idx="3"/>
          </p:nvPr>
        </p:nvSpPr>
        <p:spPr>
          <a:xfrm>
            <a:off x="4867825" y="2382540"/>
            <a:ext cx="34770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subTitle" idx="4"/>
          </p:nvPr>
        </p:nvSpPr>
        <p:spPr>
          <a:xfrm>
            <a:off x="4867788" y="4079615"/>
            <a:ext cx="34770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/>
          <p:nvPr/>
        </p:nvSpPr>
        <p:spPr>
          <a:xfrm rot="9900040">
            <a:off x="4433559" y="1078976"/>
            <a:ext cx="276867" cy="134946"/>
          </a:xfrm>
          <a:custGeom>
            <a:avLst/>
            <a:gdLst/>
            <a:ahLst/>
            <a:cxnLst/>
            <a:rect l="l" t="t" r="r" b="b"/>
            <a:pathLst>
              <a:path w="11075" h="5398" extrusionOk="0">
                <a:moveTo>
                  <a:pt x="4616" y="1108"/>
                </a:moveTo>
                <a:cubicBezTo>
                  <a:pt x="4661" y="1108"/>
                  <a:pt x="4706" y="1126"/>
                  <a:pt x="4747" y="1169"/>
                </a:cubicBezTo>
                <a:cubicBezTo>
                  <a:pt x="5138" y="1591"/>
                  <a:pt x="5032" y="2287"/>
                  <a:pt x="4606" y="2648"/>
                </a:cubicBezTo>
                <a:cubicBezTo>
                  <a:pt x="4322" y="2298"/>
                  <a:pt x="4112" y="1790"/>
                  <a:pt x="4322" y="1354"/>
                </a:cubicBezTo>
                <a:cubicBezTo>
                  <a:pt x="4372" y="1241"/>
                  <a:pt x="4494" y="1108"/>
                  <a:pt x="4616" y="1108"/>
                </a:cubicBezTo>
                <a:close/>
                <a:moveTo>
                  <a:pt x="7593" y="2239"/>
                </a:moveTo>
                <a:cubicBezTo>
                  <a:pt x="7601" y="2589"/>
                  <a:pt x="7384" y="2887"/>
                  <a:pt x="7134" y="3107"/>
                </a:cubicBezTo>
                <a:cubicBezTo>
                  <a:pt x="7172" y="2774"/>
                  <a:pt x="7309" y="2434"/>
                  <a:pt x="7593" y="2239"/>
                </a:cubicBezTo>
                <a:close/>
                <a:moveTo>
                  <a:pt x="212" y="1"/>
                </a:moveTo>
                <a:cubicBezTo>
                  <a:pt x="98" y="1"/>
                  <a:pt x="2" y="111"/>
                  <a:pt x="14" y="229"/>
                </a:cubicBezTo>
                <a:cubicBezTo>
                  <a:pt x="0" y="603"/>
                  <a:pt x="162" y="956"/>
                  <a:pt x="337" y="1279"/>
                </a:cubicBezTo>
                <a:cubicBezTo>
                  <a:pt x="803" y="2099"/>
                  <a:pt x="1623" y="2648"/>
                  <a:pt x="2470" y="3021"/>
                </a:cubicBezTo>
                <a:cubicBezTo>
                  <a:pt x="2881" y="3200"/>
                  <a:pt x="3340" y="3336"/>
                  <a:pt x="3793" y="3336"/>
                </a:cubicBezTo>
                <a:cubicBezTo>
                  <a:pt x="4051" y="3336"/>
                  <a:pt x="4308" y="3292"/>
                  <a:pt x="4552" y="3186"/>
                </a:cubicBezTo>
                <a:cubicBezTo>
                  <a:pt x="5012" y="3585"/>
                  <a:pt x="5621" y="3915"/>
                  <a:pt x="6238" y="3915"/>
                </a:cubicBezTo>
                <a:cubicBezTo>
                  <a:pt x="6422" y="3915"/>
                  <a:pt x="6606" y="3885"/>
                  <a:pt x="6787" y="3820"/>
                </a:cubicBezTo>
                <a:cubicBezTo>
                  <a:pt x="7031" y="4571"/>
                  <a:pt x="7666" y="5223"/>
                  <a:pt x="8457" y="5367"/>
                </a:cubicBezTo>
                <a:cubicBezTo>
                  <a:pt x="8568" y="5388"/>
                  <a:pt x="8678" y="5398"/>
                  <a:pt x="8788" y="5398"/>
                </a:cubicBezTo>
                <a:cubicBezTo>
                  <a:pt x="9277" y="5398"/>
                  <a:pt x="9757" y="5207"/>
                  <a:pt x="10197" y="5003"/>
                </a:cubicBezTo>
                <a:cubicBezTo>
                  <a:pt x="10505" y="4835"/>
                  <a:pt x="10855" y="4647"/>
                  <a:pt x="10999" y="4304"/>
                </a:cubicBezTo>
                <a:cubicBezTo>
                  <a:pt x="11075" y="4132"/>
                  <a:pt x="11047" y="3848"/>
                  <a:pt x="10817" y="3824"/>
                </a:cubicBezTo>
                <a:cubicBezTo>
                  <a:pt x="10588" y="3868"/>
                  <a:pt x="10667" y="4163"/>
                  <a:pt x="10515" y="4290"/>
                </a:cubicBezTo>
                <a:cubicBezTo>
                  <a:pt x="10276" y="4516"/>
                  <a:pt x="9974" y="4660"/>
                  <a:pt x="9672" y="4780"/>
                </a:cubicBezTo>
                <a:cubicBezTo>
                  <a:pt x="9388" y="4885"/>
                  <a:pt x="9088" y="4985"/>
                  <a:pt x="8785" y="4985"/>
                </a:cubicBezTo>
                <a:cubicBezTo>
                  <a:pt x="8699" y="4985"/>
                  <a:pt x="8613" y="4977"/>
                  <a:pt x="8527" y="4959"/>
                </a:cubicBezTo>
                <a:cubicBezTo>
                  <a:pt x="7865" y="4832"/>
                  <a:pt x="7343" y="4266"/>
                  <a:pt x="7169" y="3628"/>
                </a:cubicBezTo>
                <a:cubicBezTo>
                  <a:pt x="7518" y="3357"/>
                  <a:pt x="7848" y="3018"/>
                  <a:pt x="7971" y="2578"/>
                </a:cubicBezTo>
                <a:cubicBezTo>
                  <a:pt x="8022" y="2352"/>
                  <a:pt x="8033" y="2054"/>
                  <a:pt x="7830" y="1896"/>
                </a:cubicBezTo>
                <a:cubicBezTo>
                  <a:pt x="7765" y="1847"/>
                  <a:pt x="7690" y="1826"/>
                  <a:pt x="7614" y="1826"/>
                </a:cubicBezTo>
                <a:cubicBezTo>
                  <a:pt x="7493" y="1826"/>
                  <a:pt x="7368" y="1879"/>
                  <a:pt x="7278" y="1955"/>
                </a:cubicBezTo>
                <a:cubicBezTo>
                  <a:pt x="6849" y="2298"/>
                  <a:pt x="6685" y="2874"/>
                  <a:pt x="6708" y="3405"/>
                </a:cubicBezTo>
                <a:cubicBezTo>
                  <a:pt x="6552" y="3470"/>
                  <a:pt x="6393" y="3499"/>
                  <a:pt x="6235" y="3499"/>
                </a:cubicBezTo>
                <a:cubicBezTo>
                  <a:pt x="5754" y="3499"/>
                  <a:pt x="5279" y="3235"/>
                  <a:pt x="4905" y="2939"/>
                </a:cubicBezTo>
                <a:cubicBezTo>
                  <a:pt x="5220" y="2630"/>
                  <a:pt x="5443" y="2205"/>
                  <a:pt x="5409" y="1752"/>
                </a:cubicBezTo>
                <a:cubicBezTo>
                  <a:pt x="5378" y="1413"/>
                  <a:pt x="5258" y="1052"/>
                  <a:pt x="4987" y="826"/>
                </a:cubicBezTo>
                <a:cubicBezTo>
                  <a:pt x="4883" y="736"/>
                  <a:pt x="4746" y="691"/>
                  <a:pt x="4608" y="691"/>
                </a:cubicBezTo>
                <a:cubicBezTo>
                  <a:pt x="4479" y="691"/>
                  <a:pt x="4350" y="731"/>
                  <a:pt x="4247" y="812"/>
                </a:cubicBezTo>
                <a:cubicBezTo>
                  <a:pt x="3894" y="1070"/>
                  <a:pt x="3770" y="1550"/>
                  <a:pt x="3842" y="1972"/>
                </a:cubicBezTo>
                <a:cubicBezTo>
                  <a:pt x="3886" y="2298"/>
                  <a:pt x="4054" y="2589"/>
                  <a:pt x="4233" y="2863"/>
                </a:cubicBezTo>
                <a:cubicBezTo>
                  <a:pt x="4085" y="2903"/>
                  <a:pt x="3936" y="2920"/>
                  <a:pt x="3788" y="2920"/>
                </a:cubicBezTo>
                <a:cubicBezTo>
                  <a:pt x="3275" y="2920"/>
                  <a:pt x="2767" y="2712"/>
                  <a:pt x="2312" y="2486"/>
                </a:cubicBezTo>
                <a:cubicBezTo>
                  <a:pt x="1486" y="2067"/>
                  <a:pt x="684" y="1423"/>
                  <a:pt x="423" y="494"/>
                </a:cubicBezTo>
                <a:cubicBezTo>
                  <a:pt x="364" y="336"/>
                  <a:pt x="447" y="96"/>
                  <a:pt x="268" y="10"/>
                </a:cubicBezTo>
                <a:cubicBezTo>
                  <a:pt x="249" y="3"/>
                  <a:pt x="230" y="1"/>
                  <a:pt x="212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1">
  <p:cSld name="CUSTOM_2_1">
    <p:bg>
      <p:bgPr>
        <a:solidFill>
          <a:schemeClr val="lt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CUSTOM_1">
    <p:bg>
      <p:bgPr>
        <a:solidFill>
          <a:schemeClr val="dk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subTitle" idx="1"/>
          </p:nvPr>
        </p:nvSpPr>
        <p:spPr>
          <a:xfrm>
            <a:off x="925025" y="2260251"/>
            <a:ext cx="209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ubTitle" idx="2"/>
          </p:nvPr>
        </p:nvSpPr>
        <p:spPr>
          <a:xfrm>
            <a:off x="6123113" y="2260251"/>
            <a:ext cx="209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ubTitle" idx="3"/>
          </p:nvPr>
        </p:nvSpPr>
        <p:spPr>
          <a:xfrm>
            <a:off x="3524062" y="4009626"/>
            <a:ext cx="209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ubTitle" idx="4"/>
          </p:nvPr>
        </p:nvSpPr>
        <p:spPr>
          <a:xfrm>
            <a:off x="3524063" y="2260251"/>
            <a:ext cx="209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subTitle" idx="5"/>
          </p:nvPr>
        </p:nvSpPr>
        <p:spPr>
          <a:xfrm>
            <a:off x="924963" y="4009626"/>
            <a:ext cx="209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subTitle" idx="6"/>
          </p:nvPr>
        </p:nvSpPr>
        <p:spPr>
          <a:xfrm>
            <a:off x="6123113" y="4009626"/>
            <a:ext cx="209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CUSTOM_3">
    <p:bg>
      <p:bgPr>
        <a:solidFill>
          <a:schemeClr val="lt2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subTitle" idx="1"/>
          </p:nvPr>
        </p:nvSpPr>
        <p:spPr>
          <a:xfrm>
            <a:off x="3911400" y="3850900"/>
            <a:ext cx="45126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>
            <a:off x="4663100" y="2933550"/>
            <a:ext cx="3760800" cy="99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title" idx="2" hasCustomPrompt="1"/>
          </p:nvPr>
        </p:nvSpPr>
        <p:spPr>
          <a:xfrm>
            <a:off x="5736300" y="1292425"/>
            <a:ext cx="2687700" cy="62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1_1">
    <p:bg>
      <p:bgPr>
        <a:solidFill>
          <a:schemeClr val="dk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>
            <a:spLocks noGrp="1"/>
          </p:cNvSpPr>
          <p:nvPr>
            <p:ph type="title"/>
          </p:nvPr>
        </p:nvSpPr>
        <p:spPr>
          <a:xfrm>
            <a:off x="3651412" y="1736984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ubTitle" idx="1"/>
          </p:nvPr>
        </p:nvSpPr>
        <p:spPr>
          <a:xfrm>
            <a:off x="3524062" y="3765075"/>
            <a:ext cx="209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title" idx="2"/>
          </p:nvPr>
        </p:nvSpPr>
        <p:spPr>
          <a:xfrm>
            <a:off x="1052313" y="1736984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subTitle" idx="3"/>
          </p:nvPr>
        </p:nvSpPr>
        <p:spPr>
          <a:xfrm>
            <a:off x="924963" y="3765075"/>
            <a:ext cx="209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title" idx="4"/>
          </p:nvPr>
        </p:nvSpPr>
        <p:spPr>
          <a:xfrm>
            <a:off x="6448011" y="1736987"/>
            <a:ext cx="14463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ubTitle" idx="5"/>
          </p:nvPr>
        </p:nvSpPr>
        <p:spPr>
          <a:xfrm>
            <a:off x="6123113" y="3765075"/>
            <a:ext cx="209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104075" y="2028038"/>
            <a:ext cx="4935900" cy="11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title" idx="2"/>
          </p:nvPr>
        </p:nvSpPr>
        <p:spPr>
          <a:xfrm>
            <a:off x="1677138" y="3073935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1"/>
          </p:nvPr>
        </p:nvSpPr>
        <p:spPr>
          <a:xfrm>
            <a:off x="842400" y="3528925"/>
            <a:ext cx="3510900" cy="8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 idx="3"/>
          </p:nvPr>
        </p:nvSpPr>
        <p:spPr>
          <a:xfrm>
            <a:off x="5625413" y="3073935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4"/>
          </p:nvPr>
        </p:nvSpPr>
        <p:spPr>
          <a:xfrm>
            <a:off x="4790675" y="3528925"/>
            <a:ext cx="3510900" cy="8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ubTitle" idx="1"/>
          </p:nvPr>
        </p:nvSpPr>
        <p:spPr>
          <a:xfrm>
            <a:off x="2320600" y="2814925"/>
            <a:ext cx="4503000" cy="11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9" name="Google Shape;29;p7"/>
          <p:cNvGrpSpPr/>
          <p:nvPr/>
        </p:nvGrpSpPr>
        <p:grpSpPr>
          <a:xfrm>
            <a:off x="1711200" y="2978246"/>
            <a:ext cx="5668505" cy="1617081"/>
            <a:chOff x="1711200" y="2978246"/>
            <a:chExt cx="5668505" cy="1617081"/>
          </a:xfrm>
        </p:grpSpPr>
        <p:sp>
          <p:nvSpPr>
            <p:cNvPr id="30" name="Google Shape;30;p7"/>
            <p:cNvSpPr/>
            <p:nvPr/>
          </p:nvSpPr>
          <p:spPr>
            <a:xfrm>
              <a:off x="7088829" y="2978246"/>
              <a:ext cx="290876" cy="597540"/>
            </a:xfrm>
            <a:custGeom>
              <a:avLst/>
              <a:gdLst/>
              <a:ahLst/>
              <a:cxnLst/>
              <a:rect l="l" t="t" r="r" b="b"/>
              <a:pathLst>
                <a:path w="4164" h="8554" extrusionOk="0">
                  <a:moveTo>
                    <a:pt x="1496" y="3906"/>
                  </a:moveTo>
                  <a:lnTo>
                    <a:pt x="1496" y="3906"/>
                  </a:lnTo>
                  <a:cubicBezTo>
                    <a:pt x="1255" y="4159"/>
                    <a:pt x="974" y="4410"/>
                    <a:pt x="621" y="4475"/>
                  </a:cubicBezTo>
                  <a:cubicBezTo>
                    <a:pt x="601" y="4481"/>
                    <a:pt x="576" y="4485"/>
                    <a:pt x="549" y="4485"/>
                  </a:cubicBezTo>
                  <a:cubicBezTo>
                    <a:pt x="447" y="4485"/>
                    <a:pt x="323" y="4436"/>
                    <a:pt x="388" y="4324"/>
                  </a:cubicBezTo>
                  <a:cubicBezTo>
                    <a:pt x="631" y="3974"/>
                    <a:pt x="1108" y="3950"/>
                    <a:pt x="1496" y="3906"/>
                  </a:cubicBezTo>
                  <a:close/>
                  <a:moveTo>
                    <a:pt x="557" y="0"/>
                  </a:moveTo>
                  <a:cubicBezTo>
                    <a:pt x="389" y="0"/>
                    <a:pt x="227" y="71"/>
                    <a:pt x="237" y="274"/>
                  </a:cubicBezTo>
                  <a:cubicBezTo>
                    <a:pt x="250" y="274"/>
                    <a:pt x="263" y="274"/>
                    <a:pt x="276" y="274"/>
                  </a:cubicBezTo>
                  <a:cubicBezTo>
                    <a:pt x="360" y="274"/>
                    <a:pt x="445" y="266"/>
                    <a:pt x="529" y="266"/>
                  </a:cubicBezTo>
                  <a:cubicBezTo>
                    <a:pt x="623" y="266"/>
                    <a:pt x="715" y="276"/>
                    <a:pt x="803" y="318"/>
                  </a:cubicBezTo>
                  <a:cubicBezTo>
                    <a:pt x="1390" y="576"/>
                    <a:pt x="1835" y="1121"/>
                    <a:pt x="1979" y="1741"/>
                  </a:cubicBezTo>
                  <a:cubicBezTo>
                    <a:pt x="2113" y="2369"/>
                    <a:pt x="2027" y="3052"/>
                    <a:pt x="1701" y="3607"/>
                  </a:cubicBezTo>
                  <a:cubicBezTo>
                    <a:pt x="1290" y="3676"/>
                    <a:pt x="847" y="3652"/>
                    <a:pt x="477" y="3871"/>
                  </a:cubicBezTo>
                  <a:cubicBezTo>
                    <a:pt x="254" y="3995"/>
                    <a:pt x="0" y="4256"/>
                    <a:pt x="124" y="4527"/>
                  </a:cubicBezTo>
                  <a:cubicBezTo>
                    <a:pt x="200" y="4698"/>
                    <a:pt x="375" y="4756"/>
                    <a:pt x="552" y="4756"/>
                  </a:cubicBezTo>
                  <a:cubicBezTo>
                    <a:pt x="636" y="4756"/>
                    <a:pt x="721" y="4743"/>
                    <a:pt x="796" y="4722"/>
                  </a:cubicBezTo>
                  <a:cubicBezTo>
                    <a:pt x="1235" y="4588"/>
                    <a:pt x="1575" y="4259"/>
                    <a:pt x="1852" y="3909"/>
                  </a:cubicBezTo>
                  <a:cubicBezTo>
                    <a:pt x="2164" y="3940"/>
                    <a:pt x="2476" y="4012"/>
                    <a:pt x="2743" y="4177"/>
                  </a:cubicBezTo>
                  <a:cubicBezTo>
                    <a:pt x="3804" y="4815"/>
                    <a:pt x="4027" y="6467"/>
                    <a:pt x="3172" y="7359"/>
                  </a:cubicBezTo>
                  <a:cubicBezTo>
                    <a:pt x="2761" y="7778"/>
                    <a:pt x="2260" y="8161"/>
                    <a:pt x="1673" y="8272"/>
                  </a:cubicBezTo>
                  <a:cubicBezTo>
                    <a:pt x="1667" y="8273"/>
                    <a:pt x="1660" y="8273"/>
                    <a:pt x="1652" y="8273"/>
                  </a:cubicBezTo>
                  <a:cubicBezTo>
                    <a:pt x="1551" y="8273"/>
                    <a:pt x="1398" y="8167"/>
                    <a:pt x="1302" y="8167"/>
                  </a:cubicBezTo>
                  <a:cubicBezTo>
                    <a:pt x="1247" y="8167"/>
                    <a:pt x="1211" y="8202"/>
                    <a:pt x="1214" y="8313"/>
                  </a:cubicBezTo>
                  <a:cubicBezTo>
                    <a:pt x="1275" y="8496"/>
                    <a:pt x="1442" y="8553"/>
                    <a:pt x="1620" y="8553"/>
                  </a:cubicBezTo>
                  <a:cubicBezTo>
                    <a:pt x="1752" y="8553"/>
                    <a:pt x="1890" y="8522"/>
                    <a:pt x="1996" y="8487"/>
                  </a:cubicBezTo>
                  <a:cubicBezTo>
                    <a:pt x="2706" y="8202"/>
                    <a:pt x="3378" y="7716"/>
                    <a:pt x="3742" y="7023"/>
                  </a:cubicBezTo>
                  <a:cubicBezTo>
                    <a:pt x="4163" y="6145"/>
                    <a:pt x="4003" y="5013"/>
                    <a:pt x="3334" y="4300"/>
                  </a:cubicBezTo>
                  <a:cubicBezTo>
                    <a:pt x="2990" y="3927"/>
                    <a:pt x="2507" y="3704"/>
                    <a:pt x="2003" y="3645"/>
                  </a:cubicBezTo>
                  <a:cubicBezTo>
                    <a:pt x="2418" y="2811"/>
                    <a:pt x="2442" y="1749"/>
                    <a:pt x="1931" y="950"/>
                  </a:cubicBezTo>
                  <a:cubicBezTo>
                    <a:pt x="1650" y="527"/>
                    <a:pt x="1238" y="177"/>
                    <a:pt x="752" y="30"/>
                  </a:cubicBezTo>
                  <a:cubicBezTo>
                    <a:pt x="693" y="12"/>
                    <a:pt x="624" y="0"/>
                    <a:pt x="55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7"/>
            <p:cNvSpPr/>
            <p:nvPr/>
          </p:nvSpPr>
          <p:spPr>
            <a:xfrm>
              <a:off x="1711200" y="3191701"/>
              <a:ext cx="344176" cy="397545"/>
            </a:xfrm>
            <a:custGeom>
              <a:avLst/>
              <a:gdLst/>
              <a:ahLst/>
              <a:cxnLst/>
              <a:rect l="l" t="t" r="r" b="b"/>
              <a:pathLst>
                <a:path w="4927" h="5691" extrusionOk="0">
                  <a:moveTo>
                    <a:pt x="2189" y="2688"/>
                  </a:moveTo>
                  <a:cubicBezTo>
                    <a:pt x="2252" y="2688"/>
                    <a:pt x="2303" y="2704"/>
                    <a:pt x="2275" y="2789"/>
                  </a:cubicBezTo>
                  <a:cubicBezTo>
                    <a:pt x="2124" y="2921"/>
                    <a:pt x="1922" y="2943"/>
                    <a:pt x="1728" y="2943"/>
                  </a:cubicBezTo>
                  <a:cubicBezTo>
                    <a:pt x="1684" y="2943"/>
                    <a:pt x="1641" y="2941"/>
                    <a:pt x="1600" y="2940"/>
                  </a:cubicBezTo>
                  <a:cubicBezTo>
                    <a:pt x="1713" y="2796"/>
                    <a:pt x="1884" y="2717"/>
                    <a:pt x="2063" y="2693"/>
                  </a:cubicBezTo>
                  <a:cubicBezTo>
                    <a:pt x="2068" y="2694"/>
                    <a:pt x="2073" y="2694"/>
                    <a:pt x="2078" y="2694"/>
                  </a:cubicBezTo>
                  <a:cubicBezTo>
                    <a:pt x="2110" y="2694"/>
                    <a:pt x="2151" y="2688"/>
                    <a:pt x="2189" y="2688"/>
                  </a:cubicBezTo>
                  <a:close/>
                  <a:moveTo>
                    <a:pt x="1747" y="0"/>
                  </a:moveTo>
                  <a:cubicBezTo>
                    <a:pt x="848" y="0"/>
                    <a:pt x="0" y="845"/>
                    <a:pt x="36" y="1760"/>
                  </a:cubicBezTo>
                  <a:cubicBezTo>
                    <a:pt x="91" y="2385"/>
                    <a:pt x="609" y="2841"/>
                    <a:pt x="1144" y="3088"/>
                  </a:cubicBezTo>
                  <a:cubicBezTo>
                    <a:pt x="941" y="3605"/>
                    <a:pt x="1047" y="4205"/>
                    <a:pt x="1404" y="4631"/>
                  </a:cubicBezTo>
                  <a:cubicBezTo>
                    <a:pt x="2002" y="5427"/>
                    <a:pt x="3049" y="5690"/>
                    <a:pt x="4005" y="5690"/>
                  </a:cubicBezTo>
                  <a:cubicBezTo>
                    <a:pt x="4024" y="5690"/>
                    <a:pt x="4043" y="5690"/>
                    <a:pt x="4062" y="5690"/>
                  </a:cubicBezTo>
                  <a:cubicBezTo>
                    <a:pt x="4374" y="5660"/>
                    <a:pt x="4782" y="5622"/>
                    <a:pt x="4926" y="5293"/>
                  </a:cubicBezTo>
                  <a:cubicBezTo>
                    <a:pt x="4909" y="5251"/>
                    <a:pt x="4882" y="5163"/>
                    <a:pt x="4868" y="5121"/>
                  </a:cubicBezTo>
                  <a:lnTo>
                    <a:pt x="4779" y="5125"/>
                  </a:lnTo>
                  <a:cubicBezTo>
                    <a:pt x="4552" y="5352"/>
                    <a:pt x="4256" y="5414"/>
                    <a:pt x="3951" y="5414"/>
                  </a:cubicBezTo>
                  <a:cubicBezTo>
                    <a:pt x="3721" y="5414"/>
                    <a:pt x="3486" y="5379"/>
                    <a:pt x="3270" y="5351"/>
                  </a:cubicBezTo>
                  <a:cubicBezTo>
                    <a:pt x="2543" y="5255"/>
                    <a:pt x="1819" y="4867"/>
                    <a:pt x="1459" y="4205"/>
                  </a:cubicBezTo>
                  <a:cubicBezTo>
                    <a:pt x="1277" y="3893"/>
                    <a:pt x="1281" y="3506"/>
                    <a:pt x="1418" y="3176"/>
                  </a:cubicBezTo>
                  <a:lnTo>
                    <a:pt x="1418" y="3176"/>
                  </a:lnTo>
                  <a:cubicBezTo>
                    <a:pt x="1541" y="3202"/>
                    <a:pt x="1676" y="3220"/>
                    <a:pt x="1809" y="3220"/>
                  </a:cubicBezTo>
                  <a:cubicBezTo>
                    <a:pt x="2074" y="3220"/>
                    <a:pt x="2337" y="3151"/>
                    <a:pt x="2505" y="2937"/>
                  </a:cubicBezTo>
                  <a:cubicBezTo>
                    <a:pt x="2652" y="2768"/>
                    <a:pt x="2549" y="2497"/>
                    <a:pt x="2344" y="2439"/>
                  </a:cubicBezTo>
                  <a:cubicBezTo>
                    <a:pt x="2271" y="2419"/>
                    <a:pt x="2198" y="2409"/>
                    <a:pt x="2125" y="2409"/>
                  </a:cubicBezTo>
                  <a:cubicBezTo>
                    <a:pt x="1806" y="2409"/>
                    <a:pt x="1495" y="2591"/>
                    <a:pt x="1294" y="2837"/>
                  </a:cubicBezTo>
                  <a:cubicBezTo>
                    <a:pt x="780" y="2641"/>
                    <a:pt x="286" y="2179"/>
                    <a:pt x="306" y="1589"/>
                  </a:cubicBezTo>
                  <a:cubicBezTo>
                    <a:pt x="403" y="937"/>
                    <a:pt x="938" y="348"/>
                    <a:pt x="1606" y="272"/>
                  </a:cubicBezTo>
                  <a:cubicBezTo>
                    <a:pt x="1656" y="261"/>
                    <a:pt x="1705" y="256"/>
                    <a:pt x="1753" y="256"/>
                  </a:cubicBezTo>
                  <a:cubicBezTo>
                    <a:pt x="1983" y="256"/>
                    <a:pt x="2196" y="369"/>
                    <a:pt x="2405" y="454"/>
                  </a:cubicBezTo>
                  <a:cubicBezTo>
                    <a:pt x="2608" y="292"/>
                    <a:pt x="2330" y="114"/>
                    <a:pt x="2182" y="69"/>
                  </a:cubicBezTo>
                  <a:cubicBezTo>
                    <a:pt x="2038" y="22"/>
                    <a:pt x="1892" y="0"/>
                    <a:pt x="174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7"/>
            <p:cNvSpPr/>
            <p:nvPr/>
          </p:nvSpPr>
          <p:spPr>
            <a:xfrm>
              <a:off x="3988742" y="4390931"/>
              <a:ext cx="1166509" cy="204396"/>
            </a:xfrm>
            <a:custGeom>
              <a:avLst/>
              <a:gdLst/>
              <a:ahLst/>
              <a:cxnLst/>
              <a:rect l="l" t="t" r="r" b="b"/>
              <a:pathLst>
                <a:path w="16699" h="2926" extrusionOk="0">
                  <a:moveTo>
                    <a:pt x="3507" y="823"/>
                  </a:moveTo>
                  <a:cubicBezTo>
                    <a:pt x="3908" y="823"/>
                    <a:pt x="4309" y="871"/>
                    <a:pt x="4699" y="972"/>
                  </a:cubicBezTo>
                  <a:cubicBezTo>
                    <a:pt x="3818" y="1328"/>
                    <a:pt x="2920" y="1651"/>
                    <a:pt x="2004" y="1912"/>
                  </a:cubicBezTo>
                  <a:cubicBezTo>
                    <a:pt x="1600" y="2009"/>
                    <a:pt x="1179" y="2128"/>
                    <a:pt x="760" y="2128"/>
                  </a:cubicBezTo>
                  <a:cubicBezTo>
                    <a:pt x="619" y="2128"/>
                    <a:pt x="479" y="2115"/>
                    <a:pt x="340" y="2083"/>
                  </a:cubicBezTo>
                  <a:cubicBezTo>
                    <a:pt x="204" y="1908"/>
                    <a:pt x="498" y="1754"/>
                    <a:pt x="615" y="1651"/>
                  </a:cubicBezTo>
                  <a:cubicBezTo>
                    <a:pt x="1477" y="1128"/>
                    <a:pt x="2494" y="823"/>
                    <a:pt x="3507" y="823"/>
                  </a:cubicBezTo>
                  <a:close/>
                  <a:moveTo>
                    <a:pt x="10958" y="1119"/>
                  </a:moveTo>
                  <a:cubicBezTo>
                    <a:pt x="11051" y="1359"/>
                    <a:pt x="11099" y="1633"/>
                    <a:pt x="10975" y="1871"/>
                  </a:cubicBezTo>
                  <a:cubicBezTo>
                    <a:pt x="10706" y="2388"/>
                    <a:pt x="10116" y="2678"/>
                    <a:pt x="9543" y="2678"/>
                  </a:cubicBezTo>
                  <a:cubicBezTo>
                    <a:pt x="9451" y="2678"/>
                    <a:pt x="9360" y="2671"/>
                    <a:pt x="9271" y="2656"/>
                  </a:cubicBezTo>
                  <a:cubicBezTo>
                    <a:pt x="9014" y="2611"/>
                    <a:pt x="8708" y="2423"/>
                    <a:pt x="8729" y="2127"/>
                  </a:cubicBezTo>
                  <a:cubicBezTo>
                    <a:pt x="8726" y="1891"/>
                    <a:pt x="8921" y="1716"/>
                    <a:pt x="9096" y="1582"/>
                  </a:cubicBezTo>
                  <a:cubicBezTo>
                    <a:pt x="9634" y="1201"/>
                    <a:pt x="10317" y="1136"/>
                    <a:pt x="10958" y="1119"/>
                  </a:cubicBezTo>
                  <a:close/>
                  <a:moveTo>
                    <a:pt x="8960" y="1"/>
                  </a:moveTo>
                  <a:cubicBezTo>
                    <a:pt x="7617" y="1"/>
                    <a:pt x="6314" y="417"/>
                    <a:pt x="5056" y="848"/>
                  </a:cubicBezTo>
                  <a:cubicBezTo>
                    <a:pt x="4551" y="664"/>
                    <a:pt x="4021" y="581"/>
                    <a:pt x="3489" y="581"/>
                  </a:cubicBezTo>
                  <a:cubicBezTo>
                    <a:pt x="2604" y="581"/>
                    <a:pt x="1713" y="811"/>
                    <a:pt x="921" y="1188"/>
                  </a:cubicBezTo>
                  <a:cubicBezTo>
                    <a:pt x="584" y="1373"/>
                    <a:pt x="180" y="1565"/>
                    <a:pt x="36" y="1950"/>
                  </a:cubicBezTo>
                  <a:cubicBezTo>
                    <a:pt x="1" y="2304"/>
                    <a:pt x="389" y="2388"/>
                    <a:pt x="688" y="2388"/>
                  </a:cubicBezTo>
                  <a:cubicBezTo>
                    <a:pt x="739" y="2388"/>
                    <a:pt x="787" y="2386"/>
                    <a:pt x="831" y="2382"/>
                  </a:cubicBezTo>
                  <a:cubicBezTo>
                    <a:pt x="2309" y="2238"/>
                    <a:pt x="3670" y="1596"/>
                    <a:pt x="5063" y="1122"/>
                  </a:cubicBezTo>
                  <a:cubicBezTo>
                    <a:pt x="5067" y="1122"/>
                    <a:pt x="5071" y="1122"/>
                    <a:pt x="5075" y="1122"/>
                  </a:cubicBezTo>
                  <a:cubicBezTo>
                    <a:pt x="5265" y="1122"/>
                    <a:pt x="5373" y="1381"/>
                    <a:pt x="5541" y="1381"/>
                  </a:cubicBezTo>
                  <a:cubicBezTo>
                    <a:pt x="5564" y="1381"/>
                    <a:pt x="5587" y="1376"/>
                    <a:pt x="5612" y="1366"/>
                  </a:cubicBezTo>
                  <a:cubicBezTo>
                    <a:pt x="5690" y="1198"/>
                    <a:pt x="5478" y="1106"/>
                    <a:pt x="5392" y="996"/>
                  </a:cubicBezTo>
                  <a:cubicBezTo>
                    <a:pt x="6551" y="609"/>
                    <a:pt x="7751" y="247"/>
                    <a:pt x="8984" y="247"/>
                  </a:cubicBezTo>
                  <a:cubicBezTo>
                    <a:pt x="9018" y="247"/>
                    <a:pt x="9052" y="248"/>
                    <a:pt x="9085" y="248"/>
                  </a:cubicBezTo>
                  <a:cubicBezTo>
                    <a:pt x="9699" y="262"/>
                    <a:pt x="10365" y="399"/>
                    <a:pt x="10787" y="883"/>
                  </a:cubicBezTo>
                  <a:cubicBezTo>
                    <a:pt x="10118" y="900"/>
                    <a:pt x="9405" y="1016"/>
                    <a:pt x="8863" y="1442"/>
                  </a:cubicBezTo>
                  <a:cubicBezTo>
                    <a:pt x="8596" y="1651"/>
                    <a:pt x="8379" y="2015"/>
                    <a:pt x="8513" y="2361"/>
                  </a:cubicBezTo>
                  <a:cubicBezTo>
                    <a:pt x="8633" y="2703"/>
                    <a:pt x="9003" y="2885"/>
                    <a:pt x="9346" y="2917"/>
                  </a:cubicBezTo>
                  <a:cubicBezTo>
                    <a:pt x="9408" y="2923"/>
                    <a:pt x="9471" y="2926"/>
                    <a:pt x="9534" y="2926"/>
                  </a:cubicBezTo>
                  <a:cubicBezTo>
                    <a:pt x="10189" y="2926"/>
                    <a:pt x="10865" y="2603"/>
                    <a:pt x="11181" y="2018"/>
                  </a:cubicBezTo>
                  <a:cubicBezTo>
                    <a:pt x="11328" y="1750"/>
                    <a:pt x="11312" y="1438"/>
                    <a:pt x="11253" y="1150"/>
                  </a:cubicBezTo>
                  <a:lnTo>
                    <a:pt x="11253" y="1150"/>
                  </a:lnTo>
                  <a:cubicBezTo>
                    <a:pt x="12190" y="1257"/>
                    <a:pt x="13129" y="1472"/>
                    <a:pt x="14076" y="1472"/>
                  </a:cubicBezTo>
                  <a:cubicBezTo>
                    <a:pt x="14318" y="1472"/>
                    <a:pt x="14560" y="1458"/>
                    <a:pt x="14802" y="1424"/>
                  </a:cubicBezTo>
                  <a:cubicBezTo>
                    <a:pt x="15382" y="1356"/>
                    <a:pt x="16037" y="1246"/>
                    <a:pt x="16428" y="763"/>
                  </a:cubicBezTo>
                  <a:cubicBezTo>
                    <a:pt x="16524" y="622"/>
                    <a:pt x="16699" y="443"/>
                    <a:pt x="16569" y="269"/>
                  </a:cubicBezTo>
                  <a:lnTo>
                    <a:pt x="16569" y="269"/>
                  </a:lnTo>
                  <a:cubicBezTo>
                    <a:pt x="16336" y="345"/>
                    <a:pt x="16281" y="629"/>
                    <a:pt x="16086" y="759"/>
                  </a:cubicBezTo>
                  <a:cubicBezTo>
                    <a:pt x="15622" y="1109"/>
                    <a:pt x="15019" y="1157"/>
                    <a:pt x="14460" y="1205"/>
                  </a:cubicBezTo>
                  <a:cubicBezTo>
                    <a:pt x="14305" y="1219"/>
                    <a:pt x="14151" y="1226"/>
                    <a:pt x="13998" y="1226"/>
                  </a:cubicBezTo>
                  <a:cubicBezTo>
                    <a:pt x="13030" y="1226"/>
                    <a:pt x="12078" y="969"/>
                    <a:pt x="11116" y="886"/>
                  </a:cubicBezTo>
                  <a:cubicBezTo>
                    <a:pt x="10704" y="283"/>
                    <a:pt x="9960" y="39"/>
                    <a:pt x="9257" y="8"/>
                  </a:cubicBezTo>
                  <a:cubicBezTo>
                    <a:pt x="9158" y="3"/>
                    <a:pt x="9059" y="1"/>
                    <a:pt x="896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720000" y="543750"/>
            <a:ext cx="3321600" cy="17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_TITLE_AND_DESCRIPTION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5777100" y="671250"/>
            <a:ext cx="2646900" cy="11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2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 hasCustomPrompt="1"/>
          </p:nvPr>
        </p:nvSpPr>
        <p:spPr>
          <a:xfrm>
            <a:off x="3228150" y="292959"/>
            <a:ext cx="2687700" cy="85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subTitle" idx="1"/>
          </p:nvPr>
        </p:nvSpPr>
        <p:spPr>
          <a:xfrm>
            <a:off x="1138038" y="4323450"/>
            <a:ext cx="6867900" cy="4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ue Ellen Francisco"/>
              <a:buNone/>
              <a:defRPr sz="2800">
                <a:solidFill>
                  <a:srgbClr val="434343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ue Ellen Francisco"/>
              <a:buNone/>
              <a:defRPr sz="2800">
                <a:solidFill>
                  <a:srgbClr val="434343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ue Ellen Francisco"/>
              <a:buNone/>
              <a:defRPr sz="2800">
                <a:solidFill>
                  <a:srgbClr val="434343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ue Ellen Francisco"/>
              <a:buNone/>
              <a:defRPr sz="2800">
                <a:solidFill>
                  <a:srgbClr val="434343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ue Ellen Francisco"/>
              <a:buNone/>
              <a:defRPr sz="2800">
                <a:solidFill>
                  <a:srgbClr val="434343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ue Ellen Francisco"/>
              <a:buNone/>
              <a:defRPr sz="2800">
                <a:solidFill>
                  <a:srgbClr val="434343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ue Ellen Francisco"/>
              <a:buNone/>
              <a:defRPr sz="2800">
                <a:solidFill>
                  <a:srgbClr val="434343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ue Ellen Francisco"/>
              <a:buNone/>
              <a:defRPr sz="2800">
                <a:solidFill>
                  <a:srgbClr val="434343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Sue Ellen Francisco"/>
              <a:buNone/>
              <a:defRPr sz="2800">
                <a:solidFill>
                  <a:srgbClr val="434343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●"/>
              <a:defRPr sz="1200">
                <a:solidFill>
                  <a:srgbClr val="434343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200">
                <a:solidFill>
                  <a:srgbClr val="434343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200">
                <a:solidFill>
                  <a:srgbClr val="434343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●"/>
              <a:defRPr sz="1200">
                <a:solidFill>
                  <a:srgbClr val="434343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200">
                <a:solidFill>
                  <a:srgbClr val="434343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200">
                <a:solidFill>
                  <a:srgbClr val="434343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●"/>
              <a:defRPr sz="1200">
                <a:solidFill>
                  <a:srgbClr val="434343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200">
                <a:solidFill>
                  <a:srgbClr val="434343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200">
                <a:solidFill>
                  <a:srgbClr val="434343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feOmfX8SAS2jy82emj6_zNeu9haGYPzc7UvrjrOIhT0/cop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reeppt7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>
            <a:spLocks noGrp="1"/>
          </p:cNvSpPr>
          <p:nvPr>
            <p:ph type="subTitle" idx="1"/>
          </p:nvPr>
        </p:nvSpPr>
        <p:spPr>
          <a:xfrm>
            <a:off x="1116925" y="463315"/>
            <a:ext cx="69102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your workshop begins!</a:t>
            </a:r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ctrTitle"/>
          </p:nvPr>
        </p:nvSpPr>
        <p:spPr>
          <a:xfrm>
            <a:off x="3221625" y="1028700"/>
            <a:ext cx="2700900" cy="308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HAPPY EASTER DAY</a:t>
            </a:r>
            <a:endParaRPr dirty="0"/>
          </a:p>
        </p:txBody>
      </p:sp>
      <p:sp>
        <p:nvSpPr>
          <p:cNvPr id="99" name="Google Shape;99;p23"/>
          <p:cNvSpPr/>
          <p:nvPr/>
        </p:nvSpPr>
        <p:spPr>
          <a:xfrm>
            <a:off x="5445140" y="4684354"/>
            <a:ext cx="41624" cy="11846"/>
          </a:xfrm>
          <a:custGeom>
            <a:avLst/>
            <a:gdLst/>
            <a:ahLst/>
            <a:cxnLst/>
            <a:rect l="l" t="t" r="r" b="b"/>
            <a:pathLst>
              <a:path w="766" h="218" extrusionOk="0">
                <a:moveTo>
                  <a:pt x="0" y="89"/>
                </a:moveTo>
                <a:lnTo>
                  <a:pt x="0" y="89"/>
                </a:lnTo>
                <a:cubicBezTo>
                  <a:pt x="48" y="102"/>
                  <a:pt x="96" y="112"/>
                  <a:pt x="144" y="120"/>
                </a:cubicBezTo>
                <a:lnTo>
                  <a:pt x="144" y="120"/>
                </a:lnTo>
                <a:cubicBezTo>
                  <a:pt x="96" y="108"/>
                  <a:pt x="48" y="97"/>
                  <a:pt x="0" y="89"/>
                </a:cubicBezTo>
                <a:close/>
                <a:moveTo>
                  <a:pt x="388" y="0"/>
                </a:moveTo>
                <a:cubicBezTo>
                  <a:pt x="463" y="37"/>
                  <a:pt x="615" y="110"/>
                  <a:pt x="689" y="148"/>
                </a:cubicBezTo>
                <a:cubicBezTo>
                  <a:pt x="640" y="150"/>
                  <a:pt x="590" y="151"/>
                  <a:pt x="540" y="151"/>
                </a:cubicBezTo>
                <a:cubicBezTo>
                  <a:pt x="408" y="151"/>
                  <a:pt x="274" y="142"/>
                  <a:pt x="144" y="120"/>
                </a:cubicBezTo>
                <a:lnTo>
                  <a:pt x="144" y="120"/>
                </a:lnTo>
                <a:cubicBezTo>
                  <a:pt x="308" y="162"/>
                  <a:pt x="475" y="218"/>
                  <a:pt x="640" y="218"/>
                </a:cubicBezTo>
                <a:cubicBezTo>
                  <a:pt x="682" y="218"/>
                  <a:pt x="724" y="214"/>
                  <a:pt x="765" y="206"/>
                </a:cubicBezTo>
                <a:cubicBezTo>
                  <a:pt x="765" y="45"/>
                  <a:pt x="512" y="48"/>
                  <a:pt x="388" y="0"/>
                </a:cubicBezTo>
                <a:close/>
              </a:path>
            </a:pathLst>
          </a:custGeom>
          <a:solidFill>
            <a:srgbClr val="FA91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" name="Google Shape;100;p23"/>
          <p:cNvGrpSpPr/>
          <p:nvPr/>
        </p:nvGrpSpPr>
        <p:grpSpPr>
          <a:xfrm>
            <a:off x="2451007" y="1411682"/>
            <a:ext cx="4241970" cy="3381991"/>
            <a:chOff x="2451007" y="1411682"/>
            <a:chExt cx="4241970" cy="3381991"/>
          </a:xfrm>
        </p:grpSpPr>
        <p:sp>
          <p:nvSpPr>
            <p:cNvPr id="101" name="Google Shape;101;p23"/>
            <p:cNvSpPr/>
            <p:nvPr/>
          </p:nvSpPr>
          <p:spPr>
            <a:xfrm>
              <a:off x="3449016" y="3797850"/>
              <a:ext cx="826531" cy="391737"/>
            </a:xfrm>
            <a:custGeom>
              <a:avLst/>
              <a:gdLst/>
              <a:ahLst/>
              <a:cxnLst/>
              <a:rect l="l" t="t" r="r" b="b"/>
              <a:pathLst>
                <a:path w="12121" h="5745" extrusionOk="0">
                  <a:moveTo>
                    <a:pt x="166" y="1"/>
                  </a:moveTo>
                  <a:cubicBezTo>
                    <a:pt x="111" y="1"/>
                    <a:pt x="56" y="6"/>
                    <a:pt x="0" y="18"/>
                  </a:cubicBezTo>
                  <a:cubicBezTo>
                    <a:pt x="45" y="39"/>
                    <a:pt x="89" y="63"/>
                    <a:pt x="134" y="83"/>
                  </a:cubicBezTo>
                  <a:cubicBezTo>
                    <a:pt x="295" y="203"/>
                    <a:pt x="487" y="255"/>
                    <a:pt x="669" y="334"/>
                  </a:cubicBezTo>
                  <a:cubicBezTo>
                    <a:pt x="3423" y="1428"/>
                    <a:pt x="6115" y="2687"/>
                    <a:pt x="8738" y="4062"/>
                  </a:cubicBezTo>
                  <a:cubicBezTo>
                    <a:pt x="9678" y="4556"/>
                    <a:pt x="10597" y="5091"/>
                    <a:pt x="11547" y="5564"/>
                  </a:cubicBezTo>
                  <a:cubicBezTo>
                    <a:pt x="11708" y="5637"/>
                    <a:pt x="11866" y="5744"/>
                    <a:pt x="12047" y="5744"/>
                  </a:cubicBezTo>
                  <a:cubicBezTo>
                    <a:pt x="12071" y="5744"/>
                    <a:pt x="12095" y="5743"/>
                    <a:pt x="12120" y="5739"/>
                  </a:cubicBezTo>
                  <a:cubicBezTo>
                    <a:pt x="12113" y="5715"/>
                    <a:pt x="12096" y="5663"/>
                    <a:pt x="12089" y="5639"/>
                  </a:cubicBezTo>
                  <a:cubicBezTo>
                    <a:pt x="11554" y="5286"/>
                    <a:pt x="10998" y="4967"/>
                    <a:pt x="10446" y="4648"/>
                  </a:cubicBezTo>
                  <a:cubicBezTo>
                    <a:pt x="8587" y="3581"/>
                    <a:pt x="6691" y="2576"/>
                    <a:pt x="4719" y="1733"/>
                  </a:cubicBezTo>
                  <a:cubicBezTo>
                    <a:pt x="3447" y="1181"/>
                    <a:pt x="2167" y="629"/>
                    <a:pt x="857" y="169"/>
                  </a:cubicBezTo>
                  <a:cubicBezTo>
                    <a:pt x="632" y="99"/>
                    <a:pt x="402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3"/>
            <p:cNvSpPr/>
            <p:nvPr/>
          </p:nvSpPr>
          <p:spPr>
            <a:xfrm>
              <a:off x="3240627" y="4343632"/>
              <a:ext cx="884970" cy="37776"/>
            </a:xfrm>
            <a:custGeom>
              <a:avLst/>
              <a:gdLst/>
              <a:ahLst/>
              <a:cxnLst/>
              <a:rect l="l" t="t" r="r" b="b"/>
              <a:pathLst>
                <a:path w="12978" h="554" extrusionOk="0">
                  <a:moveTo>
                    <a:pt x="8192" y="1"/>
                  </a:moveTo>
                  <a:cubicBezTo>
                    <a:pt x="7832" y="1"/>
                    <a:pt x="7472" y="5"/>
                    <a:pt x="7113" y="5"/>
                  </a:cubicBezTo>
                  <a:cubicBezTo>
                    <a:pt x="7095" y="5"/>
                    <a:pt x="7076" y="5"/>
                    <a:pt x="7058" y="5"/>
                  </a:cubicBezTo>
                  <a:cubicBezTo>
                    <a:pt x="6495" y="5"/>
                    <a:pt x="5935" y="47"/>
                    <a:pt x="5372" y="47"/>
                  </a:cubicBezTo>
                  <a:cubicBezTo>
                    <a:pt x="5316" y="47"/>
                    <a:pt x="5259" y="47"/>
                    <a:pt x="5203" y="46"/>
                  </a:cubicBezTo>
                  <a:cubicBezTo>
                    <a:pt x="4061" y="98"/>
                    <a:pt x="2919" y="132"/>
                    <a:pt x="1781" y="218"/>
                  </a:cubicBezTo>
                  <a:cubicBezTo>
                    <a:pt x="1184" y="266"/>
                    <a:pt x="576" y="307"/>
                    <a:pt x="4" y="485"/>
                  </a:cubicBezTo>
                  <a:cubicBezTo>
                    <a:pt x="0" y="498"/>
                    <a:pt x="0" y="523"/>
                    <a:pt x="0" y="533"/>
                  </a:cubicBezTo>
                  <a:cubicBezTo>
                    <a:pt x="183" y="546"/>
                    <a:pt x="365" y="553"/>
                    <a:pt x="548" y="553"/>
                  </a:cubicBezTo>
                  <a:cubicBezTo>
                    <a:pt x="791" y="553"/>
                    <a:pt x="1034" y="541"/>
                    <a:pt x="1276" y="516"/>
                  </a:cubicBezTo>
                  <a:cubicBezTo>
                    <a:pt x="2734" y="427"/>
                    <a:pt x="4191" y="403"/>
                    <a:pt x="5649" y="351"/>
                  </a:cubicBezTo>
                  <a:cubicBezTo>
                    <a:pt x="5760" y="353"/>
                    <a:pt x="5871" y="353"/>
                    <a:pt x="5982" y="353"/>
                  </a:cubicBezTo>
                  <a:cubicBezTo>
                    <a:pt x="6648" y="353"/>
                    <a:pt x="7313" y="332"/>
                    <a:pt x="7979" y="332"/>
                  </a:cubicBezTo>
                  <a:cubicBezTo>
                    <a:pt x="8083" y="332"/>
                    <a:pt x="8186" y="333"/>
                    <a:pt x="8289" y="334"/>
                  </a:cubicBezTo>
                  <a:cubicBezTo>
                    <a:pt x="8676" y="350"/>
                    <a:pt x="9062" y="353"/>
                    <a:pt x="9448" y="353"/>
                  </a:cubicBezTo>
                  <a:cubicBezTo>
                    <a:pt x="9631" y="353"/>
                    <a:pt x="9815" y="352"/>
                    <a:pt x="9998" y="352"/>
                  </a:cubicBezTo>
                  <a:cubicBezTo>
                    <a:pt x="10250" y="352"/>
                    <a:pt x="10503" y="353"/>
                    <a:pt x="10755" y="359"/>
                  </a:cubicBezTo>
                  <a:cubicBezTo>
                    <a:pt x="11410" y="341"/>
                    <a:pt x="12082" y="382"/>
                    <a:pt x="12717" y="194"/>
                  </a:cubicBezTo>
                  <a:cubicBezTo>
                    <a:pt x="12782" y="153"/>
                    <a:pt x="12913" y="66"/>
                    <a:pt x="12978" y="25"/>
                  </a:cubicBezTo>
                  <a:cubicBezTo>
                    <a:pt x="12831" y="25"/>
                    <a:pt x="12688" y="43"/>
                    <a:pt x="12543" y="43"/>
                  </a:cubicBezTo>
                  <a:cubicBezTo>
                    <a:pt x="12531" y="43"/>
                    <a:pt x="12519" y="43"/>
                    <a:pt x="12508" y="43"/>
                  </a:cubicBezTo>
                  <a:cubicBezTo>
                    <a:pt x="12192" y="60"/>
                    <a:pt x="11876" y="65"/>
                    <a:pt x="11560" y="65"/>
                  </a:cubicBezTo>
                  <a:cubicBezTo>
                    <a:pt x="10918" y="65"/>
                    <a:pt x="10275" y="41"/>
                    <a:pt x="9633" y="39"/>
                  </a:cubicBezTo>
                  <a:cubicBezTo>
                    <a:pt x="9155" y="8"/>
                    <a:pt x="8673" y="1"/>
                    <a:pt x="8192" y="1"/>
                  </a:cubicBezTo>
                  <a:close/>
                </a:path>
              </a:pathLst>
            </a:custGeom>
            <a:solidFill>
              <a:srgbClr val="434343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3"/>
            <p:cNvSpPr/>
            <p:nvPr/>
          </p:nvSpPr>
          <p:spPr>
            <a:xfrm>
              <a:off x="3429377" y="4562723"/>
              <a:ext cx="791413" cy="230951"/>
            </a:xfrm>
            <a:custGeom>
              <a:avLst/>
              <a:gdLst/>
              <a:ahLst/>
              <a:cxnLst/>
              <a:rect l="l" t="t" r="r" b="b"/>
              <a:pathLst>
                <a:path w="11606" h="3387" extrusionOk="0">
                  <a:moveTo>
                    <a:pt x="11456" y="1"/>
                  </a:moveTo>
                  <a:cubicBezTo>
                    <a:pt x="11349" y="1"/>
                    <a:pt x="11231" y="65"/>
                    <a:pt x="11136" y="95"/>
                  </a:cubicBezTo>
                  <a:cubicBezTo>
                    <a:pt x="9795" y="578"/>
                    <a:pt x="8399" y="883"/>
                    <a:pt x="7024" y="1254"/>
                  </a:cubicBezTo>
                  <a:cubicBezTo>
                    <a:pt x="5751" y="1600"/>
                    <a:pt x="4486" y="1961"/>
                    <a:pt x="3223" y="2334"/>
                  </a:cubicBezTo>
                  <a:cubicBezTo>
                    <a:pt x="2250" y="2632"/>
                    <a:pt x="1262" y="2903"/>
                    <a:pt x="301" y="3236"/>
                  </a:cubicBezTo>
                  <a:cubicBezTo>
                    <a:pt x="227" y="3273"/>
                    <a:pt x="75" y="3346"/>
                    <a:pt x="0" y="3384"/>
                  </a:cubicBezTo>
                  <a:cubicBezTo>
                    <a:pt x="50" y="3386"/>
                    <a:pt x="100" y="3387"/>
                    <a:pt x="149" y="3387"/>
                  </a:cubicBezTo>
                  <a:cubicBezTo>
                    <a:pt x="330" y="3387"/>
                    <a:pt x="512" y="3371"/>
                    <a:pt x="689" y="3325"/>
                  </a:cubicBezTo>
                  <a:cubicBezTo>
                    <a:pt x="882" y="3281"/>
                    <a:pt x="1070" y="3232"/>
                    <a:pt x="1259" y="3181"/>
                  </a:cubicBezTo>
                  <a:cubicBezTo>
                    <a:pt x="3316" y="2605"/>
                    <a:pt x="5367" y="2002"/>
                    <a:pt x="7432" y="1439"/>
                  </a:cubicBezTo>
                  <a:cubicBezTo>
                    <a:pt x="8481" y="1147"/>
                    <a:pt x="9540" y="870"/>
                    <a:pt x="10566" y="492"/>
                  </a:cubicBezTo>
                  <a:cubicBezTo>
                    <a:pt x="10882" y="386"/>
                    <a:pt x="11173" y="221"/>
                    <a:pt x="11489" y="119"/>
                  </a:cubicBezTo>
                  <a:lnTo>
                    <a:pt x="11499" y="63"/>
                  </a:lnTo>
                  <a:lnTo>
                    <a:pt x="11606" y="63"/>
                  </a:lnTo>
                  <a:cubicBezTo>
                    <a:pt x="11562" y="17"/>
                    <a:pt x="11510" y="1"/>
                    <a:pt x="11456" y="1"/>
                  </a:cubicBezTo>
                  <a:close/>
                </a:path>
              </a:pathLst>
            </a:custGeom>
            <a:solidFill>
              <a:srgbClr val="434343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3"/>
            <p:cNvSpPr/>
            <p:nvPr/>
          </p:nvSpPr>
          <p:spPr>
            <a:xfrm>
              <a:off x="4190739" y="4331792"/>
              <a:ext cx="26898" cy="12661"/>
            </a:xfrm>
            <a:custGeom>
              <a:avLst/>
              <a:gdLst/>
              <a:ahLst/>
              <a:cxnLst/>
              <a:rect l="l" t="t" r="r" b="b"/>
              <a:pathLst>
                <a:path w="495" h="233" extrusionOk="0">
                  <a:moveTo>
                    <a:pt x="347" y="0"/>
                  </a:moveTo>
                  <a:cubicBezTo>
                    <a:pt x="230" y="0"/>
                    <a:pt x="102" y="51"/>
                    <a:pt x="1" y="82"/>
                  </a:cubicBezTo>
                  <a:cubicBezTo>
                    <a:pt x="12" y="82"/>
                    <a:pt x="24" y="82"/>
                    <a:pt x="36" y="82"/>
                  </a:cubicBezTo>
                  <a:cubicBezTo>
                    <a:pt x="181" y="82"/>
                    <a:pt x="324" y="64"/>
                    <a:pt x="471" y="64"/>
                  </a:cubicBezTo>
                  <a:cubicBezTo>
                    <a:pt x="406" y="105"/>
                    <a:pt x="275" y="192"/>
                    <a:pt x="210" y="233"/>
                  </a:cubicBezTo>
                  <a:cubicBezTo>
                    <a:pt x="313" y="184"/>
                    <a:pt x="457" y="164"/>
                    <a:pt x="494" y="37"/>
                  </a:cubicBezTo>
                  <a:cubicBezTo>
                    <a:pt x="450" y="11"/>
                    <a:pt x="400" y="0"/>
                    <a:pt x="347" y="0"/>
                  </a:cubicBezTo>
                  <a:close/>
                </a:path>
              </a:pathLst>
            </a:custGeom>
            <a:solidFill>
              <a:srgbClr val="F7A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3"/>
            <p:cNvSpPr/>
            <p:nvPr/>
          </p:nvSpPr>
          <p:spPr>
            <a:xfrm>
              <a:off x="4421818" y="4227439"/>
              <a:ext cx="347360" cy="255430"/>
            </a:xfrm>
            <a:custGeom>
              <a:avLst/>
              <a:gdLst/>
              <a:ahLst/>
              <a:cxnLst/>
              <a:rect l="l" t="t" r="r" b="b"/>
              <a:pathLst>
                <a:path w="5094" h="3746" extrusionOk="0">
                  <a:moveTo>
                    <a:pt x="2759" y="349"/>
                  </a:moveTo>
                  <a:cubicBezTo>
                    <a:pt x="3131" y="349"/>
                    <a:pt x="3503" y="366"/>
                    <a:pt x="3866" y="453"/>
                  </a:cubicBezTo>
                  <a:cubicBezTo>
                    <a:pt x="4151" y="546"/>
                    <a:pt x="4469" y="656"/>
                    <a:pt x="4627" y="931"/>
                  </a:cubicBezTo>
                  <a:cubicBezTo>
                    <a:pt x="4768" y="1226"/>
                    <a:pt x="4644" y="1561"/>
                    <a:pt x="4493" y="1826"/>
                  </a:cubicBezTo>
                  <a:cubicBezTo>
                    <a:pt x="4277" y="2207"/>
                    <a:pt x="4054" y="2584"/>
                    <a:pt x="3804" y="2940"/>
                  </a:cubicBezTo>
                  <a:cubicBezTo>
                    <a:pt x="3564" y="3278"/>
                    <a:pt x="3154" y="3433"/>
                    <a:pt x="2750" y="3433"/>
                  </a:cubicBezTo>
                  <a:cubicBezTo>
                    <a:pt x="2616" y="3433"/>
                    <a:pt x="2483" y="3416"/>
                    <a:pt x="2357" y="3383"/>
                  </a:cubicBezTo>
                  <a:lnTo>
                    <a:pt x="2367" y="3372"/>
                  </a:lnTo>
                  <a:cubicBezTo>
                    <a:pt x="1884" y="3242"/>
                    <a:pt x="1489" y="2913"/>
                    <a:pt x="1129" y="2577"/>
                  </a:cubicBezTo>
                  <a:cubicBezTo>
                    <a:pt x="806" y="2210"/>
                    <a:pt x="453" y="1812"/>
                    <a:pt x="382" y="1308"/>
                  </a:cubicBezTo>
                  <a:cubicBezTo>
                    <a:pt x="350" y="1140"/>
                    <a:pt x="309" y="900"/>
                    <a:pt x="488" y="797"/>
                  </a:cubicBezTo>
                  <a:cubicBezTo>
                    <a:pt x="830" y="594"/>
                    <a:pt x="1232" y="553"/>
                    <a:pt x="1612" y="464"/>
                  </a:cubicBezTo>
                  <a:cubicBezTo>
                    <a:pt x="1897" y="337"/>
                    <a:pt x="2213" y="371"/>
                    <a:pt x="2514" y="351"/>
                  </a:cubicBezTo>
                  <a:cubicBezTo>
                    <a:pt x="2596" y="349"/>
                    <a:pt x="2678" y="349"/>
                    <a:pt x="2759" y="349"/>
                  </a:cubicBezTo>
                  <a:close/>
                  <a:moveTo>
                    <a:pt x="2923" y="0"/>
                  </a:moveTo>
                  <a:cubicBezTo>
                    <a:pt x="2710" y="0"/>
                    <a:pt x="2498" y="10"/>
                    <a:pt x="2288" y="21"/>
                  </a:cubicBezTo>
                  <a:cubicBezTo>
                    <a:pt x="1815" y="76"/>
                    <a:pt x="1318" y="108"/>
                    <a:pt x="885" y="320"/>
                  </a:cubicBezTo>
                  <a:cubicBezTo>
                    <a:pt x="676" y="379"/>
                    <a:pt x="467" y="426"/>
                    <a:pt x="268" y="515"/>
                  </a:cubicBezTo>
                  <a:cubicBezTo>
                    <a:pt x="141" y="680"/>
                    <a:pt x="1" y="862"/>
                    <a:pt x="24" y="1085"/>
                  </a:cubicBezTo>
                  <a:cubicBezTo>
                    <a:pt x="28" y="1750"/>
                    <a:pt x="447" y="2309"/>
                    <a:pt x="871" y="2783"/>
                  </a:cubicBezTo>
                  <a:cubicBezTo>
                    <a:pt x="1335" y="3245"/>
                    <a:pt x="1900" y="3671"/>
                    <a:pt x="2573" y="3736"/>
                  </a:cubicBezTo>
                  <a:cubicBezTo>
                    <a:pt x="2633" y="3742"/>
                    <a:pt x="2693" y="3745"/>
                    <a:pt x="2753" y="3745"/>
                  </a:cubicBezTo>
                  <a:cubicBezTo>
                    <a:pt x="3277" y="3745"/>
                    <a:pt x="3807" y="3507"/>
                    <a:pt x="4109" y="3074"/>
                  </a:cubicBezTo>
                  <a:cubicBezTo>
                    <a:pt x="4349" y="2745"/>
                    <a:pt x="4555" y="2392"/>
                    <a:pt x="4760" y="2042"/>
                  </a:cubicBezTo>
                  <a:cubicBezTo>
                    <a:pt x="4942" y="1719"/>
                    <a:pt x="5094" y="1338"/>
                    <a:pt x="4997" y="965"/>
                  </a:cubicBezTo>
                  <a:cubicBezTo>
                    <a:pt x="4929" y="615"/>
                    <a:pt x="4616" y="382"/>
                    <a:pt x="4312" y="241"/>
                  </a:cubicBezTo>
                  <a:cubicBezTo>
                    <a:pt x="3873" y="49"/>
                    <a:pt x="3399" y="0"/>
                    <a:pt x="2923" y="0"/>
                  </a:cubicBezTo>
                  <a:close/>
                </a:path>
              </a:pathLst>
            </a:custGeom>
            <a:solidFill>
              <a:srgbClr val="434343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3"/>
            <p:cNvSpPr/>
            <p:nvPr/>
          </p:nvSpPr>
          <p:spPr>
            <a:xfrm>
              <a:off x="4442888" y="4250418"/>
              <a:ext cx="242552" cy="207017"/>
            </a:xfrm>
            <a:custGeom>
              <a:avLst/>
              <a:gdLst/>
              <a:ahLst/>
              <a:cxnLst/>
              <a:rect l="l" t="t" r="r" b="b"/>
              <a:pathLst>
                <a:path w="3557" h="3036" extrusionOk="0">
                  <a:moveTo>
                    <a:pt x="2450" y="12"/>
                  </a:moveTo>
                  <a:cubicBezTo>
                    <a:pt x="2369" y="12"/>
                    <a:pt x="2287" y="12"/>
                    <a:pt x="2205" y="14"/>
                  </a:cubicBezTo>
                  <a:cubicBezTo>
                    <a:pt x="1904" y="34"/>
                    <a:pt x="1588" y="0"/>
                    <a:pt x="1303" y="127"/>
                  </a:cubicBezTo>
                  <a:cubicBezTo>
                    <a:pt x="923" y="216"/>
                    <a:pt x="521" y="257"/>
                    <a:pt x="179" y="460"/>
                  </a:cubicBezTo>
                  <a:cubicBezTo>
                    <a:pt x="0" y="563"/>
                    <a:pt x="41" y="803"/>
                    <a:pt x="73" y="971"/>
                  </a:cubicBezTo>
                  <a:cubicBezTo>
                    <a:pt x="144" y="1475"/>
                    <a:pt x="497" y="1873"/>
                    <a:pt x="820" y="2240"/>
                  </a:cubicBezTo>
                  <a:cubicBezTo>
                    <a:pt x="1180" y="2576"/>
                    <a:pt x="1575" y="2905"/>
                    <a:pt x="2058" y="3035"/>
                  </a:cubicBezTo>
                  <a:cubicBezTo>
                    <a:pt x="2223" y="2894"/>
                    <a:pt x="2360" y="2720"/>
                    <a:pt x="2480" y="2541"/>
                  </a:cubicBezTo>
                  <a:cubicBezTo>
                    <a:pt x="2990" y="1818"/>
                    <a:pt x="3495" y="1026"/>
                    <a:pt x="3557" y="116"/>
                  </a:cubicBezTo>
                  <a:cubicBezTo>
                    <a:pt x="3194" y="29"/>
                    <a:pt x="2822" y="12"/>
                    <a:pt x="2450" y="12"/>
                  </a:cubicBezTo>
                  <a:close/>
                </a:path>
              </a:pathLst>
            </a:custGeom>
            <a:solidFill>
              <a:srgbClr val="FFA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3"/>
            <p:cNvSpPr/>
            <p:nvPr/>
          </p:nvSpPr>
          <p:spPr>
            <a:xfrm>
              <a:off x="4582542" y="4258328"/>
              <a:ext cx="164406" cy="203267"/>
            </a:xfrm>
            <a:custGeom>
              <a:avLst/>
              <a:gdLst/>
              <a:ahLst/>
              <a:cxnLst/>
              <a:rect l="l" t="t" r="r" b="b"/>
              <a:pathLst>
                <a:path w="2411" h="2981" extrusionOk="0">
                  <a:moveTo>
                    <a:pt x="1509" y="0"/>
                  </a:moveTo>
                  <a:cubicBezTo>
                    <a:pt x="1447" y="910"/>
                    <a:pt x="942" y="1702"/>
                    <a:pt x="432" y="2425"/>
                  </a:cubicBezTo>
                  <a:cubicBezTo>
                    <a:pt x="312" y="2604"/>
                    <a:pt x="175" y="2778"/>
                    <a:pt x="10" y="2919"/>
                  </a:cubicBezTo>
                  <a:lnTo>
                    <a:pt x="0" y="2930"/>
                  </a:lnTo>
                  <a:cubicBezTo>
                    <a:pt x="126" y="2963"/>
                    <a:pt x="259" y="2980"/>
                    <a:pt x="393" y="2980"/>
                  </a:cubicBezTo>
                  <a:cubicBezTo>
                    <a:pt x="797" y="2980"/>
                    <a:pt x="1207" y="2825"/>
                    <a:pt x="1447" y="2487"/>
                  </a:cubicBezTo>
                  <a:cubicBezTo>
                    <a:pt x="1697" y="2131"/>
                    <a:pt x="1920" y="1754"/>
                    <a:pt x="2136" y="1373"/>
                  </a:cubicBezTo>
                  <a:cubicBezTo>
                    <a:pt x="2287" y="1108"/>
                    <a:pt x="2411" y="773"/>
                    <a:pt x="2270" y="478"/>
                  </a:cubicBezTo>
                  <a:cubicBezTo>
                    <a:pt x="2112" y="203"/>
                    <a:pt x="1794" y="93"/>
                    <a:pt x="1509" y="0"/>
                  </a:cubicBezTo>
                  <a:close/>
                </a:path>
              </a:pathLst>
            </a:custGeom>
            <a:solidFill>
              <a:srgbClr val="FA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3"/>
            <p:cNvSpPr/>
            <p:nvPr/>
          </p:nvSpPr>
          <p:spPr>
            <a:xfrm>
              <a:off x="4868464" y="3797850"/>
              <a:ext cx="826531" cy="391737"/>
            </a:xfrm>
            <a:custGeom>
              <a:avLst/>
              <a:gdLst/>
              <a:ahLst/>
              <a:cxnLst/>
              <a:rect l="l" t="t" r="r" b="b"/>
              <a:pathLst>
                <a:path w="12121" h="5745" extrusionOk="0">
                  <a:moveTo>
                    <a:pt x="11955" y="1"/>
                  </a:moveTo>
                  <a:cubicBezTo>
                    <a:pt x="11719" y="1"/>
                    <a:pt x="11489" y="99"/>
                    <a:pt x="11264" y="169"/>
                  </a:cubicBezTo>
                  <a:cubicBezTo>
                    <a:pt x="9953" y="629"/>
                    <a:pt x="8674" y="1181"/>
                    <a:pt x="7402" y="1733"/>
                  </a:cubicBezTo>
                  <a:cubicBezTo>
                    <a:pt x="5430" y="2576"/>
                    <a:pt x="3533" y="3581"/>
                    <a:pt x="1675" y="4648"/>
                  </a:cubicBezTo>
                  <a:cubicBezTo>
                    <a:pt x="1119" y="4967"/>
                    <a:pt x="567" y="5286"/>
                    <a:pt x="32" y="5639"/>
                  </a:cubicBezTo>
                  <a:cubicBezTo>
                    <a:pt x="25" y="5663"/>
                    <a:pt x="8" y="5715"/>
                    <a:pt x="1" y="5739"/>
                  </a:cubicBezTo>
                  <a:cubicBezTo>
                    <a:pt x="25" y="5743"/>
                    <a:pt x="49" y="5744"/>
                    <a:pt x="72" y="5744"/>
                  </a:cubicBezTo>
                  <a:cubicBezTo>
                    <a:pt x="252" y="5744"/>
                    <a:pt x="412" y="5637"/>
                    <a:pt x="570" y="5564"/>
                  </a:cubicBezTo>
                  <a:cubicBezTo>
                    <a:pt x="1523" y="5091"/>
                    <a:pt x="2443" y="4556"/>
                    <a:pt x="3383" y="4062"/>
                  </a:cubicBezTo>
                  <a:cubicBezTo>
                    <a:pt x="6006" y="2687"/>
                    <a:pt x="8698" y="1428"/>
                    <a:pt x="11452" y="334"/>
                  </a:cubicBezTo>
                  <a:cubicBezTo>
                    <a:pt x="11634" y="255"/>
                    <a:pt x="11826" y="203"/>
                    <a:pt x="11987" y="83"/>
                  </a:cubicBezTo>
                  <a:cubicBezTo>
                    <a:pt x="12031" y="63"/>
                    <a:pt x="12076" y="39"/>
                    <a:pt x="12120" y="18"/>
                  </a:cubicBezTo>
                  <a:cubicBezTo>
                    <a:pt x="12065" y="6"/>
                    <a:pt x="12010" y="1"/>
                    <a:pt x="11955" y="1"/>
                  </a:cubicBezTo>
                  <a:close/>
                </a:path>
              </a:pathLst>
            </a:custGeom>
            <a:solidFill>
              <a:srgbClr val="434343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3"/>
            <p:cNvSpPr/>
            <p:nvPr/>
          </p:nvSpPr>
          <p:spPr>
            <a:xfrm>
              <a:off x="5018414" y="4343632"/>
              <a:ext cx="884970" cy="37776"/>
            </a:xfrm>
            <a:custGeom>
              <a:avLst/>
              <a:gdLst/>
              <a:ahLst/>
              <a:cxnLst/>
              <a:rect l="l" t="t" r="r" b="b"/>
              <a:pathLst>
                <a:path w="12978" h="554" extrusionOk="0">
                  <a:moveTo>
                    <a:pt x="4786" y="1"/>
                  </a:moveTo>
                  <a:cubicBezTo>
                    <a:pt x="4304" y="1"/>
                    <a:pt x="3823" y="8"/>
                    <a:pt x="3344" y="39"/>
                  </a:cubicBezTo>
                  <a:cubicBezTo>
                    <a:pt x="2703" y="41"/>
                    <a:pt x="2060" y="65"/>
                    <a:pt x="1418" y="65"/>
                  </a:cubicBezTo>
                  <a:cubicBezTo>
                    <a:pt x="1102" y="65"/>
                    <a:pt x="786" y="60"/>
                    <a:pt x="470" y="43"/>
                  </a:cubicBezTo>
                  <a:cubicBezTo>
                    <a:pt x="458" y="43"/>
                    <a:pt x="447" y="43"/>
                    <a:pt x="435" y="43"/>
                  </a:cubicBezTo>
                  <a:cubicBezTo>
                    <a:pt x="289" y="43"/>
                    <a:pt x="146" y="25"/>
                    <a:pt x="0" y="25"/>
                  </a:cubicBezTo>
                  <a:cubicBezTo>
                    <a:pt x="65" y="66"/>
                    <a:pt x="196" y="153"/>
                    <a:pt x="261" y="194"/>
                  </a:cubicBezTo>
                  <a:cubicBezTo>
                    <a:pt x="896" y="382"/>
                    <a:pt x="1567" y="341"/>
                    <a:pt x="2222" y="359"/>
                  </a:cubicBezTo>
                  <a:cubicBezTo>
                    <a:pt x="2475" y="353"/>
                    <a:pt x="2727" y="352"/>
                    <a:pt x="2980" y="352"/>
                  </a:cubicBezTo>
                  <a:cubicBezTo>
                    <a:pt x="3163" y="352"/>
                    <a:pt x="3346" y="353"/>
                    <a:pt x="3530" y="353"/>
                  </a:cubicBezTo>
                  <a:cubicBezTo>
                    <a:pt x="3916" y="353"/>
                    <a:pt x="4302" y="350"/>
                    <a:pt x="4688" y="334"/>
                  </a:cubicBezTo>
                  <a:cubicBezTo>
                    <a:pt x="4792" y="333"/>
                    <a:pt x="4895" y="332"/>
                    <a:pt x="4998" y="332"/>
                  </a:cubicBezTo>
                  <a:cubicBezTo>
                    <a:pt x="5665" y="332"/>
                    <a:pt x="6330" y="353"/>
                    <a:pt x="6996" y="353"/>
                  </a:cubicBezTo>
                  <a:cubicBezTo>
                    <a:pt x="7107" y="353"/>
                    <a:pt x="7218" y="353"/>
                    <a:pt x="7329" y="351"/>
                  </a:cubicBezTo>
                  <a:cubicBezTo>
                    <a:pt x="8786" y="403"/>
                    <a:pt x="10244" y="427"/>
                    <a:pt x="11702" y="516"/>
                  </a:cubicBezTo>
                  <a:cubicBezTo>
                    <a:pt x="11942" y="541"/>
                    <a:pt x="12185" y="553"/>
                    <a:pt x="12429" y="553"/>
                  </a:cubicBezTo>
                  <a:cubicBezTo>
                    <a:pt x="12612" y="553"/>
                    <a:pt x="12795" y="546"/>
                    <a:pt x="12977" y="533"/>
                  </a:cubicBezTo>
                  <a:cubicBezTo>
                    <a:pt x="12977" y="523"/>
                    <a:pt x="12974" y="498"/>
                    <a:pt x="12974" y="485"/>
                  </a:cubicBezTo>
                  <a:cubicBezTo>
                    <a:pt x="12398" y="307"/>
                    <a:pt x="11794" y="266"/>
                    <a:pt x="11197" y="218"/>
                  </a:cubicBezTo>
                  <a:cubicBezTo>
                    <a:pt x="10059" y="132"/>
                    <a:pt x="8917" y="98"/>
                    <a:pt x="7775" y="46"/>
                  </a:cubicBezTo>
                  <a:cubicBezTo>
                    <a:pt x="7718" y="47"/>
                    <a:pt x="7662" y="47"/>
                    <a:pt x="7605" y="47"/>
                  </a:cubicBezTo>
                  <a:cubicBezTo>
                    <a:pt x="7043" y="47"/>
                    <a:pt x="6483" y="5"/>
                    <a:pt x="5920" y="5"/>
                  </a:cubicBezTo>
                  <a:cubicBezTo>
                    <a:pt x="5901" y="5"/>
                    <a:pt x="5883" y="5"/>
                    <a:pt x="5864" y="5"/>
                  </a:cubicBezTo>
                  <a:cubicBezTo>
                    <a:pt x="5505" y="5"/>
                    <a:pt x="5146" y="1"/>
                    <a:pt x="4786" y="1"/>
                  </a:cubicBezTo>
                  <a:close/>
                </a:path>
              </a:pathLst>
            </a:custGeom>
            <a:solidFill>
              <a:srgbClr val="434343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3"/>
            <p:cNvSpPr/>
            <p:nvPr/>
          </p:nvSpPr>
          <p:spPr>
            <a:xfrm>
              <a:off x="4923220" y="4562723"/>
              <a:ext cx="791413" cy="230951"/>
            </a:xfrm>
            <a:custGeom>
              <a:avLst/>
              <a:gdLst/>
              <a:ahLst/>
              <a:cxnLst/>
              <a:rect l="l" t="t" r="r" b="b"/>
              <a:pathLst>
                <a:path w="11606" h="3387" extrusionOk="0">
                  <a:moveTo>
                    <a:pt x="150" y="1"/>
                  </a:moveTo>
                  <a:cubicBezTo>
                    <a:pt x="95" y="1"/>
                    <a:pt x="44" y="17"/>
                    <a:pt x="0" y="63"/>
                  </a:cubicBezTo>
                  <a:lnTo>
                    <a:pt x="107" y="63"/>
                  </a:lnTo>
                  <a:lnTo>
                    <a:pt x="117" y="119"/>
                  </a:lnTo>
                  <a:cubicBezTo>
                    <a:pt x="432" y="221"/>
                    <a:pt x="724" y="386"/>
                    <a:pt x="1040" y="492"/>
                  </a:cubicBezTo>
                  <a:cubicBezTo>
                    <a:pt x="2065" y="870"/>
                    <a:pt x="3121" y="1147"/>
                    <a:pt x="4174" y="1439"/>
                  </a:cubicBezTo>
                  <a:cubicBezTo>
                    <a:pt x="6235" y="2002"/>
                    <a:pt x="8289" y="2605"/>
                    <a:pt x="10347" y="3181"/>
                  </a:cubicBezTo>
                  <a:cubicBezTo>
                    <a:pt x="10535" y="3232"/>
                    <a:pt x="10725" y="3281"/>
                    <a:pt x="10916" y="3325"/>
                  </a:cubicBezTo>
                  <a:cubicBezTo>
                    <a:pt x="11091" y="3371"/>
                    <a:pt x="11274" y="3387"/>
                    <a:pt x="11456" y="3387"/>
                  </a:cubicBezTo>
                  <a:cubicBezTo>
                    <a:pt x="11506" y="3387"/>
                    <a:pt x="11556" y="3386"/>
                    <a:pt x="11605" y="3384"/>
                  </a:cubicBezTo>
                  <a:cubicBezTo>
                    <a:pt x="11531" y="3346"/>
                    <a:pt x="11379" y="3273"/>
                    <a:pt x="11304" y="3236"/>
                  </a:cubicBezTo>
                  <a:cubicBezTo>
                    <a:pt x="10344" y="2903"/>
                    <a:pt x="9356" y="2632"/>
                    <a:pt x="8382" y="2334"/>
                  </a:cubicBezTo>
                  <a:cubicBezTo>
                    <a:pt x="7120" y="1961"/>
                    <a:pt x="5855" y="1600"/>
                    <a:pt x="4582" y="1254"/>
                  </a:cubicBezTo>
                  <a:cubicBezTo>
                    <a:pt x="3207" y="883"/>
                    <a:pt x="1811" y="578"/>
                    <a:pt x="470" y="95"/>
                  </a:cubicBezTo>
                  <a:cubicBezTo>
                    <a:pt x="374" y="65"/>
                    <a:pt x="256" y="1"/>
                    <a:pt x="150" y="1"/>
                  </a:cubicBezTo>
                  <a:close/>
                </a:path>
              </a:pathLst>
            </a:custGeom>
            <a:solidFill>
              <a:srgbClr val="434343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3"/>
            <p:cNvSpPr/>
            <p:nvPr/>
          </p:nvSpPr>
          <p:spPr>
            <a:xfrm>
              <a:off x="4926512" y="4331792"/>
              <a:ext cx="26844" cy="12661"/>
            </a:xfrm>
            <a:custGeom>
              <a:avLst/>
              <a:gdLst/>
              <a:ahLst/>
              <a:cxnLst/>
              <a:rect l="l" t="t" r="r" b="b"/>
              <a:pathLst>
                <a:path w="494" h="233" extrusionOk="0">
                  <a:moveTo>
                    <a:pt x="147" y="0"/>
                  </a:moveTo>
                  <a:cubicBezTo>
                    <a:pt x="95" y="0"/>
                    <a:pt x="45" y="11"/>
                    <a:pt x="0" y="37"/>
                  </a:cubicBezTo>
                  <a:cubicBezTo>
                    <a:pt x="38" y="164"/>
                    <a:pt x="182" y="184"/>
                    <a:pt x="285" y="233"/>
                  </a:cubicBezTo>
                  <a:cubicBezTo>
                    <a:pt x="220" y="192"/>
                    <a:pt x="89" y="105"/>
                    <a:pt x="24" y="64"/>
                  </a:cubicBezTo>
                  <a:cubicBezTo>
                    <a:pt x="170" y="64"/>
                    <a:pt x="313" y="82"/>
                    <a:pt x="459" y="82"/>
                  </a:cubicBezTo>
                  <a:cubicBezTo>
                    <a:pt x="471" y="82"/>
                    <a:pt x="482" y="82"/>
                    <a:pt x="494" y="82"/>
                  </a:cubicBezTo>
                  <a:cubicBezTo>
                    <a:pt x="392" y="51"/>
                    <a:pt x="264" y="0"/>
                    <a:pt x="147" y="0"/>
                  </a:cubicBezTo>
                  <a:close/>
                </a:path>
              </a:pathLst>
            </a:custGeom>
            <a:solidFill>
              <a:srgbClr val="F7A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2451007" y="1457820"/>
              <a:ext cx="1085168" cy="1747230"/>
            </a:xfrm>
            <a:custGeom>
              <a:avLst/>
              <a:gdLst/>
              <a:ahLst/>
              <a:cxnLst/>
              <a:rect l="l" t="t" r="r" b="b"/>
              <a:pathLst>
                <a:path w="13012" h="20950" extrusionOk="0">
                  <a:moveTo>
                    <a:pt x="7082" y="4866"/>
                  </a:moveTo>
                  <a:lnTo>
                    <a:pt x="7082" y="4866"/>
                  </a:lnTo>
                  <a:cubicBezTo>
                    <a:pt x="7960" y="5473"/>
                    <a:pt x="8639" y="6323"/>
                    <a:pt x="9146" y="7253"/>
                  </a:cubicBezTo>
                  <a:cubicBezTo>
                    <a:pt x="9291" y="7551"/>
                    <a:pt x="9455" y="7877"/>
                    <a:pt x="9390" y="8220"/>
                  </a:cubicBezTo>
                  <a:cubicBezTo>
                    <a:pt x="9367" y="8318"/>
                    <a:pt x="9285" y="8352"/>
                    <a:pt x="9196" y="8352"/>
                  </a:cubicBezTo>
                  <a:cubicBezTo>
                    <a:pt x="9126" y="8352"/>
                    <a:pt x="9051" y="8331"/>
                    <a:pt x="8996" y="8306"/>
                  </a:cubicBezTo>
                  <a:cubicBezTo>
                    <a:pt x="8554" y="8097"/>
                    <a:pt x="8241" y="7698"/>
                    <a:pt x="7978" y="7301"/>
                  </a:cubicBezTo>
                  <a:cubicBezTo>
                    <a:pt x="7514" y="6563"/>
                    <a:pt x="7185" y="5734"/>
                    <a:pt x="7082" y="4866"/>
                  </a:cubicBezTo>
                  <a:close/>
                  <a:moveTo>
                    <a:pt x="3855" y="9650"/>
                  </a:moveTo>
                  <a:lnTo>
                    <a:pt x="3855" y="9650"/>
                  </a:lnTo>
                  <a:cubicBezTo>
                    <a:pt x="4809" y="10150"/>
                    <a:pt x="5639" y="10905"/>
                    <a:pt x="6188" y="11834"/>
                  </a:cubicBezTo>
                  <a:cubicBezTo>
                    <a:pt x="6379" y="12184"/>
                    <a:pt x="6558" y="12575"/>
                    <a:pt x="6506" y="12987"/>
                  </a:cubicBezTo>
                  <a:cubicBezTo>
                    <a:pt x="6500" y="13138"/>
                    <a:pt x="6372" y="13268"/>
                    <a:pt x="6225" y="13268"/>
                  </a:cubicBezTo>
                  <a:cubicBezTo>
                    <a:pt x="6201" y="13268"/>
                    <a:pt x="6177" y="13265"/>
                    <a:pt x="6153" y="13257"/>
                  </a:cubicBezTo>
                  <a:cubicBezTo>
                    <a:pt x="5779" y="13172"/>
                    <a:pt x="5484" y="12898"/>
                    <a:pt x="5237" y="12619"/>
                  </a:cubicBezTo>
                  <a:cubicBezTo>
                    <a:pt x="4534" y="11769"/>
                    <a:pt x="4109" y="10717"/>
                    <a:pt x="3855" y="9650"/>
                  </a:cubicBezTo>
                  <a:close/>
                  <a:moveTo>
                    <a:pt x="11590" y="0"/>
                  </a:moveTo>
                  <a:cubicBezTo>
                    <a:pt x="11132" y="0"/>
                    <a:pt x="10673" y="69"/>
                    <a:pt x="10227" y="171"/>
                  </a:cubicBezTo>
                  <a:cubicBezTo>
                    <a:pt x="9695" y="308"/>
                    <a:pt x="9157" y="466"/>
                    <a:pt x="8687" y="751"/>
                  </a:cubicBezTo>
                  <a:cubicBezTo>
                    <a:pt x="7459" y="1536"/>
                    <a:pt x="6764" y="3010"/>
                    <a:pt x="6788" y="4447"/>
                  </a:cubicBezTo>
                  <a:cubicBezTo>
                    <a:pt x="6444" y="4280"/>
                    <a:pt x="6055" y="4172"/>
                    <a:pt x="5670" y="4172"/>
                  </a:cubicBezTo>
                  <a:cubicBezTo>
                    <a:pt x="5410" y="4172"/>
                    <a:pt x="5152" y="4221"/>
                    <a:pt x="4912" y="4334"/>
                  </a:cubicBezTo>
                  <a:cubicBezTo>
                    <a:pt x="4298" y="4615"/>
                    <a:pt x="3945" y="5246"/>
                    <a:pt x="3728" y="5857"/>
                  </a:cubicBezTo>
                  <a:cubicBezTo>
                    <a:pt x="3378" y="6934"/>
                    <a:pt x="3375" y="8097"/>
                    <a:pt x="3543" y="9211"/>
                  </a:cubicBezTo>
                  <a:cubicBezTo>
                    <a:pt x="3127" y="9041"/>
                    <a:pt x="2667" y="8919"/>
                    <a:pt x="2214" y="8919"/>
                  </a:cubicBezTo>
                  <a:cubicBezTo>
                    <a:pt x="1908" y="8919"/>
                    <a:pt x="1605" y="8974"/>
                    <a:pt x="1321" y="9108"/>
                  </a:cubicBezTo>
                  <a:cubicBezTo>
                    <a:pt x="652" y="9427"/>
                    <a:pt x="278" y="10137"/>
                    <a:pt x="124" y="10833"/>
                  </a:cubicBezTo>
                  <a:cubicBezTo>
                    <a:pt x="1" y="11317"/>
                    <a:pt x="28" y="11817"/>
                    <a:pt x="35" y="12311"/>
                  </a:cubicBezTo>
                  <a:cubicBezTo>
                    <a:pt x="138" y="13471"/>
                    <a:pt x="491" y="14599"/>
                    <a:pt x="968" y="15658"/>
                  </a:cubicBezTo>
                  <a:cubicBezTo>
                    <a:pt x="1455" y="16739"/>
                    <a:pt x="2055" y="17774"/>
                    <a:pt x="2813" y="18690"/>
                  </a:cubicBezTo>
                  <a:cubicBezTo>
                    <a:pt x="3475" y="19472"/>
                    <a:pt x="4253" y="20175"/>
                    <a:pt x="5169" y="20652"/>
                  </a:cubicBezTo>
                  <a:cubicBezTo>
                    <a:pt x="5473" y="20799"/>
                    <a:pt x="5806" y="20950"/>
                    <a:pt x="6149" y="20950"/>
                  </a:cubicBezTo>
                  <a:cubicBezTo>
                    <a:pt x="6220" y="20950"/>
                    <a:pt x="6291" y="20943"/>
                    <a:pt x="6362" y="20929"/>
                  </a:cubicBezTo>
                  <a:cubicBezTo>
                    <a:pt x="6482" y="20916"/>
                    <a:pt x="6602" y="20744"/>
                    <a:pt x="6479" y="20655"/>
                  </a:cubicBezTo>
                  <a:lnTo>
                    <a:pt x="6479" y="20655"/>
                  </a:lnTo>
                  <a:cubicBezTo>
                    <a:pt x="6401" y="20699"/>
                    <a:pt x="6348" y="20802"/>
                    <a:pt x="6249" y="20802"/>
                  </a:cubicBezTo>
                  <a:cubicBezTo>
                    <a:pt x="6239" y="20802"/>
                    <a:pt x="6229" y="20801"/>
                    <a:pt x="6218" y="20799"/>
                  </a:cubicBezTo>
                  <a:cubicBezTo>
                    <a:pt x="5824" y="20744"/>
                    <a:pt x="5460" y="20562"/>
                    <a:pt x="5118" y="20367"/>
                  </a:cubicBezTo>
                  <a:cubicBezTo>
                    <a:pt x="3879" y="19620"/>
                    <a:pt x="2895" y="18512"/>
                    <a:pt x="2147" y="17287"/>
                  </a:cubicBezTo>
                  <a:cubicBezTo>
                    <a:pt x="1564" y="16331"/>
                    <a:pt x="1084" y="15312"/>
                    <a:pt x="741" y="14249"/>
                  </a:cubicBezTo>
                  <a:cubicBezTo>
                    <a:pt x="433" y="13257"/>
                    <a:pt x="227" y="12208"/>
                    <a:pt x="368" y="11173"/>
                  </a:cubicBezTo>
                  <a:cubicBezTo>
                    <a:pt x="450" y="10596"/>
                    <a:pt x="666" y="10014"/>
                    <a:pt x="1098" y="9609"/>
                  </a:cubicBezTo>
                  <a:cubicBezTo>
                    <a:pt x="1414" y="9311"/>
                    <a:pt x="1859" y="9191"/>
                    <a:pt x="2288" y="9191"/>
                  </a:cubicBezTo>
                  <a:cubicBezTo>
                    <a:pt x="2737" y="9232"/>
                    <a:pt x="3207" y="9321"/>
                    <a:pt x="3601" y="9550"/>
                  </a:cubicBezTo>
                  <a:cubicBezTo>
                    <a:pt x="3834" y="10628"/>
                    <a:pt x="4239" y="11680"/>
                    <a:pt x="4894" y="12572"/>
                  </a:cubicBezTo>
                  <a:cubicBezTo>
                    <a:pt x="5186" y="12953"/>
                    <a:pt x="5542" y="13319"/>
                    <a:pt x="6009" y="13477"/>
                  </a:cubicBezTo>
                  <a:cubicBezTo>
                    <a:pt x="6082" y="13495"/>
                    <a:pt x="6162" y="13507"/>
                    <a:pt x="6241" y="13507"/>
                  </a:cubicBezTo>
                  <a:cubicBezTo>
                    <a:pt x="6374" y="13507"/>
                    <a:pt x="6504" y="13473"/>
                    <a:pt x="6599" y="13374"/>
                  </a:cubicBezTo>
                  <a:cubicBezTo>
                    <a:pt x="6808" y="13175"/>
                    <a:pt x="6805" y="12860"/>
                    <a:pt x="6774" y="12592"/>
                  </a:cubicBezTo>
                  <a:cubicBezTo>
                    <a:pt x="6671" y="12037"/>
                    <a:pt x="6369" y="11546"/>
                    <a:pt x="6030" y="11108"/>
                  </a:cubicBezTo>
                  <a:cubicBezTo>
                    <a:pt x="5433" y="10356"/>
                    <a:pt x="4668" y="9735"/>
                    <a:pt x="3801" y="9327"/>
                  </a:cubicBezTo>
                  <a:cubicBezTo>
                    <a:pt x="3694" y="8833"/>
                    <a:pt x="3666" y="8330"/>
                    <a:pt x="3663" y="7825"/>
                  </a:cubicBezTo>
                  <a:cubicBezTo>
                    <a:pt x="3680" y="6907"/>
                    <a:pt x="3807" y="5939"/>
                    <a:pt x="4325" y="5158"/>
                  </a:cubicBezTo>
                  <a:cubicBezTo>
                    <a:pt x="4548" y="4800"/>
                    <a:pt x="4901" y="4526"/>
                    <a:pt x="5313" y="4437"/>
                  </a:cubicBezTo>
                  <a:cubicBezTo>
                    <a:pt x="5436" y="4410"/>
                    <a:pt x="5562" y="4397"/>
                    <a:pt x="5688" y="4397"/>
                  </a:cubicBezTo>
                  <a:cubicBezTo>
                    <a:pt x="6079" y="4397"/>
                    <a:pt x="6471" y="4522"/>
                    <a:pt x="6801" y="4722"/>
                  </a:cubicBezTo>
                  <a:cubicBezTo>
                    <a:pt x="6880" y="5740"/>
                    <a:pt x="7253" y="6725"/>
                    <a:pt x="7820" y="7572"/>
                  </a:cubicBezTo>
                  <a:cubicBezTo>
                    <a:pt x="8094" y="7963"/>
                    <a:pt x="8423" y="8344"/>
                    <a:pt x="8866" y="8545"/>
                  </a:cubicBezTo>
                  <a:cubicBezTo>
                    <a:pt x="8966" y="8594"/>
                    <a:pt x="9084" y="8626"/>
                    <a:pt x="9199" y="8626"/>
                  </a:cubicBezTo>
                  <a:cubicBezTo>
                    <a:pt x="9322" y="8626"/>
                    <a:pt x="9441" y="8590"/>
                    <a:pt x="9531" y="8498"/>
                  </a:cubicBezTo>
                  <a:cubicBezTo>
                    <a:pt x="9658" y="8368"/>
                    <a:pt x="9689" y="8168"/>
                    <a:pt x="9668" y="7990"/>
                  </a:cubicBezTo>
                  <a:cubicBezTo>
                    <a:pt x="9616" y="7551"/>
                    <a:pt x="9398" y="7153"/>
                    <a:pt x="9167" y="6783"/>
                  </a:cubicBezTo>
                  <a:cubicBezTo>
                    <a:pt x="8625" y="5919"/>
                    <a:pt x="7932" y="5126"/>
                    <a:pt x="7055" y="4588"/>
                  </a:cubicBezTo>
                  <a:cubicBezTo>
                    <a:pt x="6969" y="3220"/>
                    <a:pt x="7603" y="1817"/>
                    <a:pt x="8732" y="1028"/>
                  </a:cubicBezTo>
                  <a:cubicBezTo>
                    <a:pt x="9146" y="737"/>
                    <a:pt x="9634" y="582"/>
                    <a:pt x="10118" y="445"/>
                  </a:cubicBezTo>
                  <a:cubicBezTo>
                    <a:pt x="10629" y="308"/>
                    <a:pt x="11161" y="215"/>
                    <a:pt x="11691" y="215"/>
                  </a:cubicBezTo>
                  <a:cubicBezTo>
                    <a:pt x="11919" y="215"/>
                    <a:pt x="12145" y="232"/>
                    <a:pt x="12370" y="270"/>
                  </a:cubicBezTo>
                  <a:cubicBezTo>
                    <a:pt x="12567" y="299"/>
                    <a:pt x="12751" y="397"/>
                    <a:pt x="12951" y="397"/>
                  </a:cubicBezTo>
                  <a:cubicBezTo>
                    <a:pt x="12971" y="397"/>
                    <a:pt x="12991" y="396"/>
                    <a:pt x="13012" y="394"/>
                  </a:cubicBezTo>
                  <a:cubicBezTo>
                    <a:pt x="12837" y="232"/>
                    <a:pt x="12621" y="126"/>
                    <a:pt x="12388" y="78"/>
                  </a:cubicBezTo>
                  <a:cubicBezTo>
                    <a:pt x="12124" y="24"/>
                    <a:pt x="11857" y="0"/>
                    <a:pt x="11590" y="0"/>
                  </a:cubicBezTo>
                  <a:close/>
                </a:path>
              </a:pathLst>
            </a:custGeom>
            <a:solidFill>
              <a:srgbClr val="434343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07812" y="1411682"/>
              <a:ext cx="1085165" cy="1793364"/>
            </a:xfrm>
            <a:custGeom>
              <a:avLst/>
              <a:gdLst/>
              <a:ahLst/>
              <a:cxnLst/>
              <a:rect l="l" t="t" r="r" b="b"/>
              <a:pathLst>
                <a:path w="12285" h="20303" extrusionOk="0">
                  <a:moveTo>
                    <a:pt x="6000" y="5534"/>
                  </a:moveTo>
                  <a:cubicBezTo>
                    <a:pt x="6121" y="5534"/>
                    <a:pt x="6242" y="5546"/>
                    <a:pt x="6359" y="5564"/>
                  </a:cubicBezTo>
                  <a:cubicBezTo>
                    <a:pt x="6983" y="5674"/>
                    <a:pt x="7579" y="5955"/>
                    <a:pt x="8073" y="6353"/>
                  </a:cubicBezTo>
                  <a:cubicBezTo>
                    <a:pt x="8016" y="6761"/>
                    <a:pt x="7888" y="7166"/>
                    <a:pt x="7652" y="7505"/>
                  </a:cubicBezTo>
                  <a:cubicBezTo>
                    <a:pt x="7463" y="7728"/>
                    <a:pt x="7188" y="7902"/>
                    <a:pt x="6890" y="7907"/>
                  </a:cubicBezTo>
                  <a:cubicBezTo>
                    <a:pt x="6880" y="7907"/>
                    <a:pt x="6870" y="7907"/>
                    <a:pt x="6860" y="7907"/>
                  </a:cubicBezTo>
                  <a:cubicBezTo>
                    <a:pt x="6484" y="7907"/>
                    <a:pt x="6128" y="7728"/>
                    <a:pt x="5848" y="7484"/>
                  </a:cubicBezTo>
                  <a:cubicBezTo>
                    <a:pt x="5488" y="7203"/>
                    <a:pt x="5206" y="6805"/>
                    <a:pt x="5110" y="6353"/>
                  </a:cubicBezTo>
                  <a:cubicBezTo>
                    <a:pt x="5056" y="6126"/>
                    <a:pt x="5110" y="5852"/>
                    <a:pt x="5316" y="5718"/>
                  </a:cubicBezTo>
                  <a:cubicBezTo>
                    <a:pt x="5519" y="5581"/>
                    <a:pt x="5759" y="5534"/>
                    <a:pt x="6000" y="5534"/>
                  </a:cubicBezTo>
                  <a:close/>
                  <a:moveTo>
                    <a:pt x="9045" y="11171"/>
                  </a:moveTo>
                  <a:cubicBezTo>
                    <a:pt x="9317" y="11171"/>
                    <a:pt x="9593" y="11247"/>
                    <a:pt x="9843" y="11343"/>
                  </a:cubicBezTo>
                  <a:cubicBezTo>
                    <a:pt x="9754" y="11655"/>
                    <a:pt x="9624" y="11963"/>
                    <a:pt x="9421" y="12214"/>
                  </a:cubicBezTo>
                  <a:cubicBezTo>
                    <a:pt x="9257" y="12393"/>
                    <a:pt x="9015" y="12544"/>
                    <a:pt x="8768" y="12544"/>
                  </a:cubicBezTo>
                  <a:cubicBezTo>
                    <a:pt x="8691" y="12544"/>
                    <a:pt x="8613" y="12529"/>
                    <a:pt x="8537" y="12495"/>
                  </a:cubicBezTo>
                  <a:cubicBezTo>
                    <a:pt x="8070" y="12285"/>
                    <a:pt x="8053" y="11517"/>
                    <a:pt x="8513" y="11291"/>
                  </a:cubicBezTo>
                  <a:cubicBezTo>
                    <a:pt x="8681" y="11205"/>
                    <a:pt x="8862" y="11171"/>
                    <a:pt x="9045" y="11171"/>
                  </a:cubicBezTo>
                  <a:close/>
                  <a:moveTo>
                    <a:pt x="2166" y="0"/>
                  </a:moveTo>
                  <a:cubicBezTo>
                    <a:pt x="1659" y="0"/>
                    <a:pt x="1152" y="65"/>
                    <a:pt x="666" y="217"/>
                  </a:cubicBezTo>
                  <a:cubicBezTo>
                    <a:pt x="405" y="310"/>
                    <a:pt x="94" y="417"/>
                    <a:pt x="1" y="708"/>
                  </a:cubicBezTo>
                  <a:cubicBezTo>
                    <a:pt x="21" y="729"/>
                    <a:pt x="56" y="766"/>
                    <a:pt x="73" y="787"/>
                  </a:cubicBezTo>
                  <a:cubicBezTo>
                    <a:pt x="182" y="677"/>
                    <a:pt x="306" y="574"/>
                    <a:pt x="453" y="523"/>
                  </a:cubicBezTo>
                  <a:cubicBezTo>
                    <a:pt x="940" y="338"/>
                    <a:pt x="1465" y="268"/>
                    <a:pt x="1987" y="265"/>
                  </a:cubicBezTo>
                  <a:cubicBezTo>
                    <a:pt x="3584" y="265"/>
                    <a:pt x="5217" y="828"/>
                    <a:pt x="6386" y="1943"/>
                  </a:cubicBezTo>
                  <a:cubicBezTo>
                    <a:pt x="7484" y="2971"/>
                    <a:pt x="8142" y="4463"/>
                    <a:pt x="8108" y="5976"/>
                  </a:cubicBezTo>
                  <a:cubicBezTo>
                    <a:pt x="7542" y="5591"/>
                    <a:pt x="6897" y="5300"/>
                    <a:pt x="6215" y="5238"/>
                  </a:cubicBezTo>
                  <a:cubicBezTo>
                    <a:pt x="6156" y="5234"/>
                    <a:pt x="6096" y="5232"/>
                    <a:pt x="6037" y="5232"/>
                  </a:cubicBezTo>
                  <a:cubicBezTo>
                    <a:pt x="5713" y="5232"/>
                    <a:pt x="5382" y="5300"/>
                    <a:pt x="5127" y="5506"/>
                  </a:cubicBezTo>
                  <a:cubicBezTo>
                    <a:pt x="4898" y="5677"/>
                    <a:pt x="4795" y="5976"/>
                    <a:pt x="4826" y="6250"/>
                  </a:cubicBezTo>
                  <a:cubicBezTo>
                    <a:pt x="4874" y="6668"/>
                    <a:pt x="5094" y="7049"/>
                    <a:pt x="5364" y="7361"/>
                  </a:cubicBezTo>
                  <a:cubicBezTo>
                    <a:pt x="5711" y="7758"/>
                    <a:pt x="6180" y="8088"/>
                    <a:pt x="6712" y="8153"/>
                  </a:cubicBezTo>
                  <a:cubicBezTo>
                    <a:pt x="6761" y="8160"/>
                    <a:pt x="6811" y="8163"/>
                    <a:pt x="6861" y="8163"/>
                  </a:cubicBezTo>
                  <a:cubicBezTo>
                    <a:pt x="7221" y="8163"/>
                    <a:pt x="7579" y="7994"/>
                    <a:pt x="7799" y="7707"/>
                  </a:cubicBezTo>
                  <a:cubicBezTo>
                    <a:pt x="8094" y="7388"/>
                    <a:pt x="8225" y="6963"/>
                    <a:pt x="8320" y="6548"/>
                  </a:cubicBezTo>
                  <a:cubicBezTo>
                    <a:pt x="9051" y="7203"/>
                    <a:pt x="9596" y="8074"/>
                    <a:pt x="9836" y="9031"/>
                  </a:cubicBezTo>
                  <a:cubicBezTo>
                    <a:pt x="10012" y="9689"/>
                    <a:pt x="10018" y="10379"/>
                    <a:pt x="9922" y="11047"/>
                  </a:cubicBezTo>
                  <a:cubicBezTo>
                    <a:pt x="9658" y="10954"/>
                    <a:pt x="9367" y="10888"/>
                    <a:pt x="9082" y="10888"/>
                  </a:cubicBezTo>
                  <a:cubicBezTo>
                    <a:pt x="8821" y="10888"/>
                    <a:pt x="8565" y="10943"/>
                    <a:pt x="8337" y="11085"/>
                  </a:cubicBezTo>
                  <a:cubicBezTo>
                    <a:pt x="7806" y="11418"/>
                    <a:pt x="7816" y="12310"/>
                    <a:pt x="8345" y="12639"/>
                  </a:cubicBezTo>
                  <a:cubicBezTo>
                    <a:pt x="8478" y="12728"/>
                    <a:pt x="8632" y="12768"/>
                    <a:pt x="8788" y="12768"/>
                  </a:cubicBezTo>
                  <a:cubicBezTo>
                    <a:pt x="8970" y="12768"/>
                    <a:pt x="9153" y="12713"/>
                    <a:pt x="9305" y="12615"/>
                  </a:cubicBezTo>
                  <a:cubicBezTo>
                    <a:pt x="9716" y="12368"/>
                    <a:pt x="9950" y="11915"/>
                    <a:pt x="10094" y="11473"/>
                  </a:cubicBezTo>
                  <a:cubicBezTo>
                    <a:pt x="10821" y="11926"/>
                    <a:pt x="11297" y="12690"/>
                    <a:pt x="11555" y="13493"/>
                  </a:cubicBezTo>
                  <a:cubicBezTo>
                    <a:pt x="11835" y="14368"/>
                    <a:pt x="11815" y="15314"/>
                    <a:pt x="11609" y="16202"/>
                  </a:cubicBezTo>
                  <a:cubicBezTo>
                    <a:pt x="11427" y="17008"/>
                    <a:pt x="11047" y="17759"/>
                    <a:pt x="10533" y="18401"/>
                  </a:cubicBezTo>
                  <a:cubicBezTo>
                    <a:pt x="10039" y="18928"/>
                    <a:pt x="9456" y="19388"/>
                    <a:pt x="8780" y="19659"/>
                  </a:cubicBezTo>
                  <a:cubicBezTo>
                    <a:pt x="8448" y="19787"/>
                    <a:pt x="8104" y="19934"/>
                    <a:pt x="7741" y="19934"/>
                  </a:cubicBezTo>
                  <a:cubicBezTo>
                    <a:pt x="7725" y="19934"/>
                    <a:pt x="7709" y="19934"/>
                    <a:pt x="7693" y="19933"/>
                  </a:cubicBezTo>
                  <a:cubicBezTo>
                    <a:pt x="7453" y="19927"/>
                    <a:pt x="7490" y="19590"/>
                    <a:pt x="7281" y="19518"/>
                  </a:cubicBezTo>
                  <a:lnTo>
                    <a:pt x="7281" y="19518"/>
                  </a:lnTo>
                  <a:cubicBezTo>
                    <a:pt x="7161" y="19765"/>
                    <a:pt x="7202" y="20122"/>
                    <a:pt x="7481" y="20239"/>
                  </a:cubicBezTo>
                  <a:cubicBezTo>
                    <a:pt x="7596" y="20285"/>
                    <a:pt x="7715" y="20303"/>
                    <a:pt x="7836" y="20303"/>
                  </a:cubicBezTo>
                  <a:cubicBezTo>
                    <a:pt x="8075" y="20303"/>
                    <a:pt x="8319" y="20232"/>
                    <a:pt x="8546" y="20170"/>
                  </a:cubicBezTo>
                  <a:cubicBezTo>
                    <a:pt x="9977" y="19738"/>
                    <a:pt x="11109" y="18572"/>
                    <a:pt x="11658" y="17200"/>
                  </a:cubicBezTo>
                  <a:cubicBezTo>
                    <a:pt x="12161" y="15938"/>
                    <a:pt x="12285" y="14480"/>
                    <a:pt x="11802" y="13191"/>
                  </a:cubicBezTo>
                  <a:cubicBezTo>
                    <a:pt x="11493" y="12372"/>
                    <a:pt x="10958" y="11596"/>
                    <a:pt x="10179" y="11164"/>
                  </a:cubicBezTo>
                  <a:cubicBezTo>
                    <a:pt x="10580" y="9340"/>
                    <a:pt x="9836" y="7334"/>
                    <a:pt x="8365" y="6188"/>
                  </a:cubicBezTo>
                  <a:cubicBezTo>
                    <a:pt x="8420" y="5533"/>
                    <a:pt x="8345" y="4871"/>
                    <a:pt x="8163" y="4240"/>
                  </a:cubicBezTo>
                  <a:cubicBezTo>
                    <a:pt x="7761" y="2858"/>
                    <a:pt x="6802" y="1658"/>
                    <a:pt x="5567" y="924"/>
                  </a:cubicBezTo>
                  <a:cubicBezTo>
                    <a:pt x="4847" y="485"/>
                    <a:pt x="4030" y="221"/>
                    <a:pt x="3204" y="83"/>
                  </a:cubicBezTo>
                  <a:cubicBezTo>
                    <a:pt x="2862" y="30"/>
                    <a:pt x="2514" y="0"/>
                    <a:pt x="2166" y="0"/>
                  </a:cubicBezTo>
                  <a:close/>
                </a:path>
              </a:pathLst>
            </a:custGeom>
            <a:solidFill>
              <a:srgbClr val="434343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02919ABF-88A6-45AA-8DE7-23E067C27BF6}"/>
              </a:ext>
            </a:extLst>
          </p:cNvPr>
          <p:cNvSpPr/>
          <p:nvPr/>
        </p:nvSpPr>
        <p:spPr>
          <a:xfrm>
            <a:off x="7095018" y="463315"/>
            <a:ext cx="1084963" cy="330583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  <a:alpha val="0"/>
            </a:schemeClr>
          </a:solidFill>
          <a:ln w="158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LOGO</a:t>
            </a:r>
            <a:endParaRPr lang="ko-KR" altLang="en-US" sz="2000" dirty="0"/>
          </a:p>
        </p:txBody>
      </p:sp>
      <p:sp>
        <p:nvSpPr>
          <p:cNvPr id="20" name="TextBox 206">
            <a:hlinkClick r:id="rId4"/>
            <a:extLst>
              <a:ext uri="{FF2B5EF4-FFF2-40B4-BE49-F238E27FC236}">
                <a16:creationId xmlns:a16="http://schemas.microsoft.com/office/drawing/2014/main" id="{781C6BF4-4680-41F8-94B0-AE38958EC852}"/>
              </a:ext>
            </a:extLst>
          </p:cNvPr>
          <p:cNvSpPr txBox="1"/>
          <p:nvPr/>
        </p:nvSpPr>
        <p:spPr>
          <a:xfrm>
            <a:off x="-150679" y="4903216"/>
            <a:ext cx="2278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95000"/>
                  </a:schemeClr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3"/>
          <p:cNvSpPr txBox="1">
            <a:spLocks noGrp="1"/>
          </p:cNvSpPr>
          <p:nvPr>
            <p:ph type="subTitle" idx="1"/>
          </p:nvPr>
        </p:nvSpPr>
        <p:spPr>
          <a:xfrm>
            <a:off x="3911400" y="3850900"/>
            <a:ext cx="45126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You could enter a subtitle here if you need it</a:t>
            </a:r>
            <a:endParaRPr/>
          </a:p>
        </p:txBody>
      </p:sp>
      <p:sp>
        <p:nvSpPr>
          <p:cNvPr id="339" name="Google Shape;339;p33"/>
          <p:cNvSpPr txBox="1">
            <a:spLocks noGrp="1"/>
          </p:cNvSpPr>
          <p:nvPr>
            <p:ph type="title"/>
          </p:nvPr>
        </p:nvSpPr>
        <p:spPr>
          <a:xfrm>
            <a:off x="4663100" y="2933550"/>
            <a:ext cx="3760800" cy="99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 OF THE SECTION</a:t>
            </a:r>
            <a:endParaRPr/>
          </a:p>
        </p:txBody>
      </p:sp>
      <p:sp>
        <p:nvSpPr>
          <p:cNvPr id="340" name="Google Shape;340;p33"/>
          <p:cNvSpPr/>
          <p:nvPr/>
        </p:nvSpPr>
        <p:spPr>
          <a:xfrm rot="3337741">
            <a:off x="7674557" y="1222776"/>
            <a:ext cx="844374" cy="746920"/>
          </a:xfrm>
          <a:custGeom>
            <a:avLst/>
            <a:gdLst/>
            <a:ahLst/>
            <a:cxnLst/>
            <a:rect l="l" t="t" r="r" b="b"/>
            <a:pathLst>
              <a:path w="20823" h="18420" extrusionOk="0">
                <a:moveTo>
                  <a:pt x="7086" y="1"/>
                </a:moveTo>
                <a:cubicBezTo>
                  <a:pt x="5619" y="1"/>
                  <a:pt x="4193" y="380"/>
                  <a:pt x="2964" y="1339"/>
                </a:cubicBezTo>
                <a:cubicBezTo>
                  <a:pt x="1894" y="2175"/>
                  <a:pt x="1278" y="3163"/>
                  <a:pt x="1023" y="4206"/>
                </a:cubicBezTo>
                <a:cubicBezTo>
                  <a:pt x="411" y="5142"/>
                  <a:pt x="36" y="6243"/>
                  <a:pt x="25" y="7317"/>
                </a:cubicBezTo>
                <a:cubicBezTo>
                  <a:pt x="1" y="11127"/>
                  <a:pt x="2909" y="13907"/>
                  <a:pt x="5762" y="15997"/>
                </a:cubicBezTo>
                <a:cubicBezTo>
                  <a:pt x="7720" y="17428"/>
                  <a:pt x="10076" y="18420"/>
                  <a:pt x="12462" y="18420"/>
                </a:cubicBezTo>
                <a:cubicBezTo>
                  <a:pt x="13444" y="18420"/>
                  <a:pt x="14432" y="18252"/>
                  <a:pt x="15399" y="17876"/>
                </a:cubicBezTo>
                <a:cubicBezTo>
                  <a:pt x="18806" y="16551"/>
                  <a:pt x="20822" y="13168"/>
                  <a:pt x="19883" y="9534"/>
                </a:cubicBezTo>
                <a:cubicBezTo>
                  <a:pt x="19033" y="6254"/>
                  <a:pt x="16349" y="3479"/>
                  <a:pt x="13440" y="1879"/>
                </a:cubicBezTo>
                <a:cubicBezTo>
                  <a:pt x="11578" y="853"/>
                  <a:pt x="9285" y="1"/>
                  <a:pt x="7086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3"/>
          <p:cNvSpPr txBox="1">
            <a:spLocks noGrp="1"/>
          </p:cNvSpPr>
          <p:nvPr>
            <p:ph type="title" idx="2"/>
          </p:nvPr>
        </p:nvSpPr>
        <p:spPr>
          <a:xfrm>
            <a:off x="5736300" y="1292425"/>
            <a:ext cx="2687700" cy="62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342" name="Google Shape;342;p33"/>
          <p:cNvGrpSpPr/>
          <p:nvPr/>
        </p:nvGrpSpPr>
        <p:grpSpPr>
          <a:xfrm>
            <a:off x="7503836" y="1064743"/>
            <a:ext cx="1185990" cy="1083866"/>
            <a:chOff x="3720075" y="3105325"/>
            <a:chExt cx="904507" cy="826622"/>
          </a:xfrm>
        </p:grpSpPr>
        <p:sp>
          <p:nvSpPr>
            <p:cNvPr id="343" name="Google Shape;343;p33"/>
            <p:cNvSpPr/>
            <p:nvPr/>
          </p:nvSpPr>
          <p:spPr>
            <a:xfrm>
              <a:off x="4438436" y="3105325"/>
              <a:ext cx="26227" cy="85229"/>
            </a:xfrm>
            <a:custGeom>
              <a:avLst/>
              <a:gdLst/>
              <a:ahLst/>
              <a:cxnLst/>
              <a:rect l="l" t="t" r="r" b="b"/>
              <a:pathLst>
                <a:path w="821" h="2668" extrusionOk="0">
                  <a:moveTo>
                    <a:pt x="604" y="1"/>
                  </a:moveTo>
                  <a:cubicBezTo>
                    <a:pt x="583" y="1"/>
                    <a:pt x="560" y="5"/>
                    <a:pt x="535" y="14"/>
                  </a:cubicBezTo>
                  <a:cubicBezTo>
                    <a:pt x="408" y="62"/>
                    <a:pt x="401" y="216"/>
                    <a:pt x="371" y="326"/>
                  </a:cubicBezTo>
                  <a:cubicBezTo>
                    <a:pt x="240" y="1033"/>
                    <a:pt x="103" y="1739"/>
                    <a:pt x="31" y="2456"/>
                  </a:cubicBezTo>
                  <a:cubicBezTo>
                    <a:pt x="0" y="2589"/>
                    <a:pt x="110" y="2667"/>
                    <a:pt x="216" y="2667"/>
                  </a:cubicBezTo>
                  <a:cubicBezTo>
                    <a:pt x="298" y="2667"/>
                    <a:pt x="377" y="2621"/>
                    <a:pt x="388" y="2517"/>
                  </a:cubicBezTo>
                  <a:cubicBezTo>
                    <a:pt x="501" y="1797"/>
                    <a:pt x="638" y="1080"/>
                    <a:pt x="771" y="363"/>
                  </a:cubicBezTo>
                  <a:cubicBezTo>
                    <a:pt x="820" y="228"/>
                    <a:pt x="762" y="1"/>
                    <a:pt x="60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3"/>
            <p:cNvSpPr/>
            <p:nvPr/>
          </p:nvSpPr>
          <p:spPr>
            <a:xfrm>
              <a:off x="3731991" y="3109254"/>
              <a:ext cx="373086" cy="144679"/>
            </a:xfrm>
            <a:custGeom>
              <a:avLst/>
              <a:gdLst/>
              <a:ahLst/>
              <a:cxnLst/>
              <a:rect l="l" t="t" r="r" b="b"/>
              <a:pathLst>
                <a:path w="11679" h="4529" extrusionOk="0">
                  <a:moveTo>
                    <a:pt x="3842" y="2312"/>
                  </a:moveTo>
                  <a:lnTo>
                    <a:pt x="3842" y="2312"/>
                  </a:lnTo>
                  <a:cubicBezTo>
                    <a:pt x="4051" y="2426"/>
                    <a:pt x="4298" y="2607"/>
                    <a:pt x="4257" y="2878"/>
                  </a:cubicBezTo>
                  <a:cubicBezTo>
                    <a:pt x="4225" y="2889"/>
                    <a:pt x="4195" y="2893"/>
                    <a:pt x="4168" y="2893"/>
                  </a:cubicBezTo>
                  <a:cubicBezTo>
                    <a:pt x="3923" y="2893"/>
                    <a:pt x="3872" y="2510"/>
                    <a:pt x="3842" y="2312"/>
                  </a:cubicBezTo>
                  <a:close/>
                  <a:moveTo>
                    <a:pt x="7690" y="1630"/>
                  </a:moveTo>
                  <a:cubicBezTo>
                    <a:pt x="7785" y="1636"/>
                    <a:pt x="7796" y="1743"/>
                    <a:pt x="7834" y="1812"/>
                  </a:cubicBezTo>
                  <a:cubicBezTo>
                    <a:pt x="7937" y="2059"/>
                    <a:pt x="8005" y="2333"/>
                    <a:pt x="7967" y="2600"/>
                  </a:cubicBezTo>
                  <a:cubicBezTo>
                    <a:pt x="7947" y="2730"/>
                    <a:pt x="7882" y="2895"/>
                    <a:pt x="7728" y="2902"/>
                  </a:cubicBezTo>
                  <a:cubicBezTo>
                    <a:pt x="7614" y="2878"/>
                    <a:pt x="7566" y="2762"/>
                    <a:pt x="7532" y="2662"/>
                  </a:cubicBezTo>
                  <a:cubicBezTo>
                    <a:pt x="7446" y="2315"/>
                    <a:pt x="7505" y="1935"/>
                    <a:pt x="7690" y="1630"/>
                  </a:cubicBezTo>
                  <a:close/>
                  <a:moveTo>
                    <a:pt x="5715" y="0"/>
                  </a:moveTo>
                  <a:cubicBezTo>
                    <a:pt x="5483" y="0"/>
                    <a:pt x="5249" y="35"/>
                    <a:pt x="5022" y="110"/>
                  </a:cubicBezTo>
                  <a:cubicBezTo>
                    <a:pt x="4271" y="351"/>
                    <a:pt x="3649" y="992"/>
                    <a:pt x="3472" y="1763"/>
                  </a:cubicBezTo>
                  <a:cubicBezTo>
                    <a:pt x="3355" y="1749"/>
                    <a:pt x="3239" y="1743"/>
                    <a:pt x="3123" y="1743"/>
                  </a:cubicBezTo>
                  <a:cubicBezTo>
                    <a:pt x="2203" y="1743"/>
                    <a:pt x="1301" y="2164"/>
                    <a:pt x="656" y="2809"/>
                  </a:cubicBezTo>
                  <a:cubicBezTo>
                    <a:pt x="282" y="3183"/>
                    <a:pt x="1" y="3722"/>
                    <a:pt x="118" y="4260"/>
                  </a:cubicBezTo>
                  <a:cubicBezTo>
                    <a:pt x="133" y="4397"/>
                    <a:pt x="254" y="4529"/>
                    <a:pt x="385" y="4529"/>
                  </a:cubicBezTo>
                  <a:cubicBezTo>
                    <a:pt x="428" y="4529"/>
                    <a:pt x="473" y="4514"/>
                    <a:pt x="515" y="4479"/>
                  </a:cubicBezTo>
                  <a:cubicBezTo>
                    <a:pt x="608" y="4319"/>
                    <a:pt x="453" y="4157"/>
                    <a:pt x="477" y="3990"/>
                  </a:cubicBezTo>
                  <a:cubicBezTo>
                    <a:pt x="495" y="3557"/>
                    <a:pt x="793" y="3208"/>
                    <a:pt x="1109" y="2940"/>
                  </a:cubicBezTo>
                  <a:cubicBezTo>
                    <a:pt x="1672" y="2474"/>
                    <a:pt x="2392" y="2157"/>
                    <a:pt x="3126" y="2157"/>
                  </a:cubicBezTo>
                  <a:cubicBezTo>
                    <a:pt x="3224" y="2157"/>
                    <a:pt x="3322" y="2163"/>
                    <a:pt x="3420" y="2175"/>
                  </a:cubicBezTo>
                  <a:cubicBezTo>
                    <a:pt x="3444" y="2552"/>
                    <a:pt x="3502" y="2998"/>
                    <a:pt x="3845" y="3228"/>
                  </a:cubicBezTo>
                  <a:cubicBezTo>
                    <a:pt x="3934" y="3291"/>
                    <a:pt x="4042" y="3321"/>
                    <a:pt x="4149" y="3321"/>
                  </a:cubicBezTo>
                  <a:cubicBezTo>
                    <a:pt x="4404" y="3321"/>
                    <a:pt x="4661" y="3157"/>
                    <a:pt x="4686" y="2885"/>
                  </a:cubicBezTo>
                  <a:cubicBezTo>
                    <a:pt x="4719" y="2394"/>
                    <a:pt x="4287" y="2035"/>
                    <a:pt x="3876" y="1863"/>
                  </a:cubicBezTo>
                  <a:cubicBezTo>
                    <a:pt x="4054" y="1081"/>
                    <a:pt x="4785" y="471"/>
                    <a:pt x="5588" y="419"/>
                  </a:cubicBezTo>
                  <a:cubicBezTo>
                    <a:pt x="5631" y="416"/>
                    <a:pt x="5675" y="415"/>
                    <a:pt x="5718" y="415"/>
                  </a:cubicBezTo>
                  <a:cubicBezTo>
                    <a:pt x="6380" y="415"/>
                    <a:pt x="7009" y="752"/>
                    <a:pt x="7467" y="1225"/>
                  </a:cubicBezTo>
                  <a:cubicBezTo>
                    <a:pt x="7271" y="1489"/>
                    <a:pt x="7120" y="1791"/>
                    <a:pt x="7090" y="2124"/>
                  </a:cubicBezTo>
                  <a:cubicBezTo>
                    <a:pt x="7059" y="2473"/>
                    <a:pt x="7079" y="2878"/>
                    <a:pt x="7340" y="3142"/>
                  </a:cubicBezTo>
                  <a:cubicBezTo>
                    <a:pt x="7441" y="3258"/>
                    <a:pt x="7591" y="3318"/>
                    <a:pt x="7740" y="3318"/>
                  </a:cubicBezTo>
                  <a:cubicBezTo>
                    <a:pt x="7835" y="3318"/>
                    <a:pt x="7930" y="3294"/>
                    <a:pt x="8012" y="3245"/>
                  </a:cubicBezTo>
                  <a:cubicBezTo>
                    <a:pt x="8245" y="3121"/>
                    <a:pt x="8362" y="2854"/>
                    <a:pt x="8386" y="2604"/>
                  </a:cubicBezTo>
                  <a:cubicBezTo>
                    <a:pt x="8431" y="2144"/>
                    <a:pt x="8269" y="1692"/>
                    <a:pt x="8040" y="1301"/>
                  </a:cubicBezTo>
                  <a:cubicBezTo>
                    <a:pt x="8295" y="1166"/>
                    <a:pt x="8572" y="1118"/>
                    <a:pt x="8853" y="1118"/>
                  </a:cubicBezTo>
                  <a:cubicBezTo>
                    <a:pt x="9094" y="1118"/>
                    <a:pt x="9337" y="1153"/>
                    <a:pt x="9569" y="1198"/>
                  </a:cubicBezTo>
                  <a:cubicBezTo>
                    <a:pt x="10066" y="1297"/>
                    <a:pt x="10563" y="1434"/>
                    <a:pt x="11009" y="1685"/>
                  </a:cubicBezTo>
                  <a:cubicBezTo>
                    <a:pt x="11174" y="1763"/>
                    <a:pt x="11267" y="1932"/>
                    <a:pt x="11411" y="2038"/>
                  </a:cubicBezTo>
                  <a:cubicBezTo>
                    <a:pt x="11433" y="2047"/>
                    <a:pt x="11455" y="2052"/>
                    <a:pt x="11477" y="2052"/>
                  </a:cubicBezTo>
                  <a:cubicBezTo>
                    <a:pt x="11583" y="2052"/>
                    <a:pt x="11678" y="1953"/>
                    <a:pt x="11661" y="1842"/>
                  </a:cubicBezTo>
                  <a:cubicBezTo>
                    <a:pt x="11620" y="1582"/>
                    <a:pt x="11390" y="1421"/>
                    <a:pt x="11181" y="1304"/>
                  </a:cubicBezTo>
                  <a:cubicBezTo>
                    <a:pt x="10694" y="1036"/>
                    <a:pt x="10152" y="882"/>
                    <a:pt x="9610" y="783"/>
                  </a:cubicBezTo>
                  <a:cubicBezTo>
                    <a:pt x="9366" y="736"/>
                    <a:pt x="9113" y="704"/>
                    <a:pt x="8862" y="704"/>
                  </a:cubicBezTo>
                  <a:cubicBezTo>
                    <a:pt x="8488" y="704"/>
                    <a:pt x="8117" y="774"/>
                    <a:pt x="7785" y="965"/>
                  </a:cubicBezTo>
                  <a:cubicBezTo>
                    <a:pt x="7263" y="389"/>
                    <a:pt x="6493" y="0"/>
                    <a:pt x="571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3"/>
            <p:cNvSpPr/>
            <p:nvPr/>
          </p:nvSpPr>
          <p:spPr>
            <a:xfrm>
              <a:off x="4512582" y="3137590"/>
              <a:ext cx="64816" cy="90340"/>
            </a:xfrm>
            <a:custGeom>
              <a:avLst/>
              <a:gdLst/>
              <a:ahLst/>
              <a:cxnLst/>
              <a:rect l="l" t="t" r="r" b="b"/>
              <a:pathLst>
                <a:path w="2029" h="2828" extrusionOk="0">
                  <a:moveTo>
                    <a:pt x="1795" y="1"/>
                  </a:moveTo>
                  <a:cubicBezTo>
                    <a:pt x="1771" y="1"/>
                    <a:pt x="1746" y="7"/>
                    <a:pt x="1722" y="19"/>
                  </a:cubicBezTo>
                  <a:cubicBezTo>
                    <a:pt x="1619" y="74"/>
                    <a:pt x="1572" y="194"/>
                    <a:pt x="1506" y="284"/>
                  </a:cubicBezTo>
                  <a:cubicBezTo>
                    <a:pt x="1033" y="1041"/>
                    <a:pt x="539" y="1786"/>
                    <a:pt x="87" y="2560"/>
                  </a:cubicBezTo>
                  <a:cubicBezTo>
                    <a:pt x="0" y="2700"/>
                    <a:pt x="130" y="2828"/>
                    <a:pt x="256" y="2828"/>
                  </a:cubicBezTo>
                  <a:cubicBezTo>
                    <a:pt x="315" y="2828"/>
                    <a:pt x="374" y="2800"/>
                    <a:pt x="409" y="2732"/>
                  </a:cubicBezTo>
                  <a:cubicBezTo>
                    <a:pt x="728" y="2265"/>
                    <a:pt x="1013" y="1775"/>
                    <a:pt x="1331" y="1308"/>
                  </a:cubicBezTo>
                  <a:cubicBezTo>
                    <a:pt x="1551" y="963"/>
                    <a:pt x="1808" y="637"/>
                    <a:pt x="1966" y="259"/>
                  </a:cubicBezTo>
                  <a:cubicBezTo>
                    <a:pt x="2029" y="139"/>
                    <a:pt x="1916" y="1"/>
                    <a:pt x="179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3"/>
            <p:cNvSpPr/>
            <p:nvPr/>
          </p:nvSpPr>
          <p:spPr>
            <a:xfrm>
              <a:off x="4560532" y="3299299"/>
              <a:ext cx="64050" cy="17186"/>
            </a:xfrm>
            <a:custGeom>
              <a:avLst/>
              <a:gdLst/>
              <a:ahLst/>
              <a:cxnLst/>
              <a:rect l="l" t="t" r="r" b="b"/>
              <a:pathLst>
                <a:path w="2005" h="538" extrusionOk="0">
                  <a:moveTo>
                    <a:pt x="1691" y="0"/>
                  </a:moveTo>
                  <a:cubicBezTo>
                    <a:pt x="1576" y="0"/>
                    <a:pt x="1450" y="32"/>
                    <a:pt x="1346" y="32"/>
                  </a:cubicBezTo>
                  <a:cubicBezTo>
                    <a:pt x="1342" y="32"/>
                    <a:pt x="1339" y="32"/>
                    <a:pt x="1336" y="32"/>
                  </a:cubicBezTo>
                  <a:cubicBezTo>
                    <a:pt x="952" y="78"/>
                    <a:pt x="568" y="119"/>
                    <a:pt x="191" y="187"/>
                  </a:cubicBezTo>
                  <a:cubicBezTo>
                    <a:pt x="1" y="233"/>
                    <a:pt x="50" y="538"/>
                    <a:pt x="234" y="538"/>
                  </a:cubicBezTo>
                  <a:cubicBezTo>
                    <a:pt x="240" y="538"/>
                    <a:pt x="246" y="538"/>
                    <a:pt x="252" y="537"/>
                  </a:cubicBezTo>
                  <a:cubicBezTo>
                    <a:pt x="698" y="520"/>
                    <a:pt x="1134" y="427"/>
                    <a:pt x="1576" y="403"/>
                  </a:cubicBezTo>
                  <a:cubicBezTo>
                    <a:pt x="1744" y="396"/>
                    <a:pt x="2005" y="355"/>
                    <a:pt x="1950" y="125"/>
                  </a:cubicBezTo>
                  <a:cubicBezTo>
                    <a:pt x="1889" y="26"/>
                    <a:pt x="1795" y="0"/>
                    <a:pt x="169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3"/>
            <p:cNvSpPr/>
            <p:nvPr/>
          </p:nvSpPr>
          <p:spPr>
            <a:xfrm>
              <a:off x="3744609" y="3611567"/>
              <a:ext cx="44148" cy="15813"/>
            </a:xfrm>
            <a:custGeom>
              <a:avLst/>
              <a:gdLst/>
              <a:ahLst/>
              <a:cxnLst/>
              <a:rect l="l" t="t" r="r" b="b"/>
              <a:pathLst>
                <a:path w="1382" h="495" extrusionOk="0">
                  <a:moveTo>
                    <a:pt x="1119" y="1"/>
                  </a:moveTo>
                  <a:cubicBezTo>
                    <a:pt x="982" y="1"/>
                    <a:pt x="822" y="45"/>
                    <a:pt x="714" y="49"/>
                  </a:cubicBezTo>
                  <a:cubicBezTo>
                    <a:pt x="522" y="83"/>
                    <a:pt x="323" y="97"/>
                    <a:pt x="141" y="166"/>
                  </a:cubicBezTo>
                  <a:cubicBezTo>
                    <a:pt x="0" y="227"/>
                    <a:pt x="28" y="457"/>
                    <a:pt x="175" y="491"/>
                  </a:cubicBezTo>
                  <a:cubicBezTo>
                    <a:pt x="203" y="493"/>
                    <a:pt x="230" y="494"/>
                    <a:pt x="258" y="494"/>
                  </a:cubicBezTo>
                  <a:cubicBezTo>
                    <a:pt x="517" y="494"/>
                    <a:pt x="771" y="414"/>
                    <a:pt x="1029" y="395"/>
                  </a:cubicBezTo>
                  <a:cubicBezTo>
                    <a:pt x="1163" y="378"/>
                    <a:pt x="1358" y="375"/>
                    <a:pt x="1382" y="200"/>
                  </a:cubicBezTo>
                  <a:cubicBezTo>
                    <a:pt x="1360" y="42"/>
                    <a:pt x="1250" y="1"/>
                    <a:pt x="111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3"/>
            <p:cNvSpPr/>
            <p:nvPr/>
          </p:nvSpPr>
          <p:spPr>
            <a:xfrm>
              <a:off x="3720075" y="3666610"/>
              <a:ext cx="104141" cy="85932"/>
            </a:xfrm>
            <a:custGeom>
              <a:avLst/>
              <a:gdLst/>
              <a:ahLst/>
              <a:cxnLst/>
              <a:rect l="l" t="t" r="r" b="b"/>
              <a:pathLst>
                <a:path w="3260" h="2690" extrusionOk="0">
                  <a:moveTo>
                    <a:pt x="2996" y="1"/>
                  </a:moveTo>
                  <a:cubicBezTo>
                    <a:pt x="2968" y="1"/>
                    <a:pt x="2939" y="9"/>
                    <a:pt x="2911" y="27"/>
                  </a:cubicBezTo>
                  <a:cubicBezTo>
                    <a:pt x="2795" y="89"/>
                    <a:pt x="2696" y="178"/>
                    <a:pt x="2596" y="260"/>
                  </a:cubicBezTo>
                  <a:cubicBezTo>
                    <a:pt x="1855" y="888"/>
                    <a:pt x="1077" y="1471"/>
                    <a:pt x="350" y="2112"/>
                  </a:cubicBezTo>
                  <a:cubicBezTo>
                    <a:pt x="244" y="2211"/>
                    <a:pt x="124" y="2304"/>
                    <a:pt x="48" y="2431"/>
                  </a:cubicBezTo>
                  <a:cubicBezTo>
                    <a:pt x="1" y="2536"/>
                    <a:pt x="70" y="2688"/>
                    <a:pt x="191" y="2688"/>
                  </a:cubicBezTo>
                  <a:cubicBezTo>
                    <a:pt x="193" y="2688"/>
                    <a:pt x="194" y="2688"/>
                    <a:pt x="195" y="2688"/>
                  </a:cubicBezTo>
                  <a:cubicBezTo>
                    <a:pt x="203" y="2689"/>
                    <a:pt x="211" y="2690"/>
                    <a:pt x="219" y="2690"/>
                  </a:cubicBezTo>
                  <a:cubicBezTo>
                    <a:pt x="324" y="2690"/>
                    <a:pt x="404" y="2588"/>
                    <a:pt x="487" y="2534"/>
                  </a:cubicBezTo>
                  <a:cubicBezTo>
                    <a:pt x="1358" y="1783"/>
                    <a:pt x="2260" y="1066"/>
                    <a:pt x="3128" y="308"/>
                  </a:cubicBezTo>
                  <a:cubicBezTo>
                    <a:pt x="3259" y="199"/>
                    <a:pt x="3136" y="1"/>
                    <a:pt x="299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3"/>
            <p:cNvSpPr/>
            <p:nvPr/>
          </p:nvSpPr>
          <p:spPr>
            <a:xfrm>
              <a:off x="3837220" y="3748422"/>
              <a:ext cx="24598" cy="73026"/>
            </a:xfrm>
            <a:custGeom>
              <a:avLst/>
              <a:gdLst/>
              <a:ahLst/>
              <a:cxnLst/>
              <a:rect l="l" t="t" r="r" b="b"/>
              <a:pathLst>
                <a:path w="770" h="2286" extrusionOk="0">
                  <a:moveTo>
                    <a:pt x="551" y="1"/>
                  </a:moveTo>
                  <a:cubicBezTo>
                    <a:pt x="508" y="1"/>
                    <a:pt x="465" y="17"/>
                    <a:pt x="431" y="55"/>
                  </a:cubicBezTo>
                  <a:cubicBezTo>
                    <a:pt x="332" y="179"/>
                    <a:pt x="339" y="350"/>
                    <a:pt x="301" y="497"/>
                  </a:cubicBezTo>
                  <a:cubicBezTo>
                    <a:pt x="216" y="1036"/>
                    <a:pt x="102" y="1571"/>
                    <a:pt x="6" y="2106"/>
                  </a:cubicBezTo>
                  <a:cubicBezTo>
                    <a:pt x="0" y="2224"/>
                    <a:pt x="95" y="2285"/>
                    <a:pt x="190" y="2285"/>
                  </a:cubicBezTo>
                  <a:cubicBezTo>
                    <a:pt x="272" y="2285"/>
                    <a:pt x="354" y="2240"/>
                    <a:pt x="373" y="2147"/>
                  </a:cubicBezTo>
                  <a:cubicBezTo>
                    <a:pt x="569" y="1523"/>
                    <a:pt x="613" y="861"/>
                    <a:pt x="733" y="223"/>
                  </a:cubicBezTo>
                  <a:cubicBezTo>
                    <a:pt x="770" y="103"/>
                    <a:pt x="660" y="1"/>
                    <a:pt x="55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3"/>
            <p:cNvSpPr/>
            <p:nvPr/>
          </p:nvSpPr>
          <p:spPr>
            <a:xfrm>
              <a:off x="3968197" y="3759508"/>
              <a:ext cx="353791" cy="172439"/>
            </a:xfrm>
            <a:custGeom>
              <a:avLst/>
              <a:gdLst/>
              <a:ahLst/>
              <a:cxnLst/>
              <a:rect l="l" t="t" r="r" b="b"/>
              <a:pathLst>
                <a:path w="11075" h="5398" extrusionOk="0">
                  <a:moveTo>
                    <a:pt x="4616" y="1108"/>
                  </a:moveTo>
                  <a:cubicBezTo>
                    <a:pt x="4661" y="1108"/>
                    <a:pt x="4706" y="1126"/>
                    <a:pt x="4747" y="1169"/>
                  </a:cubicBezTo>
                  <a:cubicBezTo>
                    <a:pt x="5138" y="1591"/>
                    <a:pt x="5032" y="2287"/>
                    <a:pt x="4606" y="2648"/>
                  </a:cubicBezTo>
                  <a:cubicBezTo>
                    <a:pt x="4322" y="2298"/>
                    <a:pt x="4112" y="1790"/>
                    <a:pt x="4322" y="1354"/>
                  </a:cubicBezTo>
                  <a:cubicBezTo>
                    <a:pt x="4372" y="1241"/>
                    <a:pt x="4494" y="1108"/>
                    <a:pt x="4616" y="1108"/>
                  </a:cubicBezTo>
                  <a:close/>
                  <a:moveTo>
                    <a:pt x="7593" y="2239"/>
                  </a:moveTo>
                  <a:cubicBezTo>
                    <a:pt x="7601" y="2589"/>
                    <a:pt x="7384" y="2887"/>
                    <a:pt x="7134" y="3107"/>
                  </a:cubicBezTo>
                  <a:cubicBezTo>
                    <a:pt x="7172" y="2774"/>
                    <a:pt x="7309" y="2434"/>
                    <a:pt x="7593" y="2239"/>
                  </a:cubicBezTo>
                  <a:close/>
                  <a:moveTo>
                    <a:pt x="212" y="1"/>
                  </a:moveTo>
                  <a:cubicBezTo>
                    <a:pt x="98" y="1"/>
                    <a:pt x="2" y="111"/>
                    <a:pt x="14" y="229"/>
                  </a:cubicBezTo>
                  <a:cubicBezTo>
                    <a:pt x="0" y="603"/>
                    <a:pt x="162" y="956"/>
                    <a:pt x="337" y="1279"/>
                  </a:cubicBezTo>
                  <a:cubicBezTo>
                    <a:pt x="803" y="2099"/>
                    <a:pt x="1623" y="2648"/>
                    <a:pt x="2470" y="3021"/>
                  </a:cubicBezTo>
                  <a:cubicBezTo>
                    <a:pt x="2881" y="3200"/>
                    <a:pt x="3340" y="3336"/>
                    <a:pt x="3793" y="3336"/>
                  </a:cubicBezTo>
                  <a:cubicBezTo>
                    <a:pt x="4051" y="3336"/>
                    <a:pt x="4308" y="3292"/>
                    <a:pt x="4552" y="3186"/>
                  </a:cubicBezTo>
                  <a:cubicBezTo>
                    <a:pt x="5012" y="3585"/>
                    <a:pt x="5621" y="3915"/>
                    <a:pt x="6238" y="3915"/>
                  </a:cubicBezTo>
                  <a:cubicBezTo>
                    <a:pt x="6422" y="3915"/>
                    <a:pt x="6606" y="3885"/>
                    <a:pt x="6787" y="3820"/>
                  </a:cubicBezTo>
                  <a:cubicBezTo>
                    <a:pt x="7031" y="4571"/>
                    <a:pt x="7666" y="5223"/>
                    <a:pt x="8457" y="5367"/>
                  </a:cubicBezTo>
                  <a:cubicBezTo>
                    <a:pt x="8568" y="5388"/>
                    <a:pt x="8678" y="5398"/>
                    <a:pt x="8788" y="5398"/>
                  </a:cubicBezTo>
                  <a:cubicBezTo>
                    <a:pt x="9277" y="5398"/>
                    <a:pt x="9757" y="5207"/>
                    <a:pt x="10197" y="5003"/>
                  </a:cubicBezTo>
                  <a:cubicBezTo>
                    <a:pt x="10505" y="4835"/>
                    <a:pt x="10855" y="4647"/>
                    <a:pt x="10999" y="4304"/>
                  </a:cubicBezTo>
                  <a:cubicBezTo>
                    <a:pt x="11075" y="4132"/>
                    <a:pt x="11047" y="3848"/>
                    <a:pt x="10817" y="3824"/>
                  </a:cubicBezTo>
                  <a:cubicBezTo>
                    <a:pt x="10588" y="3868"/>
                    <a:pt x="10667" y="4163"/>
                    <a:pt x="10515" y="4290"/>
                  </a:cubicBezTo>
                  <a:cubicBezTo>
                    <a:pt x="10276" y="4516"/>
                    <a:pt x="9974" y="4660"/>
                    <a:pt x="9672" y="4780"/>
                  </a:cubicBezTo>
                  <a:cubicBezTo>
                    <a:pt x="9388" y="4885"/>
                    <a:pt x="9088" y="4985"/>
                    <a:pt x="8785" y="4985"/>
                  </a:cubicBezTo>
                  <a:cubicBezTo>
                    <a:pt x="8699" y="4985"/>
                    <a:pt x="8613" y="4977"/>
                    <a:pt x="8527" y="4959"/>
                  </a:cubicBezTo>
                  <a:cubicBezTo>
                    <a:pt x="7865" y="4832"/>
                    <a:pt x="7343" y="4266"/>
                    <a:pt x="7169" y="3628"/>
                  </a:cubicBezTo>
                  <a:cubicBezTo>
                    <a:pt x="7518" y="3357"/>
                    <a:pt x="7848" y="3018"/>
                    <a:pt x="7971" y="2578"/>
                  </a:cubicBezTo>
                  <a:cubicBezTo>
                    <a:pt x="8022" y="2352"/>
                    <a:pt x="8033" y="2054"/>
                    <a:pt x="7830" y="1896"/>
                  </a:cubicBezTo>
                  <a:cubicBezTo>
                    <a:pt x="7765" y="1847"/>
                    <a:pt x="7690" y="1826"/>
                    <a:pt x="7614" y="1826"/>
                  </a:cubicBezTo>
                  <a:cubicBezTo>
                    <a:pt x="7493" y="1826"/>
                    <a:pt x="7368" y="1879"/>
                    <a:pt x="7278" y="1955"/>
                  </a:cubicBezTo>
                  <a:cubicBezTo>
                    <a:pt x="6849" y="2298"/>
                    <a:pt x="6685" y="2874"/>
                    <a:pt x="6708" y="3405"/>
                  </a:cubicBezTo>
                  <a:cubicBezTo>
                    <a:pt x="6552" y="3470"/>
                    <a:pt x="6393" y="3499"/>
                    <a:pt x="6235" y="3499"/>
                  </a:cubicBezTo>
                  <a:cubicBezTo>
                    <a:pt x="5754" y="3499"/>
                    <a:pt x="5279" y="3235"/>
                    <a:pt x="4905" y="2939"/>
                  </a:cubicBezTo>
                  <a:cubicBezTo>
                    <a:pt x="5220" y="2630"/>
                    <a:pt x="5443" y="2205"/>
                    <a:pt x="5409" y="1752"/>
                  </a:cubicBezTo>
                  <a:cubicBezTo>
                    <a:pt x="5378" y="1413"/>
                    <a:pt x="5258" y="1052"/>
                    <a:pt x="4987" y="826"/>
                  </a:cubicBezTo>
                  <a:cubicBezTo>
                    <a:pt x="4883" y="736"/>
                    <a:pt x="4746" y="691"/>
                    <a:pt x="4608" y="691"/>
                  </a:cubicBezTo>
                  <a:cubicBezTo>
                    <a:pt x="4479" y="691"/>
                    <a:pt x="4350" y="731"/>
                    <a:pt x="4247" y="812"/>
                  </a:cubicBezTo>
                  <a:cubicBezTo>
                    <a:pt x="3894" y="1070"/>
                    <a:pt x="3770" y="1550"/>
                    <a:pt x="3842" y="1972"/>
                  </a:cubicBezTo>
                  <a:cubicBezTo>
                    <a:pt x="3886" y="2298"/>
                    <a:pt x="4054" y="2589"/>
                    <a:pt x="4233" y="2863"/>
                  </a:cubicBezTo>
                  <a:cubicBezTo>
                    <a:pt x="4085" y="2903"/>
                    <a:pt x="3936" y="2920"/>
                    <a:pt x="3788" y="2920"/>
                  </a:cubicBezTo>
                  <a:cubicBezTo>
                    <a:pt x="3275" y="2920"/>
                    <a:pt x="2767" y="2712"/>
                    <a:pt x="2312" y="2486"/>
                  </a:cubicBezTo>
                  <a:cubicBezTo>
                    <a:pt x="1486" y="2067"/>
                    <a:pt x="684" y="1423"/>
                    <a:pt x="423" y="494"/>
                  </a:cubicBezTo>
                  <a:cubicBezTo>
                    <a:pt x="364" y="336"/>
                    <a:pt x="447" y="96"/>
                    <a:pt x="268" y="10"/>
                  </a:cubicBezTo>
                  <a:cubicBezTo>
                    <a:pt x="249" y="3"/>
                    <a:pt x="230" y="1"/>
                    <a:pt x="21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4"/>
          <p:cNvSpPr/>
          <p:nvPr/>
        </p:nvSpPr>
        <p:spPr>
          <a:xfrm flipH="1">
            <a:off x="5226050" y="2946200"/>
            <a:ext cx="369903" cy="290574"/>
          </a:xfrm>
          <a:custGeom>
            <a:avLst/>
            <a:gdLst/>
            <a:ahLst/>
            <a:cxnLst/>
            <a:rect l="l" t="t" r="r" b="b"/>
            <a:pathLst>
              <a:path w="4808" h="3777" extrusionOk="0">
                <a:moveTo>
                  <a:pt x="3957" y="0"/>
                </a:moveTo>
                <a:cubicBezTo>
                  <a:pt x="3831" y="0"/>
                  <a:pt x="3696" y="28"/>
                  <a:pt x="3559" y="89"/>
                </a:cubicBezTo>
                <a:cubicBezTo>
                  <a:pt x="2916" y="371"/>
                  <a:pt x="2633" y="908"/>
                  <a:pt x="2547" y="1511"/>
                </a:cubicBezTo>
                <a:cubicBezTo>
                  <a:pt x="2185" y="1359"/>
                  <a:pt x="1818" y="1235"/>
                  <a:pt x="1453" y="1174"/>
                </a:cubicBezTo>
                <a:cubicBezTo>
                  <a:pt x="1377" y="1160"/>
                  <a:pt x="1300" y="1154"/>
                  <a:pt x="1225" y="1154"/>
                </a:cubicBezTo>
                <a:cubicBezTo>
                  <a:pt x="576" y="1154"/>
                  <a:pt x="0" y="1632"/>
                  <a:pt x="145" y="2357"/>
                </a:cubicBezTo>
                <a:cubicBezTo>
                  <a:pt x="362" y="3431"/>
                  <a:pt x="1528" y="3776"/>
                  <a:pt x="2588" y="3776"/>
                </a:cubicBezTo>
                <a:cubicBezTo>
                  <a:pt x="2887" y="3776"/>
                  <a:pt x="3177" y="3749"/>
                  <a:pt x="3435" y="3703"/>
                </a:cubicBezTo>
                <a:cubicBezTo>
                  <a:pt x="3477" y="3710"/>
                  <a:pt x="3519" y="3714"/>
                  <a:pt x="3562" y="3714"/>
                </a:cubicBezTo>
                <a:cubicBezTo>
                  <a:pt x="3789" y="3714"/>
                  <a:pt x="4017" y="3608"/>
                  <a:pt x="4164" y="3359"/>
                </a:cubicBezTo>
                <a:cubicBezTo>
                  <a:pt x="4564" y="2688"/>
                  <a:pt x="4619" y="1748"/>
                  <a:pt x="4725" y="984"/>
                </a:cubicBezTo>
                <a:cubicBezTo>
                  <a:pt x="4807" y="418"/>
                  <a:pt x="4444" y="0"/>
                  <a:pt x="39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NUMBERS</a:t>
            </a:r>
            <a:endParaRPr/>
          </a:p>
        </p:txBody>
      </p:sp>
      <p:sp>
        <p:nvSpPr>
          <p:cNvPr id="357" name="Google Shape;357;p34"/>
          <p:cNvSpPr txBox="1">
            <a:spLocks noGrp="1"/>
          </p:cNvSpPr>
          <p:nvPr>
            <p:ph type="subTitle" idx="4294967295"/>
          </p:nvPr>
        </p:nvSpPr>
        <p:spPr>
          <a:xfrm>
            <a:off x="719988" y="3681325"/>
            <a:ext cx="3510900" cy="8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</a:t>
            </a:r>
            <a:r>
              <a:rPr lang="en" sz="1200"/>
              <a:t>o modify th</a:t>
            </a:r>
            <a:r>
              <a:rPr lang="en"/>
              <a:t>ese</a:t>
            </a:r>
            <a:r>
              <a:rPr lang="en" sz="1200"/>
              <a:t> graphs, click on </a:t>
            </a:r>
            <a:r>
              <a:rPr lang="en"/>
              <a:t>them</a:t>
            </a:r>
            <a:r>
              <a:rPr lang="en" sz="1200"/>
              <a:t>, follow the link, change the data</a:t>
            </a:r>
            <a:r>
              <a:rPr lang="en"/>
              <a:t>...</a:t>
            </a:r>
            <a:endParaRPr sz="1200"/>
          </a:p>
        </p:txBody>
      </p:sp>
      <p:sp>
        <p:nvSpPr>
          <p:cNvPr id="358" name="Google Shape;358;p34"/>
          <p:cNvSpPr/>
          <p:nvPr/>
        </p:nvSpPr>
        <p:spPr>
          <a:xfrm>
            <a:off x="3548050" y="1865338"/>
            <a:ext cx="369903" cy="290574"/>
          </a:xfrm>
          <a:custGeom>
            <a:avLst/>
            <a:gdLst/>
            <a:ahLst/>
            <a:cxnLst/>
            <a:rect l="l" t="t" r="r" b="b"/>
            <a:pathLst>
              <a:path w="4808" h="3777" extrusionOk="0">
                <a:moveTo>
                  <a:pt x="3957" y="0"/>
                </a:moveTo>
                <a:cubicBezTo>
                  <a:pt x="3831" y="0"/>
                  <a:pt x="3696" y="28"/>
                  <a:pt x="3559" y="89"/>
                </a:cubicBezTo>
                <a:cubicBezTo>
                  <a:pt x="2916" y="371"/>
                  <a:pt x="2633" y="908"/>
                  <a:pt x="2547" y="1511"/>
                </a:cubicBezTo>
                <a:cubicBezTo>
                  <a:pt x="2185" y="1359"/>
                  <a:pt x="1818" y="1235"/>
                  <a:pt x="1453" y="1174"/>
                </a:cubicBezTo>
                <a:cubicBezTo>
                  <a:pt x="1377" y="1160"/>
                  <a:pt x="1300" y="1154"/>
                  <a:pt x="1225" y="1154"/>
                </a:cubicBezTo>
                <a:cubicBezTo>
                  <a:pt x="576" y="1154"/>
                  <a:pt x="0" y="1632"/>
                  <a:pt x="145" y="2357"/>
                </a:cubicBezTo>
                <a:cubicBezTo>
                  <a:pt x="362" y="3431"/>
                  <a:pt x="1528" y="3776"/>
                  <a:pt x="2588" y="3776"/>
                </a:cubicBezTo>
                <a:cubicBezTo>
                  <a:pt x="2887" y="3776"/>
                  <a:pt x="3177" y="3749"/>
                  <a:pt x="3435" y="3703"/>
                </a:cubicBezTo>
                <a:cubicBezTo>
                  <a:pt x="3477" y="3710"/>
                  <a:pt x="3519" y="3714"/>
                  <a:pt x="3562" y="3714"/>
                </a:cubicBezTo>
                <a:cubicBezTo>
                  <a:pt x="3789" y="3714"/>
                  <a:pt x="4017" y="3608"/>
                  <a:pt x="4164" y="3359"/>
                </a:cubicBezTo>
                <a:cubicBezTo>
                  <a:pt x="4564" y="2688"/>
                  <a:pt x="4619" y="1748"/>
                  <a:pt x="4725" y="984"/>
                </a:cubicBezTo>
                <a:cubicBezTo>
                  <a:pt x="4807" y="418"/>
                  <a:pt x="4444" y="0"/>
                  <a:pt x="3957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4"/>
          <p:cNvSpPr txBox="1">
            <a:spLocks noGrp="1"/>
          </p:cNvSpPr>
          <p:nvPr>
            <p:ph type="subTitle" idx="4294967295"/>
          </p:nvPr>
        </p:nvSpPr>
        <p:spPr>
          <a:xfrm>
            <a:off x="4913088" y="3681325"/>
            <a:ext cx="3510900" cy="8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... and paste the resulting graphs here, replacing these ones. Go ahead and try it!</a:t>
            </a:r>
            <a:endParaRPr/>
          </a:p>
        </p:txBody>
      </p:sp>
      <p:sp>
        <p:nvSpPr>
          <p:cNvPr id="360" name="Google Shape;360;p34"/>
          <p:cNvSpPr txBox="1">
            <a:spLocks noGrp="1"/>
          </p:cNvSpPr>
          <p:nvPr>
            <p:ph type="subTitle" idx="4294967295"/>
          </p:nvPr>
        </p:nvSpPr>
        <p:spPr>
          <a:xfrm>
            <a:off x="3778188" y="1985825"/>
            <a:ext cx="1587600" cy="222000"/>
          </a:xfrm>
          <a:prstGeom prst="rect">
            <a:avLst/>
          </a:prstGeom>
        </p:spPr>
        <p:txBody>
          <a:bodyPr spcFirstLastPara="1" wrap="square" lIns="91425" tIns="9142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People that celebrate Easter</a:t>
            </a:r>
            <a:endParaRPr sz="1400"/>
          </a:p>
        </p:txBody>
      </p:sp>
      <p:sp>
        <p:nvSpPr>
          <p:cNvPr id="361" name="Google Shape;361;p34"/>
          <p:cNvSpPr txBox="1">
            <a:spLocks noGrp="1"/>
          </p:cNvSpPr>
          <p:nvPr>
            <p:ph type="subTitle" idx="4294967295"/>
          </p:nvPr>
        </p:nvSpPr>
        <p:spPr>
          <a:xfrm>
            <a:off x="3778188" y="3003652"/>
            <a:ext cx="1587600" cy="222000"/>
          </a:xfrm>
          <a:prstGeom prst="rect">
            <a:avLst/>
          </a:prstGeom>
        </p:spPr>
        <p:txBody>
          <a:bodyPr spcFirstLastPara="1" wrap="square" lIns="91425" tIns="9142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People that don’t celebrate Easter</a:t>
            </a:r>
            <a:endParaRPr sz="1400"/>
          </a:p>
        </p:txBody>
      </p:sp>
      <p:sp>
        <p:nvSpPr>
          <p:cNvPr id="362" name="Google Shape;362;p34"/>
          <p:cNvSpPr txBox="1">
            <a:spLocks noGrp="1"/>
          </p:cNvSpPr>
          <p:nvPr>
            <p:ph type="subTitle" idx="4294967295"/>
          </p:nvPr>
        </p:nvSpPr>
        <p:spPr>
          <a:xfrm>
            <a:off x="2054538" y="1166513"/>
            <a:ext cx="841800" cy="368100"/>
          </a:xfrm>
          <a:prstGeom prst="rect">
            <a:avLst/>
          </a:prstGeom>
        </p:spPr>
        <p:txBody>
          <a:bodyPr spcFirstLastPara="1" wrap="square" lIns="91425" tIns="9142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latin typeface="Sue Ellen Francisco"/>
                <a:ea typeface="Sue Ellen Francisco"/>
                <a:cs typeface="Sue Ellen Francisco"/>
                <a:sym typeface="Sue Ellen Francisco"/>
              </a:rPr>
              <a:t>2018</a:t>
            </a:r>
            <a:endParaRPr sz="2400"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363" name="Google Shape;363;p34"/>
          <p:cNvSpPr txBox="1">
            <a:spLocks noGrp="1"/>
          </p:cNvSpPr>
          <p:nvPr>
            <p:ph type="subTitle" idx="4294967295"/>
          </p:nvPr>
        </p:nvSpPr>
        <p:spPr>
          <a:xfrm>
            <a:off x="6247638" y="1166513"/>
            <a:ext cx="841800" cy="368100"/>
          </a:xfrm>
          <a:prstGeom prst="rect">
            <a:avLst/>
          </a:prstGeom>
        </p:spPr>
        <p:txBody>
          <a:bodyPr spcFirstLastPara="1" wrap="square" lIns="91425" tIns="9142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latin typeface="Sue Ellen Francisco"/>
                <a:ea typeface="Sue Ellen Francisco"/>
                <a:cs typeface="Sue Ellen Francisco"/>
                <a:sym typeface="Sue Ellen Francisco"/>
              </a:rPr>
              <a:t>2019</a:t>
            </a:r>
            <a:endParaRPr sz="2400"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364" name="Google Shape;364;p34"/>
          <p:cNvSpPr/>
          <p:nvPr/>
        </p:nvSpPr>
        <p:spPr>
          <a:xfrm rot="9900040">
            <a:off x="4433559" y="1078976"/>
            <a:ext cx="276867" cy="134946"/>
          </a:xfrm>
          <a:custGeom>
            <a:avLst/>
            <a:gdLst/>
            <a:ahLst/>
            <a:cxnLst/>
            <a:rect l="l" t="t" r="r" b="b"/>
            <a:pathLst>
              <a:path w="11075" h="5398" extrusionOk="0">
                <a:moveTo>
                  <a:pt x="4616" y="1108"/>
                </a:moveTo>
                <a:cubicBezTo>
                  <a:pt x="4661" y="1108"/>
                  <a:pt x="4706" y="1126"/>
                  <a:pt x="4747" y="1169"/>
                </a:cubicBezTo>
                <a:cubicBezTo>
                  <a:pt x="5138" y="1591"/>
                  <a:pt x="5032" y="2287"/>
                  <a:pt x="4606" y="2648"/>
                </a:cubicBezTo>
                <a:cubicBezTo>
                  <a:pt x="4322" y="2298"/>
                  <a:pt x="4112" y="1790"/>
                  <a:pt x="4322" y="1354"/>
                </a:cubicBezTo>
                <a:cubicBezTo>
                  <a:pt x="4372" y="1241"/>
                  <a:pt x="4494" y="1108"/>
                  <a:pt x="4616" y="1108"/>
                </a:cubicBezTo>
                <a:close/>
                <a:moveTo>
                  <a:pt x="7593" y="2239"/>
                </a:moveTo>
                <a:cubicBezTo>
                  <a:pt x="7601" y="2589"/>
                  <a:pt x="7384" y="2887"/>
                  <a:pt x="7134" y="3107"/>
                </a:cubicBezTo>
                <a:cubicBezTo>
                  <a:pt x="7172" y="2774"/>
                  <a:pt x="7309" y="2434"/>
                  <a:pt x="7593" y="2239"/>
                </a:cubicBezTo>
                <a:close/>
                <a:moveTo>
                  <a:pt x="212" y="1"/>
                </a:moveTo>
                <a:cubicBezTo>
                  <a:pt x="98" y="1"/>
                  <a:pt x="2" y="111"/>
                  <a:pt x="14" y="229"/>
                </a:cubicBezTo>
                <a:cubicBezTo>
                  <a:pt x="0" y="603"/>
                  <a:pt x="162" y="956"/>
                  <a:pt x="337" y="1279"/>
                </a:cubicBezTo>
                <a:cubicBezTo>
                  <a:pt x="803" y="2099"/>
                  <a:pt x="1623" y="2648"/>
                  <a:pt x="2470" y="3021"/>
                </a:cubicBezTo>
                <a:cubicBezTo>
                  <a:pt x="2881" y="3200"/>
                  <a:pt x="3340" y="3336"/>
                  <a:pt x="3793" y="3336"/>
                </a:cubicBezTo>
                <a:cubicBezTo>
                  <a:pt x="4051" y="3336"/>
                  <a:pt x="4308" y="3292"/>
                  <a:pt x="4552" y="3186"/>
                </a:cubicBezTo>
                <a:cubicBezTo>
                  <a:pt x="5012" y="3585"/>
                  <a:pt x="5621" y="3915"/>
                  <a:pt x="6238" y="3915"/>
                </a:cubicBezTo>
                <a:cubicBezTo>
                  <a:pt x="6422" y="3915"/>
                  <a:pt x="6606" y="3885"/>
                  <a:pt x="6787" y="3820"/>
                </a:cubicBezTo>
                <a:cubicBezTo>
                  <a:pt x="7031" y="4571"/>
                  <a:pt x="7666" y="5223"/>
                  <a:pt x="8457" y="5367"/>
                </a:cubicBezTo>
                <a:cubicBezTo>
                  <a:pt x="8568" y="5388"/>
                  <a:pt x="8678" y="5398"/>
                  <a:pt x="8788" y="5398"/>
                </a:cubicBezTo>
                <a:cubicBezTo>
                  <a:pt x="9277" y="5398"/>
                  <a:pt x="9757" y="5207"/>
                  <a:pt x="10197" y="5003"/>
                </a:cubicBezTo>
                <a:cubicBezTo>
                  <a:pt x="10505" y="4835"/>
                  <a:pt x="10855" y="4647"/>
                  <a:pt x="10999" y="4304"/>
                </a:cubicBezTo>
                <a:cubicBezTo>
                  <a:pt x="11075" y="4132"/>
                  <a:pt x="11047" y="3848"/>
                  <a:pt x="10817" y="3824"/>
                </a:cubicBezTo>
                <a:cubicBezTo>
                  <a:pt x="10588" y="3868"/>
                  <a:pt x="10667" y="4163"/>
                  <a:pt x="10515" y="4290"/>
                </a:cubicBezTo>
                <a:cubicBezTo>
                  <a:pt x="10276" y="4516"/>
                  <a:pt x="9974" y="4660"/>
                  <a:pt x="9672" y="4780"/>
                </a:cubicBezTo>
                <a:cubicBezTo>
                  <a:pt x="9388" y="4885"/>
                  <a:pt x="9088" y="4985"/>
                  <a:pt x="8785" y="4985"/>
                </a:cubicBezTo>
                <a:cubicBezTo>
                  <a:pt x="8699" y="4985"/>
                  <a:pt x="8613" y="4977"/>
                  <a:pt x="8527" y="4959"/>
                </a:cubicBezTo>
                <a:cubicBezTo>
                  <a:pt x="7865" y="4832"/>
                  <a:pt x="7343" y="4266"/>
                  <a:pt x="7169" y="3628"/>
                </a:cubicBezTo>
                <a:cubicBezTo>
                  <a:pt x="7518" y="3357"/>
                  <a:pt x="7848" y="3018"/>
                  <a:pt x="7971" y="2578"/>
                </a:cubicBezTo>
                <a:cubicBezTo>
                  <a:pt x="8022" y="2352"/>
                  <a:pt x="8033" y="2054"/>
                  <a:pt x="7830" y="1896"/>
                </a:cubicBezTo>
                <a:cubicBezTo>
                  <a:pt x="7765" y="1847"/>
                  <a:pt x="7690" y="1826"/>
                  <a:pt x="7614" y="1826"/>
                </a:cubicBezTo>
                <a:cubicBezTo>
                  <a:pt x="7493" y="1826"/>
                  <a:pt x="7368" y="1879"/>
                  <a:pt x="7278" y="1955"/>
                </a:cubicBezTo>
                <a:cubicBezTo>
                  <a:pt x="6849" y="2298"/>
                  <a:pt x="6685" y="2874"/>
                  <a:pt x="6708" y="3405"/>
                </a:cubicBezTo>
                <a:cubicBezTo>
                  <a:pt x="6552" y="3470"/>
                  <a:pt x="6393" y="3499"/>
                  <a:pt x="6235" y="3499"/>
                </a:cubicBezTo>
                <a:cubicBezTo>
                  <a:pt x="5754" y="3499"/>
                  <a:pt x="5279" y="3235"/>
                  <a:pt x="4905" y="2939"/>
                </a:cubicBezTo>
                <a:cubicBezTo>
                  <a:pt x="5220" y="2630"/>
                  <a:pt x="5443" y="2205"/>
                  <a:pt x="5409" y="1752"/>
                </a:cubicBezTo>
                <a:cubicBezTo>
                  <a:pt x="5378" y="1413"/>
                  <a:pt x="5258" y="1052"/>
                  <a:pt x="4987" y="826"/>
                </a:cubicBezTo>
                <a:cubicBezTo>
                  <a:pt x="4883" y="736"/>
                  <a:pt x="4746" y="691"/>
                  <a:pt x="4608" y="691"/>
                </a:cubicBezTo>
                <a:cubicBezTo>
                  <a:pt x="4479" y="691"/>
                  <a:pt x="4350" y="731"/>
                  <a:pt x="4247" y="812"/>
                </a:cubicBezTo>
                <a:cubicBezTo>
                  <a:pt x="3894" y="1070"/>
                  <a:pt x="3770" y="1550"/>
                  <a:pt x="3842" y="1972"/>
                </a:cubicBezTo>
                <a:cubicBezTo>
                  <a:pt x="3886" y="2298"/>
                  <a:pt x="4054" y="2589"/>
                  <a:pt x="4233" y="2863"/>
                </a:cubicBezTo>
                <a:cubicBezTo>
                  <a:pt x="4085" y="2903"/>
                  <a:pt x="3936" y="2920"/>
                  <a:pt x="3788" y="2920"/>
                </a:cubicBezTo>
                <a:cubicBezTo>
                  <a:pt x="3275" y="2920"/>
                  <a:pt x="2767" y="2712"/>
                  <a:pt x="2312" y="2486"/>
                </a:cubicBezTo>
                <a:cubicBezTo>
                  <a:pt x="1486" y="2067"/>
                  <a:pt x="684" y="1423"/>
                  <a:pt x="423" y="494"/>
                </a:cubicBezTo>
                <a:cubicBezTo>
                  <a:pt x="364" y="336"/>
                  <a:pt x="447" y="96"/>
                  <a:pt x="268" y="10"/>
                </a:cubicBezTo>
                <a:cubicBezTo>
                  <a:pt x="249" y="3"/>
                  <a:pt x="230" y="1"/>
                  <a:pt x="212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5" name="Google Shape;365;p34" title="Char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0938" y="1687013"/>
            <a:ext cx="1815219" cy="1841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34" title="Chart">
            <a:hlinkClick r:id="rId3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67838" y="1687013"/>
            <a:ext cx="1815219" cy="1841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REQUIRED TOOLS &amp; MATERIALS</a:t>
            </a:r>
            <a:endParaRPr/>
          </a:p>
        </p:txBody>
      </p:sp>
      <p:graphicFrame>
        <p:nvGraphicFramePr>
          <p:cNvPr id="372" name="Google Shape;372;p35"/>
          <p:cNvGraphicFramePr/>
          <p:nvPr/>
        </p:nvGraphicFramePr>
        <p:xfrm>
          <a:off x="952500" y="2422988"/>
          <a:ext cx="7239000" cy="1734500"/>
        </p:xfrm>
        <a:graphic>
          <a:graphicData uri="http://schemas.openxmlformats.org/drawingml/2006/table">
            <a:tbl>
              <a:tblPr>
                <a:noFill/>
                <a:tableStyleId>{E9416F7B-B425-4E79-A94E-C7E055632C88}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67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34343"/>
                          </a:solidFill>
                          <a:latin typeface="Sue Ellen Francisco"/>
                          <a:ea typeface="Sue Ellen Francisco"/>
                          <a:cs typeface="Sue Ellen Francisco"/>
                          <a:sym typeface="Sue Ellen Francisco"/>
                        </a:rPr>
                        <a:t>EGGS</a:t>
                      </a:r>
                      <a:endParaRPr sz="1800">
                        <a:solidFill>
                          <a:srgbClr val="434343"/>
                        </a:solidFill>
                        <a:latin typeface="Sue Ellen Francisco"/>
                        <a:ea typeface="Sue Ellen Francisco"/>
                        <a:cs typeface="Sue Ellen Francisco"/>
                        <a:sym typeface="Sue Ellen Francisco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34343"/>
                          </a:solidFill>
                          <a:latin typeface="Sue Ellen Francisco"/>
                          <a:ea typeface="Sue Ellen Francisco"/>
                          <a:cs typeface="Sue Ellen Francisco"/>
                          <a:sym typeface="Sue Ellen Francisco"/>
                        </a:rPr>
                        <a:t>COLORS</a:t>
                      </a:r>
                      <a:endParaRPr sz="1800">
                        <a:solidFill>
                          <a:srgbClr val="434343"/>
                        </a:solidFill>
                        <a:latin typeface="Sue Ellen Francisco"/>
                        <a:ea typeface="Sue Ellen Francisco"/>
                        <a:cs typeface="Sue Ellen Francisco"/>
                        <a:sym typeface="Sue Ellen Francisco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34343"/>
                          </a:solidFill>
                          <a:latin typeface="Sue Ellen Francisco"/>
                          <a:ea typeface="Sue Ellen Francisco"/>
                          <a:cs typeface="Sue Ellen Francisco"/>
                          <a:sym typeface="Sue Ellen Francisco"/>
                        </a:rPr>
                        <a:t>BRUSHES</a:t>
                      </a:r>
                      <a:endParaRPr sz="1800">
                        <a:solidFill>
                          <a:srgbClr val="434343"/>
                        </a:solidFill>
                        <a:latin typeface="Sue Ellen Francisco"/>
                        <a:ea typeface="Sue Ellen Francisco"/>
                        <a:cs typeface="Sue Ellen Francisco"/>
                        <a:sym typeface="Sue Ellen Francisco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34343"/>
                          </a:solidFill>
                          <a:latin typeface="Sue Ellen Francisco"/>
                          <a:ea typeface="Sue Ellen Francisco"/>
                          <a:cs typeface="Sue Ellen Francisco"/>
                          <a:sym typeface="Sue Ellen Francisco"/>
                        </a:rPr>
                        <a:t>SHEETS OF PAPER</a:t>
                      </a:r>
                      <a:endParaRPr sz="1800">
                        <a:solidFill>
                          <a:srgbClr val="434343"/>
                        </a:solidFill>
                        <a:latin typeface="Sue Ellen Francisco"/>
                        <a:ea typeface="Sue Ellen Francisco"/>
                        <a:cs typeface="Sue Ellen Francisco"/>
                        <a:sym typeface="Sue Ellen Francisco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34343"/>
                          </a:solidFill>
                          <a:latin typeface="Sue Ellen Francisco"/>
                          <a:ea typeface="Sue Ellen Francisco"/>
                          <a:cs typeface="Sue Ellen Francisco"/>
                          <a:sym typeface="Sue Ellen Francisco"/>
                        </a:rPr>
                        <a:t>CANDY</a:t>
                      </a:r>
                      <a:endParaRPr sz="1800">
                        <a:solidFill>
                          <a:srgbClr val="434343"/>
                        </a:solidFill>
                        <a:latin typeface="Sue Ellen Francisco"/>
                        <a:ea typeface="Sue Ellen Francisco"/>
                        <a:cs typeface="Sue Ellen Francisco"/>
                        <a:sym typeface="Sue Ellen Francisco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7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34343"/>
                          </a:solidFill>
                          <a:latin typeface="Josefin Slab SemiBold"/>
                          <a:ea typeface="Josefin Slab SemiBold"/>
                          <a:cs typeface="Josefin Slab SemiBold"/>
                          <a:sym typeface="Josefin Slab SemiBold"/>
                        </a:rPr>
                        <a:t>x 12</a:t>
                      </a:r>
                      <a:endParaRPr sz="1800">
                        <a:solidFill>
                          <a:srgbClr val="434343"/>
                        </a:solidFill>
                        <a:latin typeface="Josefin Slab SemiBold"/>
                        <a:ea typeface="Josefin Slab SemiBold"/>
                        <a:cs typeface="Josefin Slab SemiBold"/>
                        <a:sym typeface="Josefin Slab SemiBol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34343"/>
                          </a:solidFill>
                          <a:latin typeface="Josefin Slab SemiBold"/>
                          <a:ea typeface="Josefin Slab SemiBold"/>
                          <a:cs typeface="Josefin Slab SemiBold"/>
                          <a:sym typeface="Josefin Slab SemiBold"/>
                        </a:rPr>
                        <a:t>6</a:t>
                      </a:r>
                      <a:endParaRPr sz="1800">
                        <a:solidFill>
                          <a:srgbClr val="434343"/>
                        </a:solidFill>
                        <a:latin typeface="Josefin Slab SemiBold"/>
                        <a:ea typeface="Josefin Slab SemiBold"/>
                        <a:cs typeface="Josefin Slab SemiBold"/>
                        <a:sym typeface="Josefin Slab SemiBol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34343"/>
                          </a:solidFill>
                          <a:latin typeface="Josefin Slab SemiBold"/>
                          <a:ea typeface="Josefin Slab SemiBold"/>
                          <a:cs typeface="Josefin Slab SemiBold"/>
                          <a:sym typeface="Josefin Slab SemiBold"/>
                        </a:rPr>
                        <a:t>4</a:t>
                      </a:r>
                      <a:endParaRPr sz="1800">
                        <a:solidFill>
                          <a:srgbClr val="434343"/>
                        </a:solidFill>
                        <a:latin typeface="Josefin Slab SemiBold"/>
                        <a:ea typeface="Josefin Slab SemiBold"/>
                        <a:cs typeface="Josefin Slab SemiBold"/>
                        <a:sym typeface="Josefin Slab SemiBol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34343"/>
                          </a:solidFill>
                          <a:latin typeface="Josefin Slab SemiBold"/>
                          <a:ea typeface="Josefin Slab SemiBold"/>
                          <a:cs typeface="Josefin Slab SemiBold"/>
                          <a:sym typeface="Josefin Slab SemiBold"/>
                        </a:rPr>
                        <a:t>2 </a:t>
                      </a:r>
                      <a:endParaRPr sz="1800">
                        <a:solidFill>
                          <a:srgbClr val="434343"/>
                        </a:solidFill>
                        <a:latin typeface="Josefin Slab SemiBold"/>
                        <a:ea typeface="Josefin Slab SemiBold"/>
                        <a:cs typeface="Josefin Slab SemiBold"/>
                        <a:sym typeface="Josefin Slab SemiBol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34343"/>
                          </a:solidFill>
                          <a:latin typeface="Josefin Slab SemiBold"/>
                          <a:ea typeface="Josefin Slab SemiBold"/>
                          <a:cs typeface="Josefin Slab SemiBold"/>
                          <a:sym typeface="Josefin Slab SemiBold"/>
                        </a:rPr>
                        <a:t>free choice</a:t>
                      </a:r>
                      <a:endParaRPr sz="1800">
                        <a:solidFill>
                          <a:srgbClr val="434343"/>
                        </a:solidFill>
                        <a:latin typeface="Josefin Slab SemiBold"/>
                        <a:ea typeface="Josefin Slab SemiBold"/>
                        <a:cs typeface="Josefin Slab SemiBold"/>
                        <a:sym typeface="Josefin Slab SemiBold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3" name="Google Shape;373;p35"/>
          <p:cNvSpPr txBox="1"/>
          <p:nvPr/>
        </p:nvSpPr>
        <p:spPr>
          <a:xfrm>
            <a:off x="2927550" y="1852525"/>
            <a:ext cx="3288900" cy="2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rPr>
              <a:t>(</a:t>
            </a:r>
            <a:r>
              <a:rPr lang="en">
                <a:solidFill>
                  <a:srgbClr val="434343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A DOZEN EGGS</a:t>
            </a:r>
            <a:r>
              <a:rPr lang="en">
                <a:solidFill>
                  <a:srgbClr val="434343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rPr>
              <a:t>)</a:t>
            </a:r>
            <a:endParaRPr>
              <a:solidFill>
                <a:srgbClr val="434343"/>
              </a:solidFill>
              <a:latin typeface="Josefin Slab SemiBold"/>
              <a:ea typeface="Josefin Slab SemiBold"/>
              <a:cs typeface="Josefin Slab SemiBold"/>
              <a:sym typeface="Josefin Slab SemiBold"/>
            </a:endParaRPr>
          </a:p>
        </p:txBody>
      </p:sp>
      <p:sp>
        <p:nvSpPr>
          <p:cNvPr id="374" name="Google Shape;374;p35"/>
          <p:cNvSpPr/>
          <p:nvPr/>
        </p:nvSpPr>
        <p:spPr>
          <a:xfrm rot="9900040">
            <a:off x="4433559" y="1078976"/>
            <a:ext cx="276867" cy="134946"/>
          </a:xfrm>
          <a:custGeom>
            <a:avLst/>
            <a:gdLst/>
            <a:ahLst/>
            <a:cxnLst/>
            <a:rect l="l" t="t" r="r" b="b"/>
            <a:pathLst>
              <a:path w="11075" h="5398" extrusionOk="0">
                <a:moveTo>
                  <a:pt x="4616" y="1108"/>
                </a:moveTo>
                <a:cubicBezTo>
                  <a:pt x="4661" y="1108"/>
                  <a:pt x="4706" y="1126"/>
                  <a:pt x="4747" y="1169"/>
                </a:cubicBezTo>
                <a:cubicBezTo>
                  <a:pt x="5138" y="1591"/>
                  <a:pt x="5032" y="2287"/>
                  <a:pt x="4606" y="2648"/>
                </a:cubicBezTo>
                <a:cubicBezTo>
                  <a:pt x="4322" y="2298"/>
                  <a:pt x="4112" y="1790"/>
                  <a:pt x="4322" y="1354"/>
                </a:cubicBezTo>
                <a:cubicBezTo>
                  <a:pt x="4372" y="1241"/>
                  <a:pt x="4494" y="1108"/>
                  <a:pt x="4616" y="1108"/>
                </a:cubicBezTo>
                <a:close/>
                <a:moveTo>
                  <a:pt x="7593" y="2239"/>
                </a:moveTo>
                <a:cubicBezTo>
                  <a:pt x="7601" y="2589"/>
                  <a:pt x="7384" y="2887"/>
                  <a:pt x="7134" y="3107"/>
                </a:cubicBezTo>
                <a:cubicBezTo>
                  <a:pt x="7172" y="2774"/>
                  <a:pt x="7309" y="2434"/>
                  <a:pt x="7593" y="2239"/>
                </a:cubicBezTo>
                <a:close/>
                <a:moveTo>
                  <a:pt x="212" y="1"/>
                </a:moveTo>
                <a:cubicBezTo>
                  <a:pt x="98" y="1"/>
                  <a:pt x="2" y="111"/>
                  <a:pt x="14" y="229"/>
                </a:cubicBezTo>
                <a:cubicBezTo>
                  <a:pt x="0" y="603"/>
                  <a:pt x="162" y="956"/>
                  <a:pt x="337" y="1279"/>
                </a:cubicBezTo>
                <a:cubicBezTo>
                  <a:pt x="803" y="2099"/>
                  <a:pt x="1623" y="2648"/>
                  <a:pt x="2470" y="3021"/>
                </a:cubicBezTo>
                <a:cubicBezTo>
                  <a:pt x="2881" y="3200"/>
                  <a:pt x="3340" y="3336"/>
                  <a:pt x="3793" y="3336"/>
                </a:cubicBezTo>
                <a:cubicBezTo>
                  <a:pt x="4051" y="3336"/>
                  <a:pt x="4308" y="3292"/>
                  <a:pt x="4552" y="3186"/>
                </a:cubicBezTo>
                <a:cubicBezTo>
                  <a:pt x="5012" y="3585"/>
                  <a:pt x="5621" y="3915"/>
                  <a:pt x="6238" y="3915"/>
                </a:cubicBezTo>
                <a:cubicBezTo>
                  <a:pt x="6422" y="3915"/>
                  <a:pt x="6606" y="3885"/>
                  <a:pt x="6787" y="3820"/>
                </a:cubicBezTo>
                <a:cubicBezTo>
                  <a:pt x="7031" y="4571"/>
                  <a:pt x="7666" y="5223"/>
                  <a:pt x="8457" y="5367"/>
                </a:cubicBezTo>
                <a:cubicBezTo>
                  <a:pt x="8568" y="5388"/>
                  <a:pt x="8678" y="5398"/>
                  <a:pt x="8788" y="5398"/>
                </a:cubicBezTo>
                <a:cubicBezTo>
                  <a:pt x="9277" y="5398"/>
                  <a:pt x="9757" y="5207"/>
                  <a:pt x="10197" y="5003"/>
                </a:cubicBezTo>
                <a:cubicBezTo>
                  <a:pt x="10505" y="4835"/>
                  <a:pt x="10855" y="4647"/>
                  <a:pt x="10999" y="4304"/>
                </a:cubicBezTo>
                <a:cubicBezTo>
                  <a:pt x="11075" y="4132"/>
                  <a:pt x="11047" y="3848"/>
                  <a:pt x="10817" y="3824"/>
                </a:cubicBezTo>
                <a:cubicBezTo>
                  <a:pt x="10588" y="3868"/>
                  <a:pt x="10667" y="4163"/>
                  <a:pt x="10515" y="4290"/>
                </a:cubicBezTo>
                <a:cubicBezTo>
                  <a:pt x="10276" y="4516"/>
                  <a:pt x="9974" y="4660"/>
                  <a:pt x="9672" y="4780"/>
                </a:cubicBezTo>
                <a:cubicBezTo>
                  <a:pt x="9388" y="4885"/>
                  <a:pt x="9088" y="4985"/>
                  <a:pt x="8785" y="4985"/>
                </a:cubicBezTo>
                <a:cubicBezTo>
                  <a:pt x="8699" y="4985"/>
                  <a:pt x="8613" y="4977"/>
                  <a:pt x="8527" y="4959"/>
                </a:cubicBezTo>
                <a:cubicBezTo>
                  <a:pt x="7865" y="4832"/>
                  <a:pt x="7343" y="4266"/>
                  <a:pt x="7169" y="3628"/>
                </a:cubicBezTo>
                <a:cubicBezTo>
                  <a:pt x="7518" y="3357"/>
                  <a:pt x="7848" y="3018"/>
                  <a:pt x="7971" y="2578"/>
                </a:cubicBezTo>
                <a:cubicBezTo>
                  <a:pt x="8022" y="2352"/>
                  <a:pt x="8033" y="2054"/>
                  <a:pt x="7830" y="1896"/>
                </a:cubicBezTo>
                <a:cubicBezTo>
                  <a:pt x="7765" y="1847"/>
                  <a:pt x="7690" y="1826"/>
                  <a:pt x="7614" y="1826"/>
                </a:cubicBezTo>
                <a:cubicBezTo>
                  <a:pt x="7493" y="1826"/>
                  <a:pt x="7368" y="1879"/>
                  <a:pt x="7278" y="1955"/>
                </a:cubicBezTo>
                <a:cubicBezTo>
                  <a:pt x="6849" y="2298"/>
                  <a:pt x="6685" y="2874"/>
                  <a:pt x="6708" y="3405"/>
                </a:cubicBezTo>
                <a:cubicBezTo>
                  <a:pt x="6552" y="3470"/>
                  <a:pt x="6393" y="3499"/>
                  <a:pt x="6235" y="3499"/>
                </a:cubicBezTo>
                <a:cubicBezTo>
                  <a:pt x="5754" y="3499"/>
                  <a:pt x="5279" y="3235"/>
                  <a:pt x="4905" y="2939"/>
                </a:cubicBezTo>
                <a:cubicBezTo>
                  <a:pt x="5220" y="2630"/>
                  <a:pt x="5443" y="2205"/>
                  <a:pt x="5409" y="1752"/>
                </a:cubicBezTo>
                <a:cubicBezTo>
                  <a:pt x="5378" y="1413"/>
                  <a:pt x="5258" y="1052"/>
                  <a:pt x="4987" y="826"/>
                </a:cubicBezTo>
                <a:cubicBezTo>
                  <a:pt x="4883" y="736"/>
                  <a:pt x="4746" y="691"/>
                  <a:pt x="4608" y="691"/>
                </a:cubicBezTo>
                <a:cubicBezTo>
                  <a:pt x="4479" y="691"/>
                  <a:pt x="4350" y="731"/>
                  <a:pt x="4247" y="812"/>
                </a:cubicBezTo>
                <a:cubicBezTo>
                  <a:pt x="3894" y="1070"/>
                  <a:pt x="3770" y="1550"/>
                  <a:pt x="3842" y="1972"/>
                </a:cubicBezTo>
                <a:cubicBezTo>
                  <a:pt x="3886" y="2298"/>
                  <a:pt x="4054" y="2589"/>
                  <a:pt x="4233" y="2863"/>
                </a:cubicBezTo>
                <a:cubicBezTo>
                  <a:pt x="4085" y="2903"/>
                  <a:pt x="3936" y="2920"/>
                  <a:pt x="3788" y="2920"/>
                </a:cubicBezTo>
                <a:cubicBezTo>
                  <a:pt x="3275" y="2920"/>
                  <a:pt x="2767" y="2712"/>
                  <a:pt x="2312" y="2486"/>
                </a:cubicBezTo>
                <a:cubicBezTo>
                  <a:pt x="1486" y="2067"/>
                  <a:pt x="684" y="1423"/>
                  <a:pt x="423" y="494"/>
                </a:cubicBezTo>
                <a:cubicBezTo>
                  <a:pt x="364" y="336"/>
                  <a:pt x="447" y="96"/>
                  <a:pt x="268" y="10"/>
                </a:cubicBezTo>
                <a:cubicBezTo>
                  <a:pt x="249" y="3"/>
                  <a:pt x="230" y="1"/>
                  <a:pt x="212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6"/>
          <p:cNvSpPr/>
          <p:nvPr/>
        </p:nvSpPr>
        <p:spPr>
          <a:xfrm rot="-7038573">
            <a:off x="1548776" y="2620390"/>
            <a:ext cx="883453" cy="781389"/>
          </a:xfrm>
          <a:custGeom>
            <a:avLst/>
            <a:gdLst/>
            <a:ahLst/>
            <a:cxnLst/>
            <a:rect l="l" t="t" r="r" b="b"/>
            <a:pathLst>
              <a:path w="20826" h="18420" extrusionOk="0">
                <a:moveTo>
                  <a:pt x="7088" y="1"/>
                </a:moveTo>
                <a:cubicBezTo>
                  <a:pt x="5621" y="1"/>
                  <a:pt x="4195" y="380"/>
                  <a:pt x="2967" y="1339"/>
                </a:cubicBezTo>
                <a:cubicBezTo>
                  <a:pt x="1893" y="2175"/>
                  <a:pt x="1277" y="3163"/>
                  <a:pt x="1023" y="4206"/>
                </a:cubicBezTo>
                <a:cubicBezTo>
                  <a:pt x="410" y="5142"/>
                  <a:pt x="35" y="6243"/>
                  <a:pt x="28" y="7317"/>
                </a:cubicBezTo>
                <a:cubicBezTo>
                  <a:pt x="0" y="11127"/>
                  <a:pt x="2912" y="13907"/>
                  <a:pt x="5765" y="15997"/>
                </a:cubicBezTo>
                <a:cubicBezTo>
                  <a:pt x="7720" y="17428"/>
                  <a:pt x="10075" y="18420"/>
                  <a:pt x="12462" y="18420"/>
                </a:cubicBezTo>
                <a:cubicBezTo>
                  <a:pt x="13445" y="18420"/>
                  <a:pt x="14434" y="18252"/>
                  <a:pt x="15401" y="17876"/>
                </a:cubicBezTo>
                <a:cubicBezTo>
                  <a:pt x="18809" y="16551"/>
                  <a:pt x="20826" y="13168"/>
                  <a:pt x="19882" y="9534"/>
                </a:cubicBezTo>
                <a:cubicBezTo>
                  <a:pt x="19032" y="6254"/>
                  <a:pt x="16351" y="3479"/>
                  <a:pt x="13443" y="1879"/>
                </a:cubicBezTo>
                <a:cubicBezTo>
                  <a:pt x="11581" y="853"/>
                  <a:pt x="9287" y="1"/>
                  <a:pt x="708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6"/>
          <p:cNvSpPr/>
          <p:nvPr/>
        </p:nvSpPr>
        <p:spPr>
          <a:xfrm rot="-7038573">
            <a:off x="4130264" y="2620390"/>
            <a:ext cx="883453" cy="781389"/>
          </a:xfrm>
          <a:custGeom>
            <a:avLst/>
            <a:gdLst/>
            <a:ahLst/>
            <a:cxnLst/>
            <a:rect l="l" t="t" r="r" b="b"/>
            <a:pathLst>
              <a:path w="20826" h="18420" extrusionOk="0">
                <a:moveTo>
                  <a:pt x="7088" y="1"/>
                </a:moveTo>
                <a:cubicBezTo>
                  <a:pt x="5621" y="1"/>
                  <a:pt x="4195" y="380"/>
                  <a:pt x="2967" y="1339"/>
                </a:cubicBezTo>
                <a:cubicBezTo>
                  <a:pt x="1893" y="2175"/>
                  <a:pt x="1277" y="3163"/>
                  <a:pt x="1023" y="4206"/>
                </a:cubicBezTo>
                <a:cubicBezTo>
                  <a:pt x="410" y="5142"/>
                  <a:pt x="35" y="6243"/>
                  <a:pt x="28" y="7317"/>
                </a:cubicBezTo>
                <a:cubicBezTo>
                  <a:pt x="0" y="11127"/>
                  <a:pt x="2912" y="13907"/>
                  <a:pt x="5765" y="15997"/>
                </a:cubicBezTo>
                <a:cubicBezTo>
                  <a:pt x="7720" y="17428"/>
                  <a:pt x="10075" y="18420"/>
                  <a:pt x="12462" y="18420"/>
                </a:cubicBezTo>
                <a:cubicBezTo>
                  <a:pt x="13445" y="18420"/>
                  <a:pt x="14434" y="18252"/>
                  <a:pt x="15401" y="17876"/>
                </a:cubicBezTo>
                <a:cubicBezTo>
                  <a:pt x="18809" y="16551"/>
                  <a:pt x="20826" y="13168"/>
                  <a:pt x="19882" y="9534"/>
                </a:cubicBezTo>
                <a:cubicBezTo>
                  <a:pt x="19032" y="6254"/>
                  <a:pt x="16351" y="3479"/>
                  <a:pt x="13443" y="1879"/>
                </a:cubicBezTo>
                <a:cubicBezTo>
                  <a:pt x="11581" y="853"/>
                  <a:pt x="9287" y="1"/>
                  <a:pt x="708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6"/>
          <p:cNvSpPr/>
          <p:nvPr/>
        </p:nvSpPr>
        <p:spPr>
          <a:xfrm rot="-7038573">
            <a:off x="6711739" y="2620390"/>
            <a:ext cx="883453" cy="781389"/>
          </a:xfrm>
          <a:custGeom>
            <a:avLst/>
            <a:gdLst/>
            <a:ahLst/>
            <a:cxnLst/>
            <a:rect l="l" t="t" r="r" b="b"/>
            <a:pathLst>
              <a:path w="20826" h="18420" extrusionOk="0">
                <a:moveTo>
                  <a:pt x="7088" y="1"/>
                </a:moveTo>
                <a:cubicBezTo>
                  <a:pt x="5621" y="1"/>
                  <a:pt x="4195" y="380"/>
                  <a:pt x="2967" y="1339"/>
                </a:cubicBezTo>
                <a:cubicBezTo>
                  <a:pt x="1893" y="2175"/>
                  <a:pt x="1277" y="3163"/>
                  <a:pt x="1023" y="4206"/>
                </a:cubicBezTo>
                <a:cubicBezTo>
                  <a:pt x="410" y="5142"/>
                  <a:pt x="35" y="6243"/>
                  <a:pt x="28" y="7317"/>
                </a:cubicBezTo>
                <a:cubicBezTo>
                  <a:pt x="0" y="11127"/>
                  <a:pt x="2912" y="13907"/>
                  <a:pt x="5765" y="15997"/>
                </a:cubicBezTo>
                <a:cubicBezTo>
                  <a:pt x="7720" y="17428"/>
                  <a:pt x="10075" y="18420"/>
                  <a:pt x="12462" y="18420"/>
                </a:cubicBezTo>
                <a:cubicBezTo>
                  <a:pt x="13445" y="18420"/>
                  <a:pt x="14434" y="18252"/>
                  <a:pt x="15401" y="17876"/>
                </a:cubicBezTo>
                <a:cubicBezTo>
                  <a:pt x="18809" y="16551"/>
                  <a:pt x="20826" y="13168"/>
                  <a:pt x="19882" y="9534"/>
                </a:cubicBezTo>
                <a:cubicBezTo>
                  <a:pt x="19032" y="6254"/>
                  <a:pt x="16351" y="3479"/>
                  <a:pt x="13443" y="1879"/>
                </a:cubicBezTo>
                <a:cubicBezTo>
                  <a:pt x="11581" y="853"/>
                  <a:pt x="9287" y="1"/>
                  <a:pt x="708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6"/>
          <p:cNvSpPr txBox="1">
            <a:spLocks noGrp="1"/>
          </p:cNvSpPr>
          <p:nvPr>
            <p:ph type="title" idx="6"/>
          </p:nvPr>
        </p:nvSpPr>
        <p:spPr>
          <a:xfrm>
            <a:off x="720100" y="54375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PRACTICAL EXERCISE</a:t>
            </a:r>
            <a:endParaRPr/>
          </a:p>
        </p:txBody>
      </p:sp>
      <p:sp>
        <p:nvSpPr>
          <p:cNvPr id="383" name="Google Shape;383;p36"/>
          <p:cNvSpPr txBox="1">
            <a:spLocks noGrp="1"/>
          </p:cNvSpPr>
          <p:nvPr>
            <p:ph type="title"/>
          </p:nvPr>
        </p:nvSpPr>
        <p:spPr>
          <a:xfrm>
            <a:off x="3651412" y="1736984"/>
            <a:ext cx="1841400" cy="40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2</a:t>
            </a:r>
            <a:endParaRPr/>
          </a:p>
        </p:txBody>
      </p:sp>
      <p:sp>
        <p:nvSpPr>
          <p:cNvPr id="384" name="Google Shape;384;p36"/>
          <p:cNvSpPr txBox="1">
            <a:spLocks noGrp="1"/>
          </p:cNvSpPr>
          <p:nvPr>
            <p:ph type="subTitle" idx="1"/>
          </p:nvPr>
        </p:nvSpPr>
        <p:spPr>
          <a:xfrm>
            <a:off x="3524062" y="3765075"/>
            <a:ext cx="209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385" name="Google Shape;385;p36"/>
          <p:cNvSpPr txBox="1">
            <a:spLocks noGrp="1"/>
          </p:cNvSpPr>
          <p:nvPr>
            <p:ph type="title" idx="2"/>
          </p:nvPr>
        </p:nvSpPr>
        <p:spPr>
          <a:xfrm>
            <a:off x="1052313" y="1736984"/>
            <a:ext cx="1841400" cy="40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</a:t>
            </a:r>
            <a:endParaRPr/>
          </a:p>
        </p:txBody>
      </p:sp>
      <p:sp>
        <p:nvSpPr>
          <p:cNvPr id="386" name="Google Shape;386;p36"/>
          <p:cNvSpPr txBox="1">
            <a:spLocks noGrp="1"/>
          </p:cNvSpPr>
          <p:nvPr>
            <p:ph type="subTitle" idx="3"/>
          </p:nvPr>
        </p:nvSpPr>
        <p:spPr>
          <a:xfrm>
            <a:off x="924963" y="3765075"/>
            <a:ext cx="209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Earth is the planet where we live on</a:t>
            </a:r>
            <a:endParaRPr/>
          </a:p>
        </p:txBody>
      </p:sp>
      <p:sp>
        <p:nvSpPr>
          <p:cNvPr id="387" name="Google Shape;387;p36"/>
          <p:cNvSpPr txBox="1">
            <a:spLocks noGrp="1"/>
          </p:cNvSpPr>
          <p:nvPr>
            <p:ph type="title" idx="4"/>
          </p:nvPr>
        </p:nvSpPr>
        <p:spPr>
          <a:xfrm>
            <a:off x="6448011" y="1736987"/>
            <a:ext cx="1446300" cy="40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</a:t>
            </a:r>
            <a:endParaRPr/>
          </a:p>
        </p:txBody>
      </p:sp>
      <p:sp>
        <p:nvSpPr>
          <p:cNvPr id="388" name="Google Shape;388;p36"/>
          <p:cNvSpPr txBox="1">
            <a:spLocks noGrp="1"/>
          </p:cNvSpPr>
          <p:nvPr>
            <p:ph type="subTitle" idx="5"/>
          </p:nvPr>
        </p:nvSpPr>
        <p:spPr>
          <a:xfrm>
            <a:off x="6123113" y="3765075"/>
            <a:ext cx="209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sp>
        <p:nvSpPr>
          <p:cNvPr id="389" name="Google Shape;389;p36"/>
          <p:cNvSpPr/>
          <p:nvPr/>
        </p:nvSpPr>
        <p:spPr>
          <a:xfrm rot="4639157">
            <a:off x="1053749" y="2217752"/>
            <a:ext cx="553168" cy="769310"/>
          </a:xfrm>
          <a:custGeom>
            <a:avLst/>
            <a:gdLst/>
            <a:ahLst/>
            <a:cxnLst/>
            <a:rect l="l" t="t" r="r" b="b"/>
            <a:pathLst>
              <a:path w="25754" h="35817" extrusionOk="0">
                <a:moveTo>
                  <a:pt x="23472" y="1111"/>
                </a:moveTo>
                <a:cubicBezTo>
                  <a:pt x="24009" y="5840"/>
                  <a:pt x="23547" y="9933"/>
                  <a:pt x="16358" y="11966"/>
                </a:cubicBezTo>
                <a:cubicBezTo>
                  <a:pt x="14342" y="8624"/>
                  <a:pt x="16162" y="3824"/>
                  <a:pt x="20000" y="2581"/>
                </a:cubicBezTo>
                <a:cubicBezTo>
                  <a:pt x="21190" y="2192"/>
                  <a:pt x="22375" y="1824"/>
                  <a:pt x="23472" y="1111"/>
                </a:cubicBezTo>
                <a:close/>
                <a:moveTo>
                  <a:pt x="14179" y="15571"/>
                </a:moveTo>
                <a:cubicBezTo>
                  <a:pt x="14300" y="15571"/>
                  <a:pt x="14447" y="15611"/>
                  <a:pt x="14634" y="15710"/>
                </a:cubicBezTo>
                <a:cubicBezTo>
                  <a:pt x="10236" y="22226"/>
                  <a:pt x="7717" y="29945"/>
                  <a:pt x="1298" y="35314"/>
                </a:cubicBezTo>
                <a:cubicBezTo>
                  <a:pt x="1015" y="34206"/>
                  <a:pt x="1319" y="33504"/>
                  <a:pt x="1608" y="32840"/>
                </a:cubicBezTo>
                <a:cubicBezTo>
                  <a:pt x="2980" y="29669"/>
                  <a:pt x="4674" y="26675"/>
                  <a:pt x="6856" y="23995"/>
                </a:cubicBezTo>
                <a:cubicBezTo>
                  <a:pt x="9051" y="21296"/>
                  <a:pt x="11334" y="18667"/>
                  <a:pt x="13588" y="16013"/>
                </a:cubicBezTo>
                <a:cubicBezTo>
                  <a:pt x="13739" y="15837"/>
                  <a:pt x="13867" y="15571"/>
                  <a:pt x="14179" y="15571"/>
                </a:cubicBezTo>
                <a:close/>
                <a:moveTo>
                  <a:pt x="23827" y="0"/>
                </a:moveTo>
                <a:lnTo>
                  <a:pt x="23827" y="0"/>
                </a:lnTo>
                <a:cubicBezTo>
                  <a:pt x="22340" y="1397"/>
                  <a:pt x="20405" y="1559"/>
                  <a:pt x="18774" y="2399"/>
                </a:cubicBezTo>
                <a:cubicBezTo>
                  <a:pt x="15519" y="4071"/>
                  <a:pt x="13894" y="7840"/>
                  <a:pt x="14995" y="11116"/>
                </a:cubicBezTo>
                <a:cubicBezTo>
                  <a:pt x="15350" y="12166"/>
                  <a:pt x="14985" y="13013"/>
                  <a:pt x="14420" y="13697"/>
                </a:cubicBezTo>
                <a:cubicBezTo>
                  <a:pt x="12001" y="16623"/>
                  <a:pt x="9478" y="19459"/>
                  <a:pt x="7028" y="22356"/>
                </a:cubicBezTo>
                <a:cubicBezTo>
                  <a:pt x="4292" y="25592"/>
                  <a:pt x="2286" y="29261"/>
                  <a:pt x="758" y="33194"/>
                </a:cubicBezTo>
                <a:cubicBezTo>
                  <a:pt x="455" y="33972"/>
                  <a:pt x="0" y="35018"/>
                  <a:pt x="874" y="35600"/>
                </a:cubicBezTo>
                <a:cubicBezTo>
                  <a:pt x="1104" y="35752"/>
                  <a:pt x="1326" y="35816"/>
                  <a:pt x="1540" y="35816"/>
                </a:cubicBezTo>
                <a:cubicBezTo>
                  <a:pt x="2181" y="35816"/>
                  <a:pt x="2752" y="35246"/>
                  <a:pt x="3242" y="34774"/>
                </a:cubicBezTo>
                <a:cubicBezTo>
                  <a:pt x="4901" y="33173"/>
                  <a:pt x="6429" y="31442"/>
                  <a:pt x="7585" y="29450"/>
                </a:cubicBezTo>
                <a:cubicBezTo>
                  <a:pt x="10504" y="24421"/>
                  <a:pt x="13351" y="19352"/>
                  <a:pt x="16221" y="14293"/>
                </a:cubicBezTo>
                <a:cubicBezTo>
                  <a:pt x="16355" y="14055"/>
                  <a:pt x="16472" y="13790"/>
                  <a:pt x="16523" y="13526"/>
                </a:cubicBezTo>
                <a:cubicBezTo>
                  <a:pt x="16665" y="12771"/>
                  <a:pt x="17167" y="12396"/>
                  <a:pt x="17832" y="12138"/>
                </a:cubicBezTo>
                <a:cubicBezTo>
                  <a:pt x="18602" y="11836"/>
                  <a:pt x="19370" y="11515"/>
                  <a:pt x="20127" y="11185"/>
                </a:cubicBezTo>
                <a:cubicBezTo>
                  <a:pt x="23751" y="9612"/>
                  <a:pt x="25754" y="3937"/>
                  <a:pt x="23827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0" name="Google Shape;390;p36"/>
          <p:cNvGrpSpPr/>
          <p:nvPr/>
        </p:nvGrpSpPr>
        <p:grpSpPr>
          <a:xfrm rot="1163828">
            <a:off x="1501953" y="2568873"/>
            <a:ext cx="941904" cy="947055"/>
            <a:chOff x="1693386" y="2173339"/>
            <a:chExt cx="941944" cy="947095"/>
          </a:xfrm>
        </p:grpSpPr>
        <p:sp>
          <p:nvSpPr>
            <p:cNvPr id="391" name="Google Shape;391;p36"/>
            <p:cNvSpPr/>
            <p:nvPr/>
          </p:nvSpPr>
          <p:spPr>
            <a:xfrm rot="-3417859">
              <a:off x="2169562" y="2844785"/>
              <a:ext cx="113363" cy="88395"/>
            </a:xfrm>
            <a:custGeom>
              <a:avLst/>
              <a:gdLst/>
              <a:ahLst/>
              <a:cxnLst/>
              <a:rect l="l" t="t" r="r" b="b"/>
              <a:pathLst>
                <a:path w="2084" h="1625" extrusionOk="0">
                  <a:moveTo>
                    <a:pt x="450" y="234"/>
                  </a:moveTo>
                  <a:cubicBezTo>
                    <a:pt x="503" y="234"/>
                    <a:pt x="563" y="264"/>
                    <a:pt x="620" y="336"/>
                  </a:cubicBezTo>
                  <a:cubicBezTo>
                    <a:pt x="727" y="467"/>
                    <a:pt x="724" y="666"/>
                    <a:pt x="724" y="825"/>
                  </a:cubicBezTo>
                  <a:cubicBezTo>
                    <a:pt x="726" y="892"/>
                    <a:pt x="779" y="924"/>
                    <a:pt x="831" y="924"/>
                  </a:cubicBezTo>
                  <a:cubicBezTo>
                    <a:pt x="840" y="924"/>
                    <a:pt x="849" y="923"/>
                    <a:pt x="857" y="921"/>
                  </a:cubicBezTo>
                  <a:cubicBezTo>
                    <a:pt x="865" y="921"/>
                    <a:pt x="875" y="921"/>
                    <a:pt x="889" y="917"/>
                  </a:cubicBezTo>
                  <a:cubicBezTo>
                    <a:pt x="1064" y="845"/>
                    <a:pt x="1229" y="756"/>
                    <a:pt x="1426" y="756"/>
                  </a:cubicBezTo>
                  <a:cubicBezTo>
                    <a:pt x="1453" y="750"/>
                    <a:pt x="1479" y="747"/>
                    <a:pt x="1506" y="747"/>
                  </a:cubicBezTo>
                  <a:cubicBezTo>
                    <a:pt x="1595" y="747"/>
                    <a:pt x="1677" y="784"/>
                    <a:pt x="1749" y="855"/>
                  </a:cubicBezTo>
                  <a:cubicBezTo>
                    <a:pt x="1763" y="942"/>
                    <a:pt x="1777" y="1028"/>
                    <a:pt x="1791" y="1117"/>
                  </a:cubicBezTo>
                  <a:cubicBezTo>
                    <a:pt x="1745" y="1220"/>
                    <a:pt x="1556" y="1282"/>
                    <a:pt x="1464" y="1306"/>
                  </a:cubicBezTo>
                  <a:cubicBezTo>
                    <a:pt x="1256" y="1362"/>
                    <a:pt x="1027" y="1378"/>
                    <a:pt x="797" y="1378"/>
                  </a:cubicBezTo>
                  <a:cubicBezTo>
                    <a:pt x="628" y="1378"/>
                    <a:pt x="457" y="1369"/>
                    <a:pt x="293" y="1362"/>
                  </a:cubicBezTo>
                  <a:cubicBezTo>
                    <a:pt x="276" y="1076"/>
                    <a:pt x="245" y="793"/>
                    <a:pt x="255" y="508"/>
                  </a:cubicBezTo>
                  <a:cubicBezTo>
                    <a:pt x="260" y="353"/>
                    <a:pt x="344" y="234"/>
                    <a:pt x="450" y="234"/>
                  </a:cubicBezTo>
                  <a:close/>
                  <a:moveTo>
                    <a:pt x="411" y="0"/>
                  </a:moveTo>
                  <a:cubicBezTo>
                    <a:pt x="360" y="0"/>
                    <a:pt x="310" y="9"/>
                    <a:pt x="263" y="29"/>
                  </a:cubicBezTo>
                  <a:cubicBezTo>
                    <a:pt x="80" y="105"/>
                    <a:pt x="42" y="288"/>
                    <a:pt x="35" y="463"/>
                  </a:cubicBezTo>
                  <a:cubicBezTo>
                    <a:pt x="21" y="759"/>
                    <a:pt x="52" y="1069"/>
                    <a:pt x="125" y="1358"/>
                  </a:cubicBezTo>
                  <a:cubicBezTo>
                    <a:pt x="1" y="1382"/>
                    <a:pt x="11" y="1585"/>
                    <a:pt x="152" y="1592"/>
                  </a:cubicBezTo>
                  <a:cubicBezTo>
                    <a:pt x="306" y="1600"/>
                    <a:pt x="562" y="1624"/>
                    <a:pt x="838" y="1624"/>
                  </a:cubicBezTo>
                  <a:cubicBezTo>
                    <a:pt x="1366" y="1624"/>
                    <a:pt x="1963" y="1537"/>
                    <a:pt x="2042" y="1090"/>
                  </a:cubicBezTo>
                  <a:cubicBezTo>
                    <a:pt x="2083" y="859"/>
                    <a:pt x="1931" y="649"/>
                    <a:pt x="1718" y="563"/>
                  </a:cubicBezTo>
                  <a:cubicBezTo>
                    <a:pt x="1643" y="532"/>
                    <a:pt x="1567" y="519"/>
                    <a:pt x="1491" y="519"/>
                  </a:cubicBezTo>
                  <a:cubicBezTo>
                    <a:pt x="1294" y="519"/>
                    <a:pt x="1097" y="609"/>
                    <a:pt x="930" y="721"/>
                  </a:cubicBezTo>
                  <a:cubicBezTo>
                    <a:pt x="927" y="522"/>
                    <a:pt x="903" y="312"/>
                    <a:pt x="765" y="161"/>
                  </a:cubicBezTo>
                  <a:cubicBezTo>
                    <a:pt x="678" y="63"/>
                    <a:pt x="543" y="0"/>
                    <a:pt x="41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6"/>
            <p:cNvSpPr/>
            <p:nvPr/>
          </p:nvSpPr>
          <p:spPr>
            <a:xfrm rot="-3417859">
              <a:off x="1818612" y="2309926"/>
              <a:ext cx="691492" cy="673921"/>
            </a:xfrm>
            <a:custGeom>
              <a:avLst/>
              <a:gdLst/>
              <a:ahLst/>
              <a:cxnLst/>
              <a:rect l="l" t="t" r="r" b="b"/>
              <a:pathLst>
                <a:path w="12712" h="12389" extrusionOk="0">
                  <a:moveTo>
                    <a:pt x="7455" y="318"/>
                  </a:moveTo>
                  <a:cubicBezTo>
                    <a:pt x="7318" y="474"/>
                    <a:pt x="7170" y="611"/>
                    <a:pt x="6998" y="725"/>
                  </a:cubicBezTo>
                  <a:cubicBezTo>
                    <a:pt x="6909" y="787"/>
                    <a:pt x="6815" y="838"/>
                    <a:pt x="6719" y="887"/>
                  </a:cubicBezTo>
                  <a:cubicBezTo>
                    <a:pt x="6640" y="924"/>
                    <a:pt x="6561" y="959"/>
                    <a:pt x="6475" y="986"/>
                  </a:cubicBezTo>
                  <a:cubicBezTo>
                    <a:pt x="6409" y="1008"/>
                    <a:pt x="6353" y="1018"/>
                    <a:pt x="6306" y="1018"/>
                  </a:cubicBezTo>
                  <a:cubicBezTo>
                    <a:pt x="6140" y="1018"/>
                    <a:pt x="6099" y="878"/>
                    <a:pt x="6186" y="601"/>
                  </a:cubicBezTo>
                  <a:cubicBezTo>
                    <a:pt x="6216" y="593"/>
                    <a:pt x="6230" y="573"/>
                    <a:pt x="6234" y="549"/>
                  </a:cubicBezTo>
                  <a:cubicBezTo>
                    <a:pt x="6637" y="436"/>
                    <a:pt x="7046" y="353"/>
                    <a:pt x="7455" y="318"/>
                  </a:cubicBezTo>
                  <a:close/>
                  <a:moveTo>
                    <a:pt x="3119" y="2277"/>
                  </a:moveTo>
                  <a:cubicBezTo>
                    <a:pt x="3425" y="2315"/>
                    <a:pt x="3828" y="2401"/>
                    <a:pt x="3862" y="2769"/>
                  </a:cubicBezTo>
                  <a:cubicBezTo>
                    <a:pt x="3887" y="3031"/>
                    <a:pt x="3668" y="3107"/>
                    <a:pt x="3446" y="3107"/>
                  </a:cubicBezTo>
                  <a:cubicBezTo>
                    <a:pt x="3353" y="3107"/>
                    <a:pt x="3260" y="3094"/>
                    <a:pt x="3184" y="3076"/>
                  </a:cubicBezTo>
                  <a:cubicBezTo>
                    <a:pt x="3171" y="3061"/>
                    <a:pt x="3157" y="3044"/>
                    <a:pt x="3143" y="3030"/>
                  </a:cubicBezTo>
                  <a:cubicBezTo>
                    <a:pt x="3124" y="3012"/>
                    <a:pt x="3103" y="3004"/>
                    <a:pt x="3083" y="3004"/>
                  </a:cubicBezTo>
                  <a:cubicBezTo>
                    <a:pt x="3024" y="3004"/>
                    <a:pt x="2972" y="3073"/>
                    <a:pt x="3003" y="3141"/>
                  </a:cubicBezTo>
                  <a:cubicBezTo>
                    <a:pt x="3074" y="3289"/>
                    <a:pt x="3195" y="3481"/>
                    <a:pt x="3116" y="3650"/>
                  </a:cubicBezTo>
                  <a:cubicBezTo>
                    <a:pt x="3073" y="3744"/>
                    <a:pt x="2981" y="3780"/>
                    <a:pt x="2885" y="3780"/>
                  </a:cubicBezTo>
                  <a:cubicBezTo>
                    <a:pt x="2851" y="3780"/>
                    <a:pt x="2816" y="3775"/>
                    <a:pt x="2782" y="3767"/>
                  </a:cubicBezTo>
                  <a:cubicBezTo>
                    <a:pt x="2434" y="3674"/>
                    <a:pt x="2438" y="3233"/>
                    <a:pt x="2479" y="2947"/>
                  </a:cubicBezTo>
                  <a:cubicBezTo>
                    <a:pt x="2482" y="2934"/>
                    <a:pt x="2482" y="2924"/>
                    <a:pt x="2479" y="2910"/>
                  </a:cubicBezTo>
                  <a:cubicBezTo>
                    <a:pt x="2675" y="2690"/>
                    <a:pt x="2889" y="2480"/>
                    <a:pt x="3119" y="2277"/>
                  </a:cubicBezTo>
                  <a:close/>
                  <a:moveTo>
                    <a:pt x="940" y="6757"/>
                  </a:moveTo>
                  <a:cubicBezTo>
                    <a:pt x="1004" y="6757"/>
                    <a:pt x="1068" y="6773"/>
                    <a:pt x="1130" y="6806"/>
                  </a:cubicBezTo>
                  <a:cubicBezTo>
                    <a:pt x="1357" y="6930"/>
                    <a:pt x="1371" y="7209"/>
                    <a:pt x="1284" y="7425"/>
                  </a:cubicBezTo>
                  <a:cubicBezTo>
                    <a:pt x="1161" y="7728"/>
                    <a:pt x="868" y="7897"/>
                    <a:pt x="579" y="8035"/>
                  </a:cubicBezTo>
                  <a:cubicBezTo>
                    <a:pt x="569" y="7660"/>
                    <a:pt x="593" y="7277"/>
                    <a:pt x="652" y="6892"/>
                  </a:cubicBezTo>
                  <a:cubicBezTo>
                    <a:pt x="726" y="6805"/>
                    <a:pt x="831" y="6757"/>
                    <a:pt x="940" y="6757"/>
                  </a:cubicBezTo>
                  <a:close/>
                  <a:moveTo>
                    <a:pt x="7966" y="295"/>
                  </a:moveTo>
                  <a:cubicBezTo>
                    <a:pt x="8808" y="295"/>
                    <a:pt x="9634" y="489"/>
                    <a:pt x="10384" y="928"/>
                  </a:cubicBezTo>
                  <a:cubicBezTo>
                    <a:pt x="12711" y="3055"/>
                    <a:pt x="11974" y="6796"/>
                    <a:pt x="10343" y="9139"/>
                  </a:cubicBezTo>
                  <a:cubicBezTo>
                    <a:pt x="9452" y="10419"/>
                    <a:pt x="8113" y="11414"/>
                    <a:pt x="6640" y="11852"/>
                  </a:cubicBezTo>
                  <a:cubicBezTo>
                    <a:pt x="6685" y="11528"/>
                    <a:pt x="6482" y="11187"/>
                    <a:pt x="6145" y="11125"/>
                  </a:cubicBezTo>
                  <a:cubicBezTo>
                    <a:pt x="6113" y="11119"/>
                    <a:pt x="6081" y="11116"/>
                    <a:pt x="6050" y="11116"/>
                  </a:cubicBezTo>
                  <a:cubicBezTo>
                    <a:pt x="5800" y="11116"/>
                    <a:pt x="5566" y="11289"/>
                    <a:pt x="5480" y="11521"/>
                  </a:cubicBezTo>
                  <a:cubicBezTo>
                    <a:pt x="5425" y="11425"/>
                    <a:pt x="5319" y="11345"/>
                    <a:pt x="5225" y="11304"/>
                  </a:cubicBezTo>
                  <a:cubicBezTo>
                    <a:pt x="5153" y="11272"/>
                    <a:pt x="5075" y="11255"/>
                    <a:pt x="4996" y="11255"/>
                  </a:cubicBezTo>
                  <a:cubicBezTo>
                    <a:pt x="4887" y="11255"/>
                    <a:pt x="4778" y="11288"/>
                    <a:pt x="4692" y="11363"/>
                  </a:cubicBezTo>
                  <a:cubicBezTo>
                    <a:pt x="4482" y="11542"/>
                    <a:pt x="4482" y="11876"/>
                    <a:pt x="4640" y="12082"/>
                  </a:cubicBezTo>
                  <a:cubicBezTo>
                    <a:pt x="3973" y="12037"/>
                    <a:pt x="3305" y="11861"/>
                    <a:pt x="2665" y="11534"/>
                  </a:cubicBezTo>
                  <a:cubicBezTo>
                    <a:pt x="1299" y="10843"/>
                    <a:pt x="696" y="9625"/>
                    <a:pt x="593" y="8283"/>
                  </a:cubicBezTo>
                  <a:cubicBezTo>
                    <a:pt x="1078" y="8041"/>
                    <a:pt x="1681" y="7635"/>
                    <a:pt x="1491" y="7002"/>
                  </a:cubicBezTo>
                  <a:cubicBezTo>
                    <a:pt x="1423" y="6772"/>
                    <a:pt x="1173" y="6611"/>
                    <a:pt x="941" y="6611"/>
                  </a:cubicBezTo>
                  <a:cubicBezTo>
                    <a:pt x="847" y="6611"/>
                    <a:pt x="757" y="6637"/>
                    <a:pt x="682" y="6696"/>
                  </a:cubicBezTo>
                  <a:cubicBezTo>
                    <a:pt x="892" y="5525"/>
                    <a:pt x="1388" y="4376"/>
                    <a:pt x="2018" y="3489"/>
                  </a:cubicBezTo>
                  <a:cubicBezTo>
                    <a:pt x="2090" y="3385"/>
                    <a:pt x="2172" y="3278"/>
                    <a:pt x="2255" y="3175"/>
                  </a:cubicBezTo>
                  <a:lnTo>
                    <a:pt x="2255" y="3175"/>
                  </a:lnTo>
                  <a:cubicBezTo>
                    <a:pt x="2221" y="3571"/>
                    <a:pt x="2386" y="3987"/>
                    <a:pt x="2844" y="4021"/>
                  </a:cubicBezTo>
                  <a:cubicBezTo>
                    <a:pt x="2857" y="4022"/>
                    <a:pt x="2869" y="4023"/>
                    <a:pt x="2882" y="4023"/>
                  </a:cubicBezTo>
                  <a:cubicBezTo>
                    <a:pt x="3075" y="4023"/>
                    <a:pt x="3259" y="3923"/>
                    <a:pt x="3336" y="3740"/>
                  </a:cubicBezTo>
                  <a:cubicBezTo>
                    <a:pt x="3401" y="3588"/>
                    <a:pt x="3381" y="3419"/>
                    <a:pt x="3312" y="3268"/>
                  </a:cubicBezTo>
                  <a:lnTo>
                    <a:pt x="3312" y="3268"/>
                  </a:lnTo>
                  <a:cubicBezTo>
                    <a:pt x="3382" y="3282"/>
                    <a:pt x="3454" y="3290"/>
                    <a:pt x="3525" y="3290"/>
                  </a:cubicBezTo>
                  <a:cubicBezTo>
                    <a:pt x="3797" y="3290"/>
                    <a:pt x="4051" y="3174"/>
                    <a:pt x="4086" y="2855"/>
                  </a:cubicBezTo>
                  <a:cubicBezTo>
                    <a:pt x="4138" y="2387"/>
                    <a:pt x="3725" y="2163"/>
                    <a:pt x="3322" y="2101"/>
                  </a:cubicBezTo>
                  <a:cubicBezTo>
                    <a:pt x="4056" y="1492"/>
                    <a:pt x="4923" y="993"/>
                    <a:pt x="5838" y="676"/>
                  </a:cubicBezTo>
                  <a:lnTo>
                    <a:pt x="5838" y="676"/>
                  </a:lnTo>
                  <a:cubicBezTo>
                    <a:pt x="5786" y="869"/>
                    <a:pt x="5907" y="1138"/>
                    <a:pt x="6148" y="1213"/>
                  </a:cubicBezTo>
                  <a:cubicBezTo>
                    <a:pt x="6216" y="1234"/>
                    <a:pt x="6285" y="1244"/>
                    <a:pt x="6354" y="1244"/>
                  </a:cubicBezTo>
                  <a:cubicBezTo>
                    <a:pt x="6883" y="1244"/>
                    <a:pt x="7426" y="677"/>
                    <a:pt x="7697" y="308"/>
                  </a:cubicBezTo>
                  <a:cubicBezTo>
                    <a:pt x="7700" y="304"/>
                    <a:pt x="7700" y="304"/>
                    <a:pt x="7700" y="301"/>
                  </a:cubicBezTo>
                  <a:cubicBezTo>
                    <a:pt x="7789" y="297"/>
                    <a:pt x="7878" y="295"/>
                    <a:pt x="7966" y="295"/>
                  </a:cubicBezTo>
                  <a:close/>
                  <a:moveTo>
                    <a:pt x="6048" y="11326"/>
                  </a:moveTo>
                  <a:cubicBezTo>
                    <a:pt x="6069" y="11326"/>
                    <a:pt x="6091" y="11328"/>
                    <a:pt x="6113" y="11331"/>
                  </a:cubicBezTo>
                  <a:cubicBezTo>
                    <a:pt x="6364" y="11373"/>
                    <a:pt x="6496" y="11655"/>
                    <a:pt x="6430" y="11882"/>
                  </a:cubicBezTo>
                  <a:cubicBezTo>
                    <a:pt x="6426" y="11893"/>
                    <a:pt x="6426" y="11899"/>
                    <a:pt x="6426" y="11909"/>
                  </a:cubicBezTo>
                  <a:cubicBezTo>
                    <a:pt x="5962" y="12030"/>
                    <a:pt x="5489" y="12095"/>
                    <a:pt x="5011" y="12095"/>
                  </a:cubicBezTo>
                  <a:cubicBezTo>
                    <a:pt x="4997" y="12095"/>
                    <a:pt x="4982" y="12095"/>
                    <a:pt x="4968" y="12095"/>
                  </a:cubicBezTo>
                  <a:cubicBezTo>
                    <a:pt x="4964" y="12092"/>
                    <a:pt x="4964" y="12092"/>
                    <a:pt x="4960" y="12089"/>
                  </a:cubicBezTo>
                  <a:cubicBezTo>
                    <a:pt x="4754" y="12006"/>
                    <a:pt x="4654" y="11666"/>
                    <a:pt x="4850" y="11521"/>
                  </a:cubicBezTo>
                  <a:cubicBezTo>
                    <a:pt x="4901" y="11481"/>
                    <a:pt x="4966" y="11464"/>
                    <a:pt x="5030" y="11464"/>
                  </a:cubicBezTo>
                  <a:cubicBezTo>
                    <a:pt x="5078" y="11464"/>
                    <a:pt x="5127" y="11474"/>
                    <a:pt x="5171" y="11490"/>
                  </a:cubicBezTo>
                  <a:cubicBezTo>
                    <a:pt x="5295" y="11538"/>
                    <a:pt x="5339" y="11631"/>
                    <a:pt x="5398" y="11741"/>
                  </a:cubicBezTo>
                  <a:cubicBezTo>
                    <a:pt x="5411" y="11765"/>
                    <a:pt x="5429" y="11773"/>
                    <a:pt x="5448" y="11773"/>
                  </a:cubicBezTo>
                  <a:cubicBezTo>
                    <a:pt x="5460" y="11773"/>
                    <a:pt x="5472" y="11770"/>
                    <a:pt x="5484" y="11765"/>
                  </a:cubicBezTo>
                  <a:cubicBezTo>
                    <a:pt x="5496" y="11773"/>
                    <a:pt x="5511" y="11777"/>
                    <a:pt x="5526" y="11777"/>
                  </a:cubicBezTo>
                  <a:cubicBezTo>
                    <a:pt x="5556" y="11777"/>
                    <a:pt x="5584" y="11760"/>
                    <a:pt x="5594" y="11724"/>
                  </a:cubicBezTo>
                  <a:cubicBezTo>
                    <a:pt x="5650" y="11516"/>
                    <a:pt x="5825" y="11326"/>
                    <a:pt x="6048" y="11326"/>
                  </a:cubicBezTo>
                  <a:close/>
                  <a:moveTo>
                    <a:pt x="8018" y="0"/>
                  </a:moveTo>
                  <a:cubicBezTo>
                    <a:pt x="6338" y="0"/>
                    <a:pt x="4556" y="751"/>
                    <a:pt x="3340" y="1695"/>
                  </a:cubicBezTo>
                  <a:cubicBezTo>
                    <a:pt x="1254" y="3309"/>
                    <a:pt x="1" y="6097"/>
                    <a:pt x="342" y="8740"/>
                  </a:cubicBezTo>
                  <a:cubicBezTo>
                    <a:pt x="646" y="11093"/>
                    <a:pt x="2827" y="12388"/>
                    <a:pt x="5059" y="12388"/>
                  </a:cubicBezTo>
                  <a:cubicBezTo>
                    <a:pt x="5174" y="12388"/>
                    <a:pt x="5289" y="12385"/>
                    <a:pt x="5404" y="12378"/>
                  </a:cubicBezTo>
                  <a:cubicBezTo>
                    <a:pt x="7965" y="12223"/>
                    <a:pt x="10075" y="10489"/>
                    <a:pt x="11204" y="8254"/>
                  </a:cubicBezTo>
                  <a:cubicBezTo>
                    <a:pt x="12387" y="5911"/>
                    <a:pt x="12700" y="2745"/>
                    <a:pt x="10602" y="887"/>
                  </a:cubicBezTo>
                  <a:cubicBezTo>
                    <a:pt x="10615" y="838"/>
                    <a:pt x="10605" y="783"/>
                    <a:pt x="10553" y="749"/>
                  </a:cubicBezTo>
                  <a:cubicBezTo>
                    <a:pt x="9808" y="220"/>
                    <a:pt x="8928" y="0"/>
                    <a:pt x="801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6"/>
            <p:cNvSpPr/>
            <p:nvPr/>
          </p:nvSpPr>
          <p:spPr>
            <a:xfrm rot="-3417859">
              <a:off x="2016733" y="2717081"/>
              <a:ext cx="127016" cy="103245"/>
            </a:xfrm>
            <a:custGeom>
              <a:avLst/>
              <a:gdLst/>
              <a:ahLst/>
              <a:cxnLst/>
              <a:rect l="l" t="t" r="r" b="b"/>
              <a:pathLst>
                <a:path w="2335" h="1898" extrusionOk="0">
                  <a:moveTo>
                    <a:pt x="694" y="273"/>
                  </a:moveTo>
                  <a:cubicBezTo>
                    <a:pt x="781" y="273"/>
                    <a:pt x="869" y="316"/>
                    <a:pt x="937" y="417"/>
                  </a:cubicBezTo>
                  <a:cubicBezTo>
                    <a:pt x="1043" y="579"/>
                    <a:pt x="1047" y="779"/>
                    <a:pt x="1057" y="965"/>
                  </a:cubicBezTo>
                  <a:lnTo>
                    <a:pt x="1057" y="972"/>
                  </a:lnTo>
                  <a:cubicBezTo>
                    <a:pt x="1051" y="978"/>
                    <a:pt x="1040" y="986"/>
                    <a:pt x="1030" y="992"/>
                  </a:cubicBezTo>
                  <a:cubicBezTo>
                    <a:pt x="989" y="1024"/>
                    <a:pt x="1025" y="1091"/>
                    <a:pt x="1072" y="1091"/>
                  </a:cubicBezTo>
                  <a:cubicBezTo>
                    <a:pt x="1077" y="1091"/>
                    <a:pt x="1083" y="1091"/>
                    <a:pt x="1088" y="1089"/>
                  </a:cubicBezTo>
                  <a:cubicBezTo>
                    <a:pt x="1267" y="1030"/>
                    <a:pt x="1456" y="934"/>
                    <a:pt x="1650" y="927"/>
                  </a:cubicBezTo>
                  <a:cubicBezTo>
                    <a:pt x="1653" y="927"/>
                    <a:pt x="1656" y="927"/>
                    <a:pt x="1660" y="927"/>
                  </a:cubicBezTo>
                  <a:cubicBezTo>
                    <a:pt x="1862" y="927"/>
                    <a:pt x="2264" y="1118"/>
                    <a:pt x="1939" y="1412"/>
                  </a:cubicBezTo>
                  <a:cubicBezTo>
                    <a:pt x="1880" y="1467"/>
                    <a:pt x="1753" y="1481"/>
                    <a:pt x="1680" y="1494"/>
                  </a:cubicBezTo>
                  <a:cubicBezTo>
                    <a:pt x="1320" y="1553"/>
                    <a:pt x="953" y="1546"/>
                    <a:pt x="593" y="1594"/>
                  </a:cubicBezTo>
                  <a:lnTo>
                    <a:pt x="593" y="1594"/>
                  </a:lnTo>
                  <a:cubicBezTo>
                    <a:pt x="595" y="1589"/>
                    <a:pt x="590" y="1582"/>
                    <a:pt x="584" y="1582"/>
                  </a:cubicBezTo>
                  <a:cubicBezTo>
                    <a:pt x="583" y="1582"/>
                    <a:pt x="581" y="1583"/>
                    <a:pt x="579" y="1584"/>
                  </a:cubicBezTo>
                  <a:cubicBezTo>
                    <a:pt x="576" y="1588"/>
                    <a:pt x="572" y="1594"/>
                    <a:pt x="565" y="1598"/>
                  </a:cubicBezTo>
                  <a:cubicBezTo>
                    <a:pt x="538" y="1602"/>
                    <a:pt x="510" y="1605"/>
                    <a:pt x="482" y="1608"/>
                  </a:cubicBezTo>
                  <a:cubicBezTo>
                    <a:pt x="473" y="1612"/>
                    <a:pt x="462" y="1615"/>
                    <a:pt x="455" y="1618"/>
                  </a:cubicBezTo>
                  <a:cubicBezTo>
                    <a:pt x="427" y="1278"/>
                    <a:pt x="221" y="941"/>
                    <a:pt x="331" y="583"/>
                  </a:cubicBezTo>
                  <a:cubicBezTo>
                    <a:pt x="384" y="407"/>
                    <a:pt x="539" y="273"/>
                    <a:pt x="694" y="273"/>
                  </a:cubicBezTo>
                  <a:close/>
                  <a:moveTo>
                    <a:pt x="659" y="0"/>
                  </a:moveTo>
                  <a:cubicBezTo>
                    <a:pt x="597" y="0"/>
                    <a:pt x="530" y="13"/>
                    <a:pt x="459" y="39"/>
                  </a:cubicBezTo>
                  <a:cubicBezTo>
                    <a:pt x="169" y="146"/>
                    <a:pt x="31" y="445"/>
                    <a:pt x="18" y="741"/>
                  </a:cubicBezTo>
                  <a:cubicBezTo>
                    <a:pt x="1" y="1068"/>
                    <a:pt x="76" y="1598"/>
                    <a:pt x="352" y="1808"/>
                  </a:cubicBezTo>
                  <a:cubicBezTo>
                    <a:pt x="359" y="1815"/>
                    <a:pt x="369" y="1818"/>
                    <a:pt x="379" y="1821"/>
                  </a:cubicBezTo>
                  <a:cubicBezTo>
                    <a:pt x="369" y="1832"/>
                    <a:pt x="359" y="1842"/>
                    <a:pt x="352" y="1853"/>
                  </a:cubicBezTo>
                  <a:cubicBezTo>
                    <a:pt x="337" y="1873"/>
                    <a:pt x="357" y="1897"/>
                    <a:pt x="377" y="1897"/>
                  </a:cubicBezTo>
                  <a:cubicBezTo>
                    <a:pt x="384" y="1897"/>
                    <a:pt x="391" y="1894"/>
                    <a:pt x="397" y="1887"/>
                  </a:cubicBezTo>
                  <a:cubicBezTo>
                    <a:pt x="414" y="1866"/>
                    <a:pt x="427" y="1842"/>
                    <a:pt x="444" y="1818"/>
                  </a:cubicBezTo>
                  <a:cubicBezTo>
                    <a:pt x="462" y="1836"/>
                    <a:pt x="486" y="1845"/>
                    <a:pt x="514" y="1845"/>
                  </a:cubicBezTo>
                  <a:cubicBezTo>
                    <a:pt x="927" y="1845"/>
                    <a:pt x="1408" y="1825"/>
                    <a:pt x="1807" y="1715"/>
                  </a:cubicBezTo>
                  <a:cubicBezTo>
                    <a:pt x="2025" y="1656"/>
                    <a:pt x="2252" y="1532"/>
                    <a:pt x="2290" y="1292"/>
                  </a:cubicBezTo>
                  <a:cubicBezTo>
                    <a:pt x="2334" y="1024"/>
                    <a:pt x="2117" y="789"/>
                    <a:pt x="1869" y="724"/>
                  </a:cubicBezTo>
                  <a:cubicBezTo>
                    <a:pt x="1815" y="709"/>
                    <a:pt x="1761" y="702"/>
                    <a:pt x="1707" y="702"/>
                  </a:cubicBezTo>
                  <a:cubicBezTo>
                    <a:pt x="1541" y="702"/>
                    <a:pt x="1378" y="766"/>
                    <a:pt x="1232" y="854"/>
                  </a:cubicBezTo>
                  <a:cubicBezTo>
                    <a:pt x="1247" y="475"/>
                    <a:pt x="1047" y="0"/>
                    <a:pt x="65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6"/>
            <p:cNvSpPr/>
            <p:nvPr/>
          </p:nvSpPr>
          <p:spPr>
            <a:xfrm rot="-3417859">
              <a:off x="1975064" y="2539813"/>
              <a:ext cx="109990" cy="104224"/>
            </a:xfrm>
            <a:custGeom>
              <a:avLst/>
              <a:gdLst/>
              <a:ahLst/>
              <a:cxnLst/>
              <a:rect l="l" t="t" r="r" b="b"/>
              <a:pathLst>
                <a:path w="2022" h="1916" extrusionOk="0">
                  <a:moveTo>
                    <a:pt x="874" y="242"/>
                  </a:moveTo>
                  <a:cubicBezTo>
                    <a:pt x="1213" y="242"/>
                    <a:pt x="1539" y="383"/>
                    <a:pt x="1853" y="493"/>
                  </a:cubicBezTo>
                  <a:cubicBezTo>
                    <a:pt x="1646" y="755"/>
                    <a:pt x="1680" y="1113"/>
                    <a:pt x="1536" y="1402"/>
                  </a:cubicBezTo>
                  <a:cubicBezTo>
                    <a:pt x="1461" y="1550"/>
                    <a:pt x="1319" y="1671"/>
                    <a:pt x="1155" y="1671"/>
                  </a:cubicBezTo>
                  <a:cubicBezTo>
                    <a:pt x="1117" y="1671"/>
                    <a:pt x="1077" y="1664"/>
                    <a:pt x="1037" y="1650"/>
                  </a:cubicBezTo>
                  <a:cubicBezTo>
                    <a:pt x="800" y="1567"/>
                    <a:pt x="827" y="1292"/>
                    <a:pt x="995" y="1165"/>
                  </a:cubicBezTo>
                  <a:cubicBezTo>
                    <a:pt x="1033" y="1157"/>
                    <a:pt x="1054" y="1134"/>
                    <a:pt x="1061" y="1106"/>
                  </a:cubicBezTo>
                  <a:cubicBezTo>
                    <a:pt x="1075" y="1079"/>
                    <a:pt x="1068" y="1041"/>
                    <a:pt x="1040" y="1024"/>
                  </a:cubicBezTo>
                  <a:cubicBezTo>
                    <a:pt x="1027" y="1006"/>
                    <a:pt x="1009" y="996"/>
                    <a:pt x="981" y="992"/>
                  </a:cubicBezTo>
                  <a:cubicBezTo>
                    <a:pt x="762" y="965"/>
                    <a:pt x="325" y="958"/>
                    <a:pt x="276" y="649"/>
                  </a:cubicBezTo>
                  <a:cubicBezTo>
                    <a:pt x="225" y="322"/>
                    <a:pt x="624" y="249"/>
                    <a:pt x="851" y="242"/>
                  </a:cubicBezTo>
                  <a:cubicBezTo>
                    <a:pt x="859" y="242"/>
                    <a:pt x="866" y="242"/>
                    <a:pt x="874" y="242"/>
                  </a:cubicBezTo>
                  <a:close/>
                  <a:moveTo>
                    <a:pt x="803" y="1"/>
                  </a:moveTo>
                  <a:cubicBezTo>
                    <a:pt x="557" y="1"/>
                    <a:pt x="329" y="72"/>
                    <a:pt x="163" y="270"/>
                  </a:cubicBezTo>
                  <a:cubicBezTo>
                    <a:pt x="1" y="463"/>
                    <a:pt x="15" y="707"/>
                    <a:pt x="173" y="900"/>
                  </a:cubicBezTo>
                  <a:cubicBezTo>
                    <a:pt x="307" y="1065"/>
                    <a:pt x="514" y="1130"/>
                    <a:pt x="724" y="1154"/>
                  </a:cubicBezTo>
                  <a:cubicBezTo>
                    <a:pt x="662" y="1237"/>
                    <a:pt x="627" y="1343"/>
                    <a:pt x="627" y="1454"/>
                  </a:cubicBezTo>
                  <a:cubicBezTo>
                    <a:pt x="634" y="1722"/>
                    <a:pt x="865" y="1905"/>
                    <a:pt x="1123" y="1915"/>
                  </a:cubicBezTo>
                  <a:cubicBezTo>
                    <a:pt x="1132" y="1915"/>
                    <a:pt x="1141" y="1915"/>
                    <a:pt x="1150" y="1915"/>
                  </a:cubicBezTo>
                  <a:cubicBezTo>
                    <a:pt x="1809" y="1915"/>
                    <a:pt x="1885" y="1044"/>
                    <a:pt x="2007" y="566"/>
                  </a:cubicBezTo>
                  <a:cubicBezTo>
                    <a:pt x="2021" y="521"/>
                    <a:pt x="1990" y="480"/>
                    <a:pt x="1952" y="463"/>
                  </a:cubicBezTo>
                  <a:cubicBezTo>
                    <a:pt x="1980" y="422"/>
                    <a:pt x="1980" y="360"/>
                    <a:pt x="1928" y="331"/>
                  </a:cubicBezTo>
                  <a:cubicBezTo>
                    <a:pt x="1632" y="184"/>
                    <a:pt x="1195" y="1"/>
                    <a:pt x="80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6"/>
            <p:cNvSpPr/>
            <p:nvPr/>
          </p:nvSpPr>
          <p:spPr>
            <a:xfrm rot="-3417859">
              <a:off x="2030348" y="2352971"/>
              <a:ext cx="115811" cy="99056"/>
            </a:xfrm>
            <a:custGeom>
              <a:avLst/>
              <a:gdLst/>
              <a:ahLst/>
              <a:cxnLst/>
              <a:rect l="l" t="t" r="r" b="b"/>
              <a:pathLst>
                <a:path w="2129" h="1821" extrusionOk="0">
                  <a:moveTo>
                    <a:pt x="841" y="193"/>
                  </a:moveTo>
                  <a:cubicBezTo>
                    <a:pt x="929" y="193"/>
                    <a:pt x="1011" y="237"/>
                    <a:pt x="1060" y="353"/>
                  </a:cubicBezTo>
                  <a:cubicBezTo>
                    <a:pt x="1136" y="521"/>
                    <a:pt x="1050" y="725"/>
                    <a:pt x="998" y="890"/>
                  </a:cubicBezTo>
                  <a:cubicBezTo>
                    <a:pt x="978" y="948"/>
                    <a:pt x="1022" y="986"/>
                    <a:pt x="1071" y="993"/>
                  </a:cubicBezTo>
                  <a:cubicBezTo>
                    <a:pt x="1080" y="995"/>
                    <a:pt x="1090" y="998"/>
                    <a:pt x="1101" y="998"/>
                  </a:cubicBezTo>
                  <a:cubicBezTo>
                    <a:pt x="1105" y="998"/>
                    <a:pt x="1110" y="998"/>
                    <a:pt x="1115" y="996"/>
                  </a:cubicBezTo>
                  <a:cubicBezTo>
                    <a:pt x="1193" y="985"/>
                    <a:pt x="1298" y="966"/>
                    <a:pt x="1398" y="966"/>
                  </a:cubicBezTo>
                  <a:cubicBezTo>
                    <a:pt x="1482" y="966"/>
                    <a:pt x="1562" y="979"/>
                    <a:pt x="1621" y="1021"/>
                  </a:cubicBezTo>
                  <a:cubicBezTo>
                    <a:pt x="2124" y="1379"/>
                    <a:pt x="1338" y="1571"/>
                    <a:pt x="1156" y="1571"/>
                  </a:cubicBezTo>
                  <a:cubicBezTo>
                    <a:pt x="1152" y="1571"/>
                    <a:pt x="1149" y="1571"/>
                    <a:pt x="1146" y="1571"/>
                  </a:cubicBezTo>
                  <a:cubicBezTo>
                    <a:pt x="820" y="1551"/>
                    <a:pt x="506" y="1444"/>
                    <a:pt x="190" y="1382"/>
                  </a:cubicBezTo>
                  <a:cubicBezTo>
                    <a:pt x="237" y="1055"/>
                    <a:pt x="296" y="653"/>
                    <a:pt x="496" y="388"/>
                  </a:cubicBezTo>
                  <a:cubicBezTo>
                    <a:pt x="575" y="284"/>
                    <a:pt x="715" y="193"/>
                    <a:pt x="841" y="193"/>
                  </a:cubicBezTo>
                  <a:close/>
                  <a:moveTo>
                    <a:pt x="813" y="1"/>
                  </a:moveTo>
                  <a:cubicBezTo>
                    <a:pt x="781" y="1"/>
                    <a:pt x="746" y="4"/>
                    <a:pt x="709" y="9"/>
                  </a:cubicBezTo>
                  <a:cubicBezTo>
                    <a:pt x="131" y="102"/>
                    <a:pt x="38" y="952"/>
                    <a:pt x="21" y="1406"/>
                  </a:cubicBezTo>
                  <a:cubicBezTo>
                    <a:pt x="21" y="1417"/>
                    <a:pt x="21" y="1423"/>
                    <a:pt x="24" y="1430"/>
                  </a:cubicBezTo>
                  <a:cubicBezTo>
                    <a:pt x="0" y="1482"/>
                    <a:pt x="14" y="1554"/>
                    <a:pt x="86" y="1582"/>
                  </a:cubicBezTo>
                  <a:cubicBezTo>
                    <a:pt x="349" y="1685"/>
                    <a:pt x="786" y="1820"/>
                    <a:pt x="1177" y="1820"/>
                  </a:cubicBezTo>
                  <a:cubicBezTo>
                    <a:pt x="1518" y="1820"/>
                    <a:pt x="1825" y="1717"/>
                    <a:pt x="1951" y="1399"/>
                  </a:cubicBezTo>
                  <a:cubicBezTo>
                    <a:pt x="2129" y="965"/>
                    <a:pt x="1767" y="769"/>
                    <a:pt x="1405" y="769"/>
                  </a:cubicBezTo>
                  <a:cubicBezTo>
                    <a:pt x="1337" y="769"/>
                    <a:pt x="1269" y="776"/>
                    <a:pt x="1205" y="790"/>
                  </a:cubicBezTo>
                  <a:cubicBezTo>
                    <a:pt x="1281" y="442"/>
                    <a:pt x="1222" y="1"/>
                    <a:pt x="81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6"/>
            <p:cNvSpPr/>
            <p:nvPr/>
          </p:nvSpPr>
          <p:spPr>
            <a:xfrm rot="-3417859">
              <a:off x="2191272" y="2420152"/>
              <a:ext cx="105040" cy="113254"/>
            </a:xfrm>
            <a:custGeom>
              <a:avLst/>
              <a:gdLst/>
              <a:ahLst/>
              <a:cxnLst/>
              <a:rect l="l" t="t" r="r" b="b"/>
              <a:pathLst>
                <a:path w="1931" h="2082" extrusionOk="0">
                  <a:moveTo>
                    <a:pt x="1310" y="247"/>
                  </a:moveTo>
                  <a:cubicBezTo>
                    <a:pt x="1389" y="247"/>
                    <a:pt x="1466" y="268"/>
                    <a:pt x="1538" y="323"/>
                  </a:cubicBezTo>
                  <a:cubicBezTo>
                    <a:pt x="1879" y="577"/>
                    <a:pt x="1435" y="852"/>
                    <a:pt x="1187" y="911"/>
                  </a:cubicBezTo>
                  <a:cubicBezTo>
                    <a:pt x="1184" y="911"/>
                    <a:pt x="1184" y="914"/>
                    <a:pt x="1181" y="914"/>
                  </a:cubicBezTo>
                  <a:cubicBezTo>
                    <a:pt x="1174" y="911"/>
                    <a:pt x="1163" y="908"/>
                    <a:pt x="1157" y="904"/>
                  </a:cubicBezTo>
                  <a:cubicBezTo>
                    <a:pt x="1150" y="903"/>
                    <a:pt x="1143" y="902"/>
                    <a:pt x="1137" y="902"/>
                  </a:cubicBezTo>
                  <a:cubicBezTo>
                    <a:pt x="1051" y="902"/>
                    <a:pt x="998" y="1024"/>
                    <a:pt x="1087" y="1066"/>
                  </a:cubicBezTo>
                  <a:cubicBezTo>
                    <a:pt x="1273" y="1156"/>
                    <a:pt x="1504" y="1297"/>
                    <a:pt x="1508" y="1531"/>
                  </a:cubicBezTo>
                  <a:cubicBezTo>
                    <a:pt x="1511" y="1750"/>
                    <a:pt x="1397" y="1821"/>
                    <a:pt x="1253" y="1821"/>
                  </a:cubicBezTo>
                  <a:cubicBezTo>
                    <a:pt x="1101" y="1821"/>
                    <a:pt x="916" y="1741"/>
                    <a:pt x="806" y="1675"/>
                  </a:cubicBezTo>
                  <a:cubicBezTo>
                    <a:pt x="568" y="1537"/>
                    <a:pt x="389" y="1327"/>
                    <a:pt x="175" y="1165"/>
                  </a:cubicBezTo>
                  <a:cubicBezTo>
                    <a:pt x="175" y="1162"/>
                    <a:pt x="175" y="1162"/>
                    <a:pt x="179" y="1162"/>
                  </a:cubicBezTo>
                  <a:cubicBezTo>
                    <a:pt x="369" y="811"/>
                    <a:pt x="558" y="519"/>
                    <a:pt x="939" y="350"/>
                  </a:cubicBezTo>
                  <a:cubicBezTo>
                    <a:pt x="1062" y="296"/>
                    <a:pt x="1189" y="247"/>
                    <a:pt x="1310" y="247"/>
                  </a:cubicBezTo>
                  <a:close/>
                  <a:moveTo>
                    <a:pt x="1352" y="0"/>
                  </a:moveTo>
                  <a:cubicBezTo>
                    <a:pt x="772" y="0"/>
                    <a:pt x="125" y="554"/>
                    <a:pt x="7" y="1083"/>
                  </a:cubicBezTo>
                  <a:cubicBezTo>
                    <a:pt x="4" y="1094"/>
                    <a:pt x="0" y="1100"/>
                    <a:pt x="0" y="1111"/>
                  </a:cubicBezTo>
                  <a:cubicBezTo>
                    <a:pt x="4" y="1114"/>
                    <a:pt x="4" y="1118"/>
                    <a:pt x="7" y="1121"/>
                  </a:cubicBezTo>
                  <a:cubicBezTo>
                    <a:pt x="7" y="1135"/>
                    <a:pt x="10" y="1149"/>
                    <a:pt x="18" y="1159"/>
                  </a:cubicBezTo>
                  <a:cubicBezTo>
                    <a:pt x="162" y="1550"/>
                    <a:pt x="757" y="2081"/>
                    <a:pt x="1228" y="2081"/>
                  </a:cubicBezTo>
                  <a:cubicBezTo>
                    <a:pt x="1318" y="2081"/>
                    <a:pt x="1403" y="2062"/>
                    <a:pt x="1480" y="2019"/>
                  </a:cubicBezTo>
                  <a:cubicBezTo>
                    <a:pt x="1931" y="1775"/>
                    <a:pt x="1748" y="1283"/>
                    <a:pt x="1422" y="1038"/>
                  </a:cubicBezTo>
                  <a:cubicBezTo>
                    <a:pt x="1645" y="966"/>
                    <a:pt x="1848" y="819"/>
                    <a:pt x="1889" y="567"/>
                  </a:cubicBezTo>
                  <a:cubicBezTo>
                    <a:pt x="1927" y="315"/>
                    <a:pt x="1786" y="71"/>
                    <a:pt x="1535" y="20"/>
                  </a:cubicBezTo>
                  <a:cubicBezTo>
                    <a:pt x="1475" y="7"/>
                    <a:pt x="1414" y="0"/>
                    <a:pt x="135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6"/>
            <p:cNvSpPr/>
            <p:nvPr/>
          </p:nvSpPr>
          <p:spPr>
            <a:xfrm rot="-3417859">
              <a:off x="2146614" y="2593617"/>
              <a:ext cx="121522" cy="90571"/>
            </a:xfrm>
            <a:custGeom>
              <a:avLst/>
              <a:gdLst/>
              <a:ahLst/>
              <a:cxnLst/>
              <a:rect l="l" t="t" r="r" b="b"/>
              <a:pathLst>
                <a:path w="2234" h="1665" extrusionOk="0">
                  <a:moveTo>
                    <a:pt x="695" y="200"/>
                  </a:moveTo>
                  <a:cubicBezTo>
                    <a:pt x="1026" y="238"/>
                    <a:pt x="1391" y="214"/>
                    <a:pt x="1683" y="386"/>
                  </a:cubicBezTo>
                  <a:cubicBezTo>
                    <a:pt x="1880" y="503"/>
                    <a:pt x="2045" y="740"/>
                    <a:pt x="1913" y="964"/>
                  </a:cubicBezTo>
                  <a:cubicBezTo>
                    <a:pt x="1842" y="1087"/>
                    <a:pt x="1742" y="1137"/>
                    <a:pt x="1638" y="1137"/>
                  </a:cubicBezTo>
                  <a:cubicBezTo>
                    <a:pt x="1472" y="1137"/>
                    <a:pt x="1296" y="1009"/>
                    <a:pt x="1211" y="851"/>
                  </a:cubicBezTo>
                  <a:cubicBezTo>
                    <a:pt x="1201" y="833"/>
                    <a:pt x="1185" y="827"/>
                    <a:pt x="1169" y="827"/>
                  </a:cubicBezTo>
                  <a:cubicBezTo>
                    <a:pt x="1159" y="827"/>
                    <a:pt x="1149" y="829"/>
                    <a:pt x="1140" y="833"/>
                  </a:cubicBezTo>
                  <a:cubicBezTo>
                    <a:pt x="1131" y="831"/>
                    <a:pt x="1122" y="830"/>
                    <a:pt x="1113" y="830"/>
                  </a:cubicBezTo>
                  <a:cubicBezTo>
                    <a:pt x="1041" y="830"/>
                    <a:pt x="973" y="899"/>
                    <a:pt x="1019" y="981"/>
                  </a:cubicBezTo>
                  <a:cubicBezTo>
                    <a:pt x="1137" y="1201"/>
                    <a:pt x="984" y="1438"/>
                    <a:pt x="792" y="1438"/>
                  </a:cubicBezTo>
                  <a:cubicBezTo>
                    <a:pt x="726" y="1438"/>
                    <a:pt x="655" y="1410"/>
                    <a:pt x="589" y="1343"/>
                  </a:cubicBezTo>
                  <a:cubicBezTo>
                    <a:pt x="472" y="1222"/>
                    <a:pt x="458" y="1057"/>
                    <a:pt x="475" y="902"/>
                  </a:cubicBezTo>
                  <a:cubicBezTo>
                    <a:pt x="499" y="662"/>
                    <a:pt x="599" y="424"/>
                    <a:pt x="695" y="200"/>
                  </a:cubicBezTo>
                  <a:close/>
                  <a:moveTo>
                    <a:pt x="598" y="21"/>
                  </a:moveTo>
                  <a:cubicBezTo>
                    <a:pt x="539" y="21"/>
                    <a:pt x="510" y="91"/>
                    <a:pt x="530" y="138"/>
                  </a:cubicBezTo>
                  <a:cubicBezTo>
                    <a:pt x="307" y="575"/>
                    <a:pt x="0" y="1318"/>
                    <a:pt x="568" y="1607"/>
                  </a:cubicBezTo>
                  <a:cubicBezTo>
                    <a:pt x="646" y="1647"/>
                    <a:pt x="723" y="1664"/>
                    <a:pt x="797" y="1664"/>
                  </a:cubicBezTo>
                  <a:cubicBezTo>
                    <a:pt x="1045" y="1664"/>
                    <a:pt x="1246" y="1462"/>
                    <a:pt x="1277" y="1222"/>
                  </a:cubicBezTo>
                  <a:cubicBezTo>
                    <a:pt x="1372" y="1303"/>
                    <a:pt x="1495" y="1343"/>
                    <a:pt x="1621" y="1343"/>
                  </a:cubicBezTo>
                  <a:cubicBezTo>
                    <a:pt x="1865" y="1343"/>
                    <a:pt x="2116" y="1192"/>
                    <a:pt x="2175" y="899"/>
                  </a:cubicBezTo>
                  <a:cubicBezTo>
                    <a:pt x="2234" y="606"/>
                    <a:pt x="2041" y="338"/>
                    <a:pt x="1797" y="197"/>
                  </a:cubicBezTo>
                  <a:cubicBezTo>
                    <a:pt x="1459" y="1"/>
                    <a:pt x="1040" y="45"/>
                    <a:pt x="665" y="25"/>
                  </a:cubicBezTo>
                  <a:cubicBezTo>
                    <a:pt x="651" y="21"/>
                    <a:pt x="637" y="21"/>
                    <a:pt x="623" y="21"/>
                  </a:cubicBezTo>
                  <a:lnTo>
                    <a:pt x="603" y="21"/>
                  </a:lnTo>
                  <a:cubicBezTo>
                    <a:pt x="601" y="21"/>
                    <a:pt x="599" y="21"/>
                    <a:pt x="598" y="2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6"/>
            <p:cNvSpPr/>
            <p:nvPr/>
          </p:nvSpPr>
          <p:spPr>
            <a:xfrm rot="-3417859">
              <a:off x="2315206" y="2635545"/>
              <a:ext cx="103408" cy="100580"/>
            </a:xfrm>
            <a:custGeom>
              <a:avLst/>
              <a:gdLst/>
              <a:ahLst/>
              <a:cxnLst/>
              <a:rect l="l" t="t" r="r" b="b"/>
              <a:pathLst>
                <a:path w="1901" h="1849" extrusionOk="0">
                  <a:moveTo>
                    <a:pt x="1373" y="219"/>
                  </a:moveTo>
                  <a:cubicBezTo>
                    <a:pt x="1427" y="219"/>
                    <a:pt x="1478" y="226"/>
                    <a:pt x="1519" y="244"/>
                  </a:cubicBezTo>
                  <a:cubicBezTo>
                    <a:pt x="1829" y="378"/>
                    <a:pt x="1588" y="633"/>
                    <a:pt x="1450" y="716"/>
                  </a:cubicBezTo>
                  <a:cubicBezTo>
                    <a:pt x="1381" y="757"/>
                    <a:pt x="1299" y="787"/>
                    <a:pt x="1227" y="825"/>
                  </a:cubicBezTo>
                  <a:cubicBezTo>
                    <a:pt x="1151" y="860"/>
                    <a:pt x="1165" y="953"/>
                    <a:pt x="1213" y="1000"/>
                  </a:cubicBezTo>
                  <a:cubicBezTo>
                    <a:pt x="1178" y="1045"/>
                    <a:pt x="1221" y="1120"/>
                    <a:pt x="1280" y="1120"/>
                  </a:cubicBezTo>
                  <a:cubicBezTo>
                    <a:pt x="1286" y="1120"/>
                    <a:pt x="1292" y="1119"/>
                    <a:pt x="1299" y="1118"/>
                  </a:cubicBezTo>
                  <a:cubicBezTo>
                    <a:pt x="1567" y="1170"/>
                    <a:pt x="1629" y="1294"/>
                    <a:pt x="1488" y="1493"/>
                  </a:cubicBezTo>
                  <a:cubicBezTo>
                    <a:pt x="1416" y="1558"/>
                    <a:pt x="1333" y="1593"/>
                    <a:pt x="1240" y="1599"/>
                  </a:cubicBezTo>
                  <a:cubicBezTo>
                    <a:pt x="1229" y="1600"/>
                    <a:pt x="1219" y="1600"/>
                    <a:pt x="1208" y="1600"/>
                  </a:cubicBezTo>
                  <a:cubicBezTo>
                    <a:pt x="1076" y="1600"/>
                    <a:pt x="953" y="1540"/>
                    <a:pt x="841" y="1472"/>
                  </a:cubicBezTo>
                  <a:cubicBezTo>
                    <a:pt x="631" y="1345"/>
                    <a:pt x="469" y="1166"/>
                    <a:pt x="297" y="997"/>
                  </a:cubicBezTo>
                  <a:cubicBezTo>
                    <a:pt x="431" y="670"/>
                    <a:pt x="679" y="406"/>
                    <a:pt x="1020" y="288"/>
                  </a:cubicBezTo>
                  <a:cubicBezTo>
                    <a:pt x="1113" y="255"/>
                    <a:pt x="1252" y="219"/>
                    <a:pt x="1373" y="219"/>
                  </a:cubicBezTo>
                  <a:close/>
                  <a:moveTo>
                    <a:pt x="1335" y="1"/>
                  </a:moveTo>
                  <a:cubicBezTo>
                    <a:pt x="791" y="1"/>
                    <a:pt x="286" y="398"/>
                    <a:pt x="156" y="922"/>
                  </a:cubicBezTo>
                  <a:cubicBezTo>
                    <a:pt x="77" y="932"/>
                    <a:pt x="1" y="1018"/>
                    <a:pt x="63" y="1097"/>
                  </a:cubicBezTo>
                  <a:cubicBezTo>
                    <a:pt x="299" y="1413"/>
                    <a:pt x="759" y="1848"/>
                    <a:pt x="1202" y="1848"/>
                  </a:cubicBezTo>
                  <a:cubicBezTo>
                    <a:pt x="1334" y="1848"/>
                    <a:pt x="1465" y="1809"/>
                    <a:pt x="1588" y="1717"/>
                  </a:cubicBezTo>
                  <a:cubicBezTo>
                    <a:pt x="1891" y="1483"/>
                    <a:pt x="1780" y="1008"/>
                    <a:pt x="1478" y="946"/>
                  </a:cubicBezTo>
                  <a:cubicBezTo>
                    <a:pt x="1681" y="846"/>
                    <a:pt x="1863" y="695"/>
                    <a:pt x="1883" y="450"/>
                  </a:cubicBezTo>
                  <a:cubicBezTo>
                    <a:pt x="1901" y="189"/>
                    <a:pt x="1711" y="44"/>
                    <a:pt x="1474" y="9"/>
                  </a:cubicBezTo>
                  <a:cubicBezTo>
                    <a:pt x="1428" y="3"/>
                    <a:pt x="1382" y="1"/>
                    <a:pt x="133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36"/>
          <p:cNvGrpSpPr/>
          <p:nvPr/>
        </p:nvGrpSpPr>
        <p:grpSpPr>
          <a:xfrm>
            <a:off x="4126626" y="2402052"/>
            <a:ext cx="890754" cy="1001312"/>
            <a:chOff x="4067938" y="2014050"/>
            <a:chExt cx="1008325" cy="1133475"/>
          </a:xfrm>
        </p:grpSpPr>
        <p:sp>
          <p:nvSpPr>
            <p:cNvPr id="400" name="Google Shape;400;p36"/>
            <p:cNvSpPr/>
            <p:nvPr/>
          </p:nvSpPr>
          <p:spPr>
            <a:xfrm>
              <a:off x="4258238" y="2014050"/>
              <a:ext cx="669675" cy="1133475"/>
            </a:xfrm>
            <a:custGeom>
              <a:avLst/>
              <a:gdLst/>
              <a:ahLst/>
              <a:cxnLst/>
              <a:rect l="l" t="t" r="r" b="b"/>
              <a:pathLst>
                <a:path w="26787" h="45339" extrusionOk="0">
                  <a:moveTo>
                    <a:pt x="23390" y="667"/>
                  </a:moveTo>
                  <a:cubicBezTo>
                    <a:pt x="24105" y="667"/>
                    <a:pt x="24797" y="1073"/>
                    <a:pt x="25376" y="1897"/>
                  </a:cubicBezTo>
                  <a:cubicBezTo>
                    <a:pt x="25199" y="1879"/>
                    <a:pt x="25029" y="1870"/>
                    <a:pt x="24865" y="1870"/>
                  </a:cubicBezTo>
                  <a:cubicBezTo>
                    <a:pt x="23108" y="1870"/>
                    <a:pt x="22046" y="2893"/>
                    <a:pt x="21074" y="4151"/>
                  </a:cubicBezTo>
                  <a:cubicBezTo>
                    <a:pt x="19336" y="6402"/>
                    <a:pt x="18414" y="9069"/>
                    <a:pt x="17178" y="11582"/>
                  </a:cubicBezTo>
                  <a:cubicBezTo>
                    <a:pt x="17009" y="11930"/>
                    <a:pt x="16851" y="12287"/>
                    <a:pt x="16610" y="12807"/>
                  </a:cubicBezTo>
                  <a:cubicBezTo>
                    <a:pt x="16503" y="12611"/>
                    <a:pt x="16387" y="12494"/>
                    <a:pt x="16407" y="12414"/>
                  </a:cubicBezTo>
                  <a:cubicBezTo>
                    <a:pt x="17464" y="8478"/>
                    <a:pt x="18534" y="4540"/>
                    <a:pt x="21562" y="1546"/>
                  </a:cubicBezTo>
                  <a:cubicBezTo>
                    <a:pt x="22152" y="963"/>
                    <a:pt x="22780" y="667"/>
                    <a:pt x="23390" y="667"/>
                  </a:cubicBezTo>
                  <a:close/>
                  <a:moveTo>
                    <a:pt x="3200" y="653"/>
                  </a:moveTo>
                  <a:cubicBezTo>
                    <a:pt x="3765" y="653"/>
                    <a:pt x="4376" y="891"/>
                    <a:pt x="4929" y="1381"/>
                  </a:cubicBezTo>
                  <a:cubicBezTo>
                    <a:pt x="6003" y="2331"/>
                    <a:pt x="6870" y="3463"/>
                    <a:pt x="7517" y="4747"/>
                  </a:cubicBezTo>
                  <a:cubicBezTo>
                    <a:pt x="8619" y="6939"/>
                    <a:pt x="9431" y="9245"/>
                    <a:pt x="10106" y="11603"/>
                  </a:cubicBezTo>
                  <a:cubicBezTo>
                    <a:pt x="10192" y="11906"/>
                    <a:pt x="10381" y="12253"/>
                    <a:pt x="10057" y="12835"/>
                  </a:cubicBezTo>
                  <a:cubicBezTo>
                    <a:pt x="9304" y="11180"/>
                    <a:pt x="8636" y="9713"/>
                    <a:pt x="7968" y="8243"/>
                  </a:cubicBezTo>
                  <a:cubicBezTo>
                    <a:pt x="7297" y="6767"/>
                    <a:pt x="6499" y="5366"/>
                    <a:pt x="5522" y="4062"/>
                  </a:cubicBezTo>
                  <a:cubicBezTo>
                    <a:pt x="4573" y="2799"/>
                    <a:pt x="3478" y="1854"/>
                    <a:pt x="1853" y="1854"/>
                  </a:cubicBezTo>
                  <a:cubicBezTo>
                    <a:pt x="1720" y="1854"/>
                    <a:pt x="1583" y="1860"/>
                    <a:pt x="1443" y="1873"/>
                  </a:cubicBezTo>
                  <a:cubicBezTo>
                    <a:pt x="1784" y="1071"/>
                    <a:pt x="2451" y="653"/>
                    <a:pt x="3200" y="653"/>
                  </a:cubicBezTo>
                  <a:close/>
                  <a:moveTo>
                    <a:pt x="24640" y="2453"/>
                  </a:moveTo>
                  <a:cubicBezTo>
                    <a:pt x="25378" y="2453"/>
                    <a:pt x="25719" y="2860"/>
                    <a:pt x="25795" y="3725"/>
                  </a:cubicBezTo>
                  <a:cubicBezTo>
                    <a:pt x="25971" y="5776"/>
                    <a:pt x="24798" y="7287"/>
                    <a:pt x="23606" y="8667"/>
                  </a:cubicBezTo>
                  <a:cubicBezTo>
                    <a:pt x="21989" y="10543"/>
                    <a:pt x="20220" y="12291"/>
                    <a:pt x="18307" y="13877"/>
                  </a:cubicBezTo>
                  <a:cubicBezTo>
                    <a:pt x="17440" y="13571"/>
                    <a:pt x="17246" y="13079"/>
                    <a:pt x="17664" y="12236"/>
                  </a:cubicBezTo>
                  <a:cubicBezTo>
                    <a:pt x="19009" y="9524"/>
                    <a:pt x="20051" y="6643"/>
                    <a:pt x="21941" y="4221"/>
                  </a:cubicBezTo>
                  <a:cubicBezTo>
                    <a:pt x="22543" y="3446"/>
                    <a:pt x="23166" y="2651"/>
                    <a:pt x="24240" y="2486"/>
                  </a:cubicBezTo>
                  <a:cubicBezTo>
                    <a:pt x="24385" y="2464"/>
                    <a:pt x="24518" y="2453"/>
                    <a:pt x="24640" y="2453"/>
                  </a:cubicBezTo>
                  <a:close/>
                  <a:moveTo>
                    <a:pt x="2102" y="2411"/>
                  </a:moveTo>
                  <a:cubicBezTo>
                    <a:pt x="2372" y="2411"/>
                    <a:pt x="2679" y="2487"/>
                    <a:pt x="3016" y="2647"/>
                  </a:cubicBezTo>
                  <a:cubicBezTo>
                    <a:pt x="3632" y="2936"/>
                    <a:pt x="4107" y="3429"/>
                    <a:pt x="4526" y="3956"/>
                  </a:cubicBezTo>
                  <a:cubicBezTo>
                    <a:pt x="6602" y="6543"/>
                    <a:pt x="7741" y="9641"/>
                    <a:pt x="9145" y="12590"/>
                  </a:cubicBezTo>
                  <a:cubicBezTo>
                    <a:pt x="9514" y="13361"/>
                    <a:pt x="8911" y="13626"/>
                    <a:pt x="8316" y="13912"/>
                  </a:cubicBezTo>
                  <a:cubicBezTo>
                    <a:pt x="6038" y="11626"/>
                    <a:pt x="3449" y="9644"/>
                    <a:pt x="1753" y="6818"/>
                  </a:cubicBezTo>
                  <a:cubicBezTo>
                    <a:pt x="1219" y="5927"/>
                    <a:pt x="800" y="5026"/>
                    <a:pt x="865" y="3935"/>
                  </a:cubicBezTo>
                  <a:cubicBezTo>
                    <a:pt x="922" y="2960"/>
                    <a:pt x="1379" y="2411"/>
                    <a:pt x="2102" y="2411"/>
                  </a:cubicBezTo>
                  <a:close/>
                  <a:moveTo>
                    <a:pt x="13296" y="12578"/>
                  </a:moveTo>
                  <a:cubicBezTo>
                    <a:pt x="14695" y="12578"/>
                    <a:pt x="16107" y="13246"/>
                    <a:pt x="17550" y="14552"/>
                  </a:cubicBezTo>
                  <a:cubicBezTo>
                    <a:pt x="21635" y="18252"/>
                    <a:pt x="23875" y="22946"/>
                    <a:pt x="24945" y="28305"/>
                  </a:cubicBezTo>
                  <a:cubicBezTo>
                    <a:pt x="25668" y="31918"/>
                    <a:pt x="25187" y="35322"/>
                    <a:pt x="23445" y="38520"/>
                  </a:cubicBezTo>
                  <a:cubicBezTo>
                    <a:pt x="21370" y="42332"/>
                    <a:pt x="18471" y="44379"/>
                    <a:pt x="13549" y="44379"/>
                  </a:cubicBezTo>
                  <a:cubicBezTo>
                    <a:pt x="13460" y="44379"/>
                    <a:pt x="13369" y="44378"/>
                    <a:pt x="13278" y="44377"/>
                  </a:cubicBezTo>
                  <a:cubicBezTo>
                    <a:pt x="13114" y="44383"/>
                    <a:pt x="12951" y="44385"/>
                    <a:pt x="12790" y="44385"/>
                  </a:cubicBezTo>
                  <a:cubicBezTo>
                    <a:pt x="6080" y="44385"/>
                    <a:pt x="2261" y="39328"/>
                    <a:pt x="1640" y="33605"/>
                  </a:cubicBezTo>
                  <a:cubicBezTo>
                    <a:pt x="803" y="25944"/>
                    <a:pt x="3770" y="19501"/>
                    <a:pt x="9404" y="14346"/>
                  </a:cubicBezTo>
                  <a:cubicBezTo>
                    <a:pt x="10700" y="13159"/>
                    <a:pt x="11993" y="12578"/>
                    <a:pt x="13296" y="12578"/>
                  </a:cubicBezTo>
                  <a:close/>
                  <a:moveTo>
                    <a:pt x="23666" y="1"/>
                  </a:moveTo>
                  <a:cubicBezTo>
                    <a:pt x="23614" y="1"/>
                    <a:pt x="23564" y="3"/>
                    <a:pt x="23514" y="8"/>
                  </a:cubicBezTo>
                  <a:cubicBezTo>
                    <a:pt x="22227" y="139"/>
                    <a:pt x="21211" y="690"/>
                    <a:pt x="20382" y="1711"/>
                  </a:cubicBezTo>
                  <a:cubicBezTo>
                    <a:pt x="19249" y="3106"/>
                    <a:pt x="18296" y="4592"/>
                    <a:pt x="17543" y="6216"/>
                  </a:cubicBezTo>
                  <a:cubicBezTo>
                    <a:pt x="16672" y="8106"/>
                    <a:pt x="15977" y="10060"/>
                    <a:pt x="15471" y="12174"/>
                  </a:cubicBezTo>
                  <a:cubicBezTo>
                    <a:pt x="14749" y="11836"/>
                    <a:pt x="14047" y="11678"/>
                    <a:pt x="13346" y="11678"/>
                  </a:cubicBezTo>
                  <a:cubicBezTo>
                    <a:pt x="12618" y="11678"/>
                    <a:pt x="11891" y="11849"/>
                    <a:pt x="11145" y="12171"/>
                  </a:cubicBezTo>
                  <a:cubicBezTo>
                    <a:pt x="10866" y="10470"/>
                    <a:pt x="10274" y="8966"/>
                    <a:pt x="9668" y="7466"/>
                  </a:cubicBezTo>
                  <a:cubicBezTo>
                    <a:pt x="8712" y="5098"/>
                    <a:pt x="7493" y="2885"/>
                    <a:pt x="5659" y="1071"/>
                  </a:cubicBezTo>
                  <a:cubicBezTo>
                    <a:pt x="4950" y="367"/>
                    <a:pt x="4110" y="17"/>
                    <a:pt x="3283" y="17"/>
                  </a:cubicBezTo>
                  <a:cubicBezTo>
                    <a:pt x="2513" y="17"/>
                    <a:pt x="1753" y="321"/>
                    <a:pt x="1119" y="927"/>
                  </a:cubicBezTo>
                  <a:cubicBezTo>
                    <a:pt x="383" y="1632"/>
                    <a:pt x="211" y="2561"/>
                    <a:pt x="156" y="3529"/>
                  </a:cubicBezTo>
                  <a:cubicBezTo>
                    <a:pt x="15" y="5997"/>
                    <a:pt x="1367" y="7810"/>
                    <a:pt x="2864" y="9524"/>
                  </a:cubicBezTo>
                  <a:cubicBezTo>
                    <a:pt x="4372" y="11251"/>
                    <a:pt x="5951" y="12917"/>
                    <a:pt x="7607" y="14731"/>
                  </a:cubicBezTo>
                  <a:cubicBezTo>
                    <a:pt x="6843" y="15523"/>
                    <a:pt x="5955" y="16576"/>
                    <a:pt x="5201" y="17739"/>
                  </a:cubicBezTo>
                  <a:cubicBezTo>
                    <a:pt x="2004" y="22695"/>
                    <a:pt x="1" y="28033"/>
                    <a:pt x="913" y="33993"/>
                  </a:cubicBezTo>
                  <a:cubicBezTo>
                    <a:pt x="1803" y="39845"/>
                    <a:pt x="5973" y="45339"/>
                    <a:pt x="13394" y="45339"/>
                  </a:cubicBezTo>
                  <a:cubicBezTo>
                    <a:pt x="13978" y="45339"/>
                    <a:pt x="14582" y="45305"/>
                    <a:pt x="15206" y="45234"/>
                  </a:cubicBezTo>
                  <a:cubicBezTo>
                    <a:pt x="20393" y="44645"/>
                    <a:pt x="24378" y="40023"/>
                    <a:pt x="25558" y="35219"/>
                  </a:cubicBezTo>
                  <a:cubicBezTo>
                    <a:pt x="26787" y="30211"/>
                    <a:pt x="25396" y="25565"/>
                    <a:pt x="23390" y="21077"/>
                  </a:cubicBezTo>
                  <a:cubicBezTo>
                    <a:pt x="22296" y="18630"/>
                    <a:pt x="20761" y="16404"/>
                    <a:pt x="18774" y="14422"/>
                  </a:cubicBezTo>
                  <a:cubicBezTo>
                    <a:pt x="19254" y="13981"/>
                    <a:pt x="19662" y="13620"/>
                    <a:pt x="20055" y="13237"/>
                  </a:cubicBezTo>
                  <a:cubicBezTo>
                    <a:pt x="22089" y="11251"/>
                    <a:pt x="24299" y="9431"/>
                    <a:pt x="25709" y="6877"/>
                  </a:cubicBezTo>
                  <a:cubicBezTo>
                    <a:pt x="26584" y="5294"/>
                    <a:pt x="26777" y="3663"/>
                    <a:pt x="26205" y="1962"/>
                  </a:cubicBezTo>
                  <a:cubicBezTo>
                    <a:pt x="25843" y="872"/>
                    <a:pt x="24627" y="1"/>
                    <a:pt x="236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6"/>
            <p:cNvSpPr/>
            <p:nvPr/>
          </p:nvSpPr>
          <p:spPr>
            <a:xfrm>
              <a:off x="4943638" y="2435225"/>
              <a:ext cx="116350" cy="78550"/>
            </a:xfrm>
            <a:custGeom>
              <a:avLst/>
              <a:gdLst/>
              <a:ahLst/>
              <a:cxnLst/>
              <a:rect l="l" t="t" r="r" b="b"/>
              <a:pathLst>
                <a:path w="4654" h="3142" extrusionOk="0">
                  <a:moveTo>
                    <a:pt x="4653" y="0"/>
                  </a:moveTo>
                  <a:lnTo>
                    <a:pt x="4653" y="0"/>
                  </a:lnTo>
                  <a:cubicBezTo>
                    <a:pt x="2612" y="593"/>
                    <a:pt x="1340" y="1780"/>
                    <a:pt x="1" y="3129"/>
                  </a:cubicBezTo>
                  <a:cubicBezTo>
                    <a:pt x="56" y="3138"/>
                    <a:pt x="115" y="3142"/>
                    <a:pt x="177" y="3142"/>
                  </a:cubicBezTo>
                  <a:cubicBezTo>
                    <a:pt x="1443" y="3142"/>
                    <a:pt x="3958" y="1424"/>
                    <a:pt x="465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6"/>
            <p:cNvSpPr/>
            <p:nvPr/>
          </p:nvSpPr>
          <p:spPr>
            <a:xfrm>
              <a:off x="4980288" y="2800725"/>
              <a:ext cx="95975" cy="56750"/>
            </a:xfrm>
            <a:custGeom>
              <a:avLst/>
              <a:gdLst/>
              <a:ahLst/>
              <a:cxnLst/>
              <a:rect l="l" t="t" r="r" b="b"/>
              <a:pathLst>
                <a:path w="3839" h="2270" extrusionOk="0">
                  <a:moveTo>
                    <a:pt x="1" y="0"/>
                  </a:moveTo>
                  <a:lnTo>
                    <a:pt x="1" y="0"/>
                  </a:lnTo>
                  <a:cubicBezTo>
                    <a:pt x="375" y="1194"/>
                    <a:pt x="2127" y="2270"/>
                    <a:pt x="3443" y="2270"/>
                  </a:cubicBezTo>
                  <a:cubicBezTo>
                    <a:pt x="3580" y="2270"/>
                    <a:pt x="3713" y="2258"/>
                    <a:pt x="3838" y="2234"/>
                  </a:cubicBezTo>
                  <a:cubicBezTo>
                    <a:pt x="3556" y="1301"/>
                    <a:pt x="1456" y="48"/>
                    <a:pt x="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6"/>
            <p:cNvSpPr/>
            <p:nvPr/>
          </p:nvSpPr>
          <p:spPr>
            <a:xfrm>
              <a:off x="4958088" y="2642650"/>
              <a:ext cx="102175" cy="31250"/>
            </a:xfrm>
            <a:custGeom>
              <a:avLst/>
              <a:gdLst/>
              <a:ahLst/>
              <a:cxnLst/>
              <a:rect l="l" t="t" r="r" b="b"/>
              <a:pathLst>
                <a:path w="4087" h="1250" extrusionOk="0">
                  <a:moveTo>
                    <a:pt x="3008" y="0"/>
                  </a:moveTo>
                  <a:cubicBezTo>
                    <a:pt x="1943" y="0"/>
                    <a:pt x="543" y="341"/>
                    <a:pt x="1" y="837"/>
                  </a:cubicBezTo>
                  <a:cubicBezTo>
                    <a:pt x="339" y="1120"/>
                    <a:pt x="880" y="1249"/>
                    <a:pt x="1465" y="1249"/>
                  </a:cubicBezTo>
                  <a:cubicBezTo>
                    <a:pt x="2489" y="1249"/>
                    <a:pt x="3648" y="854"/>
                    <a:pt x="4086" y="197"/>
                  </a:cubicBezTo>
                  <a:cubicBezTo>
                    <a:pt x="3847" y="61"/>
                    <a:pt x="3457" y="0"/>
                    <a:pt x="300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6"/>
            <p:cNvSpPr/>
            <p:nvPr/>
          </p:nvSpPr>
          <p:spPr>
            <a:xfrm>
              <a:off x="4067938" y="2801775"/>
              <a:ext cx="91650" cy="40450"/>
            </a:xfrm>
            <a:custGeom>
              <a:avLst/>
              <a:gdLst/>
              <a:ahLst/>
              <a:cxnLst/>
              <a:rect l="l" t="t" r="r" b="b"/>
              <a:pathLst>
                <a:path w="3666" h="1618" extrusionOk="0">
                  <a:moveTo>
                    <a:pt x="3118" y="1"/>
                  </a:moveTo>
                  <a:cubicBezTo>
                    <a:pt x="2054" y="1"/>
                    <a:pt x="512" y="704"/>
                    <a:pt x="1" y="1469"/>
                  </a:cubicBezTo>
                  <a:cubicBezTo>
                    <a:pt x="246" y="1570"/>
                    <a:pt x="521" y="1617"/>
                    <a:pt x="809" y="1617"/>
                  </a:cubicBezTo>
                  <a:cubicBezTo>
                    <a:pt x="1824" y="1617"/>
                    <a:pt x="3009" y="1028"/>
                    <a:pt x="3665" y="82"/>
                  </a:cubicBezTo>
                  <a:cubicBezTo>
                    <a:pt x="3507" y="26"/>
                    <a:pt x="3321" y="1"/>
                    <a:pt x="311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6"/>
            <p:cNvSpPr/>
            <p:nvPr/>
          </p:nvSpPr>
          <p:spPr>
            <a:xfrm>
              <a:off x="4138913" y="2450950"/>
              <a:ext cx="82275" cy="51300"/>
            </a:xfrm>
            <a:custGeom>
              <a:avLst/>
              <a:gdLst/>
              <a:ahLst/>
              <a:cxnLst/>
              <a:rect l="l" t="t" r="r" b="b"/>
              <a:pathLst>
                <a:path w="3291" h="2052" extrusionOk="0">
                  <a:moveTo>
                    <a:pt x="364" y="0"/>
                  </a:moveTo>
                  <a:cubicBezTo>
                    <a:pt x="236" y="0"/>
                    <a:pt x="114" y="14"/>
                    <a:pt x="0" y="43"/>
                  </a:cubicBezTo>
                  <a:cubicBezTo>
                    <a:pt x="460" y="1062"/>
                    <a:pt x="2023" y="2052"/>
                    <a:pt x="3108" y="2052"/>
                  </a:cubicBezTo>
                  <a:cubicBezTo>
                    <a:pt x="3171" y="2052"/>
                    <a:pt x="3231" y="2049"/>
                    <a:pt x="3290" y="2042"/>
                  </a:cubicBezTo>
                  <a:cubicBezTo>
                    <a:pt x="2925" y="989"/>
                    <a:pt x="1443" y="0"/>
                    <a:pt x="36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6"/>
            <p:cNvSpPr/>
            <p:nvPr/>
          </p:nvSpPr>
          <p:spPr>
            <a:xfrm>
              <a:off x="4096938" y="2646475"/>
              <a:ext cx="82425" cy="24425"/>
            </a:xfrm>
            <a:custGeom>
              <a:avLst/>
              <a:gdLst/>
              <a:ahLst/>
              <a:cxnLst/>
              <a:rect l="l" t="t" r="r" b="b"/>
              <a:pathLst>
                <a:path w="3297" h="977" extrusionOk="0">
                  <a:moveTo>
                    <a:pt x="1436" y="1"/>
                  </a:moveTo>
                  <a:cubicBezTo>
                    <a:pt x="991" y="1"/>
                    <a:pt x="521" y="66"/>
                    <a:pt x="0" y="199"/>
                  </a:cubicBezTo>
                  <a:cubicBezTo>
                    <a:pt x="698" y="724"/>
                    <a:pt x="1276" y="977"/>
                    <a:pt x="1826" y="977"/>
                  </a:cubicBezTo>
                  <a:cubicBezTo>
                    <a:pt x="2316" y="977"/>
                    <a:pt x="2784" y="777"/>
                    <a:pt x="3297" y="392"/>
                  </a:cubicBezTo>
                  <a:cubicBezTo>
                    <a:pt x="2673" y="136"/>
                    <a:pt x="2080" y="1"/>
                    <a:pt x="143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7" name="Google Shape;407;p36"/>
            <p:cNvGrpSpPr/>
            <p:nvPr/>
          </p:nvGrpSpPr>
          <p:grpSpPr>
            <a:xfrm>
              <a:off x="4360303" y="2435230"/>
              <a:ext cx="480866" cy="633640"/>
              <a:chOff x="2253553" y="2502080"/>
              <a:chExt cx="480866" cy="633640"/>
            </a:xfrm>
          </p:grpSpPr>
          <p:sp>
            <p:nvSpPr>
              <p:cNvPr id="408" name="Google Shape;408;p36"/>
              <p:cNvSpPr/>
              <p:nvPr/>
            </p:nvSpPr>
            <p:spPr>
              <a:xfrm rot="-3417859">
                <a:off x="2466724" y="3019910"/>
                <a:ext cx="113363" cy="88395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625" extrusionOk="0">
                    <a:moveTo>
                      <a:pt x="450" y="234"/>
                    </a:moveTo>
                    <a:cubicBezTo>
                      <a:pt x="503" y="234"/>
                      <a:pt x="563" y="264"/>
                      <a:pt x="620" y="336"/>
                    </a:cubicBezTo>
                    <a:cubicBezTo>
                      <a:pt x="727" y="467"/>
                      <a:pt x="724" y="666"/>
                      <a:pt x="724" y="825"/>
                    </a:cubicBezTo>
                    <a:cubicBezTo>
                      <a:pt x="726" y="892"/>
                      <a:pt x="779" y="924"/>
                      <a:pt x="831" y="924"/>
                    </a:cubicBezTo>
                    <a:cubicBezTo>
                      <a:pt x="840" y="924"/>
                      <a:pt x="849" y="923"/>
                      <a:pt x="857" y="921"/>
                    </a:cubicBezTo>
                    <a:cubicBezTo>
                      <a:pt x="865" y="921"/>
                      <a:pt x="875" y="921"/>
                      <a:pt x="889" y="917"/>
                    </a:cubicBezTo>
                    <a:cubicBezTo>
                      <a:pt x="1064" y="845"/>
                      <a:pt x="1229" y="756"/>
                      <a:pt x="1426" y="756"/>
                    </a:cubicBezTo>
                    <a:cubicBezTo>
                      <a:pt x="1453" y="750"/>
                      <a:pt x="1479" y="747"/>
                      <a:pt x="1506" y="747"/>
                    </a:cubicBezTo>
                    <a:cubicBezTo>
                      <a:pt x="1595" y="747"/>
                      <a:pt x="1677" y="784"/>
                      <a:pt x="1749" y="855"/>
                    </a:cubicBezTo>
                    <a:cubicBezTo>
                      <a:pt x="1763" y="942"/>
                      <a:pt x="1777" y="1028"/>
                      <a:pt x="1791" y="1117"/>
                    </a:cubicBezTo>
                    <a:cubicBezTo>
                      <a:pt x="1745" y="1220"/>
                      <a:pt x="1556" y="1282"/>
                      <a:pt x="1464" y="1306"/>
                    </a:cubicBezTo>
                    <a:cubicBezTo>
                      <a:pt x="1256" y="1362"/>
                      <a:pt x="1027" y="1378"/>
                      <a:pt x="797" y="1378"/>
                    </a:cubicBezTo>
                    <a:cubicBezTo>
                      <a:pt x="628" y="1378"/>
                      <a:pt x="457" y="1369"/>
                      <a:pt x="293" y="1362"/>
                    </a:cubicBezTo>
                    <a:cubicBezTo>
                      <a:pt x="276" y="1076"/>
                      <a:pt x="245" y="793"/>
                      <a:pt x="255" y="508"/>
                    </a:cubicBezTo>
                    <a:cubicBezTo>
                      <a:pt x="260" y="353"/>
                      <a:pt x="344" y="234"/>
                      <a:pt x="450" y="234"/>
                    </a:cubicBezTo>
                    <a:close/>
                    <a:moveTo>
                      <a:pt x="411" y="0"/>
                    </a:moveTo>
                    <a:cubicBezTo>
                      <a:pt x="360" y="0"/>
                      <a:pt x="310" y="9"/>
                      <a:pt x="263" y="29"/>
                    </a:cubicBezTo>
                    <a:cubicBezTo>
                      <a:pt x="80" y="105"/>
                      <a:pt x="42" y="288"/>
                      <a:pt x="35" y="463"/>
                    </a:cubicBezTo>
                    <a:cubicBezTo>
                      <a:pt x="21" y="759"/>
                      <a:pt x="52" y="1069"/>
                      <a:pt x="125" y="1358"/>
                    </a:cubicBezTo>
                    <a:cubicBezTo>
                      <a:pt x="1" y="1382"/>
                      <a:pt x="11" y="1585"/>
                      <a:pt x="152" y="1592"/>
                    </a:cubicBezTo>
                    <a:cubicBezTo>
                      <a:pt x="306" y="1600"/>
                      <a:pt x="562" y="1624"/>
                      <a:pt x="838" y="1624"/>
                    </a:cubicBezTo>
                    <a:cubicBezTo>
                      <a:pt x="1366" y="1624"/>
                      <a:pt x="1963" y="1537"/>
                      <a:pt x="2042" y="1090"/>
                    </a:cubicBezTo>
                    <a:cubicBezTo>
                      <a:pt x="2083" y="859"/>
                      <a:pt x="1931" y="649"/>
                      <a:pt x="1718" y="563"/>
                    </a:cubicBezTo>
                    <a:cubicBezTo>
                      <a:pt x="1643" y="532"/>
                      <a:pt x="1567" y="519"/>
                      <a:pt x="1491" y="519"/>
                    </a:cubicBezTo>
                    <a:cubicBezTo>
                      <a:pt x="1294" y="519"/>
                      <a:pt x="1097" y="609"/>
                      <a:pt x="930" y="721"/>
                    </a:cubicBezTo>
                    <a:cubicBezTo>
                      <a:pt x="927" y="522"/>
                      <a:pt x="903" y="312"/>
                      <a:pt x="765" y="161"/>
                    </a:cubicBezTo>
                    <a:cubicBezTo>
                      <a:pt x="678" y="63"/>
                      <a:pt x="543" y="0"/>
                      <a:pt x="41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09" name="Google Shape;409;p36"/>
              <p:cNvGrpSpPr/>
              <p:nvPr/>
            </p:nvGrpSpPr>
            <p:grpSpPr>
              <a:xfrm>
                <a:off x="2253553" y="2502080"/>
                <a:ext cx="480866" cy="523132"/>
                <a:chOff x="2253553" y="2502080"/>
                <a:chExt cx="480866" cy="523132"/>
              </a:xfrm>
            </p:grpSpPr>
            <p:sp>
              <p:nvSpPr>
                <p:cNvPr id="410" name="Google Shape;410;p36"/>
                <p:cNvSpPr/>
                <p:nvPr/>
              </p:nvSpPr>
              <p:spPr>
                <a:xfrm rot="-3417859">
                  <a:off x="2313896" y="2892206"/>
                  <a:ext cx="127016" cy="103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5" h="1898" extrusionOk="0">
                      <a:moveTo>
                        <a:pt x="694" y="273"/>
                      </a:moveTo>
                      <a:cubicBezTo>
                        <a:pt x="781" y="273"/>
                        <a:pt x="869" y="316"/>
                        <a:pt x="937" y="417"/>
                      </a:cubicBezTo>
                      <a:cubicBezTo>
                        <a:pt x="1043" y="579"/>
                        <a:pt x="1047" y="779"/>
                        <a:pt x="1057" y="965"/>
                      </a:cubicBezTo>
                      <a:lnTo>
                        <a:pt x="1057" y="972"/>
                      </a:lnTo>
                      <a:cubicBezTo>
                        <a:pt x="1051" y="978"/>
                        <a:pt x="1040" y="986"/>
                        <a:pt x="1030" y="992"/>
                      </a:cubicBezTo>
                      <a:cubicBezTo>
                        <a:pt x="989" y="1024"/>
                        <a:pt x="1025" y="1091"/>
                        <a:pt x="1072" y="1091"/>
                      </a:cubicBezTo>
                      <a:cubicBezTo>
                        <a:pt x="1077" y="1091"/>
                        <a:pt x="1083" y="1091"/>
                        <a:pt x="1088" y="1089"/>
                      </a:cubicBezTo>
                      <a:cubicBezTo>
                        <a:pt x="1267" y="1030"/>
                        <a:pt x="1456" y="934"/>
                        <a:pt x="1650" y="927"/>
                      </a:cubicBezTo>
                      <a:cubicBezTo>
                        <a:pt x="1653" y="927"/>
                        <a:pt x="1656" y="927"/>
                        <a:pt x="1660" y="927"/>
                      </a:cubicBezTo>
                      <a:cubicBezTo>
                        <a:pt x="1862" y="927"/>
                        <a:pt x="2264" y="1118"/>
                        <a:pt x="1939" y="1412"/>
                      </a:cubicBezTo>
                      <a:cubicBezTo>
                        <a:pt x="1880" y="1467"/>
                        <a:pt x="1753" y="1481"/>
                        <a:pt x="1680" y="1494"/>
                      </a:cubicBezTo>
                      <a:cubicBezTo>
                        <a:pt x="1320" y="1553"/>
                        <a:pt x="953" y="1546"/>
                        <a:pt x="593" y="1594"/>
                      </a:cubicBezTo>
                      <a:lnTo>
                        <a:pt x="593" y="1594"/>
                      </a:lnTo>
                      <a:cubicBezTo>
                        <a:pt x="595" y="1589"/>
                        <a:pt x="590" y="1582"/>
                        <a:pt x="584" y="1582"/>
                      </a:cubicBezTo>
                      <a:cubicBezTo>
                        <a:pt x="583" y="1582"/>
                        <a:pt x="581" y="1583"/>
                        <a:pt x="579" y="1584"/>
                      </a:cubicBezTo>
                      <a:cubicBezTo>
                        <a:pt x="576" y="1588"/>
                        <a:pt x="572" y="1594"/>
                        <a:pt x="565" y="1598"/>
                      </a:cubicBezTo>
                      <a:cubicBezTo>
                        <a:pt x="538" y="1602"/>
                        <a:pt x="510" y="1605"/>
                        <a:pt x="482" y="1608"/>
                      </a:cubicBezTo>
                      <a:cubicBezTo>
                        <a:pt x="473" y="1612"/>
                        <a:pt x="462" y="1615"/>
                        <a:pt x="455" y="1618"/>
                      </a:cubicBezTo>
                      <a:cubicBezTo>
                        <a:pt x="427" y="1278"/>
                        <a:pt x="221" y="941"/>
                        <a:pt x="331" y="583"/>
                      </a:cubicBezTo>
                      <a:cubicBezTo>
                        <a:pt x="384" y="407"/>
                        <a:pt x="539" y="273"/>
                        <a:pt x="694" y="273"/>
                      </a:cubicBezTo>
                      <a:close/>
                      <a:moveTo>
                        <a:pt x="659" y="0"/>
                      </a:moveTo>
                      <a:cubicBezTo>
                        <a:pt x="597" y="0"/>
                        <a:pt x="530" y="13"/>
                        <a:pt x="459" y="39"/>
                      </a:cubicBezTo>
                      <a:cubicBezTo>
                        <a:pt x="169" y="146"/>
                        <a:pt x="31" y="445"/>
                        <a:pt x="18" y="741"/>
                      </a:cubicBezTo>
                      <a:cubicBezTo>
                        <a:pt x="1" y="1068"/>
                        <a:pt x="76" y="1598"/>
                        <a:pt x="352" y="1808"/>
                      </a:cubicBezTo>
                      <a:cubicBezTo>
                        <a:pt x="359" y="1815"/>
                        <a:pt x="369" y="1818"/>
                        <a:pt x="379" y="1821"/>
                      </a:cubicBezTo>
                      <a:cubicBezTo>
                        <a:pt x="369" y="1832"/>
                        <a:pt x="359" y="1842"/>
                        <a:pt x="352" y="1853"/>
                      </a:cubicBezTo>
                      <a:cubicBezTo>
                        <a:pt x="337" y="1873"/>
                        <a:pt x="357" y="1897"/>
                        <a:pt x="377" y="1897"/>
                      </a:cubicBezTo>
                      <a:cubicBezTo>
                        <a:pt x="384" y="1897"/>
                        <a:pt x="391" y="1894"/>
                        <a:pt x="397" y="1887"/>
                      </a:cubicBezTo>
                      <a:cubicBezTo>
                        <a:pt x="414" y="1866"/>
                        <a:pt x="427" y="1842"/>
                        <a:pt x="444" y="1818"/>
                      </a:cubicBezTo>
                      <a:cubicBezTo>
                        <a:pt x="462" y="1836"/>
                        <a:pt x="486" y="1845"/>
                        <a:pt x="514" y="1845"/>
                      </a:cubicBezTo>
                      <a:cubicBezTo>
                        <a:pt x="927" y="1845"/>
                        <a:pt x="1408" y="1825"/>
                        <a:pt x="1807" y="1715"/>
                      </a:cubicBezTo>
                      <a:cubicBezTo>
                        <a:pt x="2025" y="1656"/>
                        <a:pt x="2252" y="1532"/>
                        <a:pt x="2290" y="1292"/>
                      </a:cubicBezTo>
                      <a:cubicBezTo>
                        <a:pt x="2334" y="1024"/>
                        <a:pt x="2117" y="789"/>
                        <a:pt x="1869" y="724"/>
                      </a:cubicBezTo>
                      <a:cubicBezTo>
                        <a:pt x="1815" y="709"/>
                        <a:pt x="1761" y="702"/>
                        <a:pt x="1707" y="702"/>
                      </a:cubicBezTo>
                      <a:cubicBezTo>
                        <a:pt x="1541" y="702"/>
                        <a:pt x="1378" y="766"/>
                        <a:pt x="1232" y="854"/>
                      </a:cubicBezTo>
                      <a:cubicBezTo>
                        <a:pt x="1247" y="475"/>
                        <a:pt x="1047" y="0"/>
                        <a:pt x="659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411;p36"/>
                <p:cNvSpPr/>
                <p:nvPr/>
              </p:nvSpPr>
              <p:spPr>
                <a:xfrm rot="-3417859">
                  <a:off x="2272227" y="2714938"/>
                  <a:ext cx="109990" cy="104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2" h="1916" extrusionOk="0">
                      <a:moveTo>
                        <a:pt x="874" y="242"/>
                      </a:moveTo>
                      <a:cubicBezTo>
                        <a:pt x="1213" y="242"/>
                        <a:pt x="1539" y="383"/>
                        <a:pt x="1853" y="493"/>
                      </a:cubicBezTo>
                      <a:cubicBezTo>
                        <a:pt x="1646" y="755"/>
                        <a:pt x="1680" y="1113"/>
                        <a:pt x="1536" y="1402"/>
                      </a:cubicBezTo>
                      <a:cubicBezTo>
                        <a:pt x="1461" y="1550"/>
                        <a:pt x="1319" y="1671"/>
                        <a:pt x="1155" y="1671"/>
                      </a:cubicBezTo>
                      <a:cubicBezTo>
                        <a:pt x="1117" y="1671"/>
                        <a:pt x="1077" y="1664"/>
                        <a:pt x="1037" y="1650"/>
                      </a:cubicBezTo>
                      <a:cubicBezTo>
                        <a:pt x="800" y="1567"/>
                        <a:pt x="827" y="1292"/>
                        <a:pt x="995" y="1165"/>
                      </a:cubicBezTo>
                      <a:cubicBezTo>
                        <a:pt x="1033" y="1157"/>
                        <a:pt x="1054" y="1134"/>
                        <a:pt x="1061" y="1106"/>
                      </a:cubicBezTo>
                      <a:cubicBezTo>
                        <a:pt x="1075" y="1079"/>
                        <a:pt x="1068" y="1041"/>
                        <a:pt x="1040" y="1024"/>
                      </a:cubicBezTo>
                      <a:cubicBezTo>
                        <a:pt x="1027" y="1006"/>
                        <a:pt x="1009" y="996"/>
                        <a:pt x="981" y="992"/>
                      </a:cubicBezTo>
                      <a:cubicBezTo>
                        <a:pt x="762" y="965"/>
                        <a:pt x="325" y="958"/>
                        <a:pt x="276" y="649"/>
                      </a:cubicBezTo>
                      <a:cubicBezTo>
                        <a:pt x="225" y="322"/>
                        <a:pt x="624" y="249"/>
                        <a:pt x="851" y="242"/>
                      </a:cubicBezTo>
                      <a:cubicBezTo>
                        <a:pt x="859" y="242"/>
                        <a:pt x="866" y="242"/>
                        <a:pt x="874" y="242"/>
                      </a:cubicBezTo>
                      <a:close/>
                      <a:moveTo>
                        <a:pt x="803" y="1"/>
                      </a:moveTo>
                      <a:cubicBezTo>
                        <a:pt x="557" y="1"/>
                        <a:pt x="329" y="72"/>
                        <a:pt x="163" y="270"/>
                      </a:cubicBezTo>
                      <a:cubicBezTo>
                        <a:pt x="1" y="463"/>
                        <a:pt x="15" y="707"/>
                        <a:pt x="173" y="900"/>
                      </a:cubicBezTo>
                      <a:cubicBezTo>
                        <a:pt x="307" y="1065"/>
                        <a:pt x="514" y="1130"/>
                        <a:pt x="724" y="1154"/>
                      </a:cubicBezTo>
                      <a:cubicBezTo>
                        <a:pt x="662" y="1237"/>
                        <a:pt x="627" y="1343"/>
                        <a:pt x="627" y="1454"/>
                      </a:cubicBezTo>
                      <a:cubicBezTo>
                        <a:pt x="634" y="1722"/>
                        <a:pt x="865" y="1905"/>
                        <a:pt x="1123" y="1915"/>
                      </a:cubicBezTo>
                      <a:cubicBezTo>
                        <a:pt x="1132" y="1915"/>
                        <a:pt x="1141" y="1915"/>
                        <a:pt x="1150" y="1915"/>
                      </a:cubicBezTo>
                      <a:cubicBezTo>
                        <a:pt x="1809" y="1915"/>
                        <a:pt x="1885" y="1044"/>
                        <a:pt x="2007" y="566"/>
                      </a:cubicBezTo>
                      <a:cubicBezTo>
                        <a:pt x="2021" y="521"/>
                        <a:pt x="1990" y="480"/>
                        <a:pt x="1952" y="463"/>
                      </a:cubicBezTo>
                      <a:cubicBezTo>
                        <a:pt x="1980" y="422"/>
                        <a:pt x="1980" y="360"/>
                        <a:pt x="1928" y="331"/>
                      </a:cubicBezTo>
                      <a:cubicBezTo>
                        <a:pt x="1632" y="184"/>
                        <a:pt x="1195" y="1"/>
                        <a:pt x="803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412;p36"/>
                <p:cNvSpPr/>
                <p:nvPr/>
              </p:nvSpPr>
              <p:spPr>
                <a:xfrm rot="-3417859">
                  <a:off x="2327510" y="2528096"/>
                  <a:ext cx="115811" cy="9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9" h="1821" extrusionOk="0">
                      <a:moveTo>
                        <a:pt x="841" y="193"/>
                      </a:moveTo>
                      <a:cubicBezTo>
                        <a:pt x="929" y="193"/>
                        <a:pt x="1011" y="237"/>
                        <a:pt x="1060" y="353"/>
                      </a:cubicBezTo>
                      <a:cubicBezTo>
                        <a:pt x="1136" y="521"/>
                        <a:pt x="1050" y="725"/>
                        <a:pt x="998" y="890"/>
                      </a:cubicBezTo>
                      <a:cubicBezTo>
                        <a:pt x="978" y="948"/>
                        <a:pt x="1022" y="986"/>
                        <a:pt x="1071" y="993"/>
                      </a:cubicBezTo>
                      <a:cubicBezTo>
                        <a:pt x="1080" y="995"/>
                        <a:pt x="1090" y="998"/>
                        <a:pt x="1101" y="998"/>
                      </a:cubicBezTo>
                      <a:cubicBezTo>
                        <a:pt x="1105" y="998"/>
                        <a:pt x="1110" y="998"/>
                        <a:pt x="1115" y="996"/>
                      </a:cubicBezTo>
                      <a:cubicBezTo>
                        <a:pt x="1193" y="985"/>
                        <a:pt x="1298" y="966"/>
                        <a:pt x="1398" y="966"/>
                      </a:cubicBezTo>
                      <a:cubicBezTo>
                        <a:pt x="1482" y="966"/>
                        <a:pt x="1562" y="979"/>
                        <a:pt x="1621" y="1021"/>
                      </a:cubicBezTo>
                      <a:cubicBezTo>
                        <a:pt x="2124" y="1379"/>
                        <a:pt x="1338" y="1571"/>
                        <a:pt x="1156" y="1571"/>
                      </a:cubicBezTo>
                      <a:cubicBezTo>
                        <a:pt x="1152" y="1571"/>
                        <a:pt x="1149" y="1571"/>
                        <a:pt x="1146" y="1571"/>
                      </a:cubicBezTo>
                      <a:cubicBezTo>
                        <a:pt x="820" y="1551"/>
                        <a:pt x="506" y="1444"/>
                        <a:pt x="190" y="1382"/>
                      </a:cubicBezTo>
                      <a:cubicBezTo>
                        <a:pt x="237" y="1055"/>
                        <a:pt x="296" y="653"/>
                        <a:pt x="496" y="388"/>
                      </a:cubicBezTo>
                      <a:cubicBezTo>
                        <a:pt x="575" y="284"/>
                        <a:pt x="715" y="193"/>
                        <a:pt x="841" y="193"/>
                      </a:cubicBezTo>
                      <a:close/>
                      <a:moveTo>
                        <a:pt x="813" y="1"/>
                      </a:moveTo>
                      <a:cubicBezTo>
                        <a:pt x="781" y="1"/>
                        <a:pt x="746" y="4"/>
                        <a:pt x="709" y="9"/>
                      </a:cubicBezTo>
                      <a:cubicBezTo>
                        <a:pt x="131" y="102"/>
                        <a:pt x="38" y="952"/>
                        <a:pt x="21" y="1406"/>
                      </a:cubicBezTo>
                      <a:cubicBezTo>
                        <a:pt x="21" y="1417"/>
                        <a:pt x="21" y="1423"/>
                        <a:pt x="24" y="1430"/>
                      </a:cubicBezTo>
                      <a:cubicBezTo>
                        <a:pt x="0" y="1482"/>
                        <a:pt x="14" y="1554"/>
                        <a:pt x="86" y="1582"/>
                      </a:cubicBezTo>
                      <a:cubicBezTo>
                        <a:pt x="349" y="1685"/>
                        <a:pt x="786" y="1820"/>
                        <a:pt x="1177" y="1820"/>
                      </a:cubicBezTo>
                      <a:cubicBezTo>
                        <a:pt x="1518" y="1820"/>
                        <a:pt x="1825" y="1717"/>
                        <a:pt x="1951" y="1399"/>
                      </a:cubicBezTo>
                      <a:cubicBezTo>
                        <a:pt x="2129" y="965"/>
                        <a:pt x="1767" y="769"/>
                        <a:pt x="1405" y="769"/>
                      </a:cubicBezTo>
                      <a:cubicBezTo>
                        <a:pt x="1337" y="769"/>
                        <a:pt x="1269" y="776"/>
                        <a:pt x="1205" y="790"/>
                      </a:cubicBezTo>
                      <a:cubicBezTo>
                        <a:pt x="1281" y="442"/>
                        <a:pt x="1222" y="1"/>
                        <a:pt x="813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13;p36"/>
                <p:cNvSpPr/>
                <p:nvPr/>
              </p:nvSpPr>
              <p:spPr>
                <a:xfrm rot="-3417859">
                  <a:off x="2488435" y="2595277"/>
                  <a:ext cx="105040" cy="113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1" h="2082" extrusionOk="0">
                      <a:moveTo>
                        <a:pt x="1310" y="247"/>
                      </a:moveTo>
                      <a:cubicBezTo>
                        <a:pt x="1389" y="247"/>
                        <a:pt x="1466" y="268"/>
                        <a:pt x="1538" y="323"/>
                      </a:cubicBezTo>
                      <a:cubicBezTo>
                        <a:pt x="1879" y="577"/>
                        <a:pt x="1435" y="852"/>
                        <a:pt x="1187" y="911"/>
                      </a:cubicBezTo>
                      <a:cubicBezTo>
                        <a:pt x="1184" y="911"/>
                        <a:pt x="1184" y="914"/>
                        <a:pt x="1181" y="914"/>
                      </a:cubicBezTo>
                      <a:cubicBezTo>
                        <a:pt x="1174" y="911"/>
                        <a:pt x="1163" y="908"/>
                        <a:pt x="1157" y="904"/>
                      </a:cubicBezTo>
                      <a:cubicBezTo>
                        <a:pt x="1150" y="903"/>
                        <a:pt x="1143" y="902"/>
                        <a:pt x="1137" y="902"/>
                      </a:cubicBezTo>
                      <a:cubicBezTo>
                        <a:pt x="1051" y="902"/>
                        <a:pt x="998" y="1024"/>
                        <a:pt x="1087" y="1066"/>
                      </a:cubicBezTo>
                      <a:cubicBezTo>
                        <a:pt x="1273" y="1156"/>
                        <a:pt x="1504" y="1297"/>
                        <a:pt x="1508" y="1531"/>
                      </a:cubicBezTo>
                      <a:cubicBezTo>
                        <a:pt x="1511" y="1750"/>
                        <a:pt x="1397" y="1821"/>
                        <a:pt x="1253" y="1821"/>
                      </a:cubicBezTo>
                      <a:cubicBezTo>
                        <a:pt x="1101" y="1821"/>
                        <a:pt x="916" y="1741"/>
                        <a:pt x="806" y="1675"/>
                      </a:cubicBezTo>
                      <a:cubicBezTo>
                        <a:pt x="568" y="1537"/>
                        <a:pt x="389" y="1327"/>
                        <a:pt x="175" y="1165"/>
                      </a:cubicBezTo>
                      <a:cubicBezTo>
                        <a:pt x="175" y="1162"/>
                        <a:pt x="175" y="1162"/>
                        <a:pt x="179" y="1162"/>
                      </a:cubicBezTo>
                      <a:cubicBezTo>
                        <a:pt x="369" y="811"/>
                        <a:pt x="558" y="519"/>
                        <a:pt x="939" y="350"/>
                      </a:cubicBezTo>
                      <a:cubicBezTo>
                        <a:pt x="1062" y="296"/>
                        <a:pt x="1189" y="247"/>
                        <a:pt x="1310" y="247"/>
                      </a:cubicBezTo>
                      <a:close/>
                      <a:moveTo>
                        <a:pt x="1352" y="0"/>
                      </a:moveTo>
                      <a:cubicBezTo>
                        <a:pt x="772" y="0"/>
                        <a:pt x="125" y="554"/>
                        <a:pt x="7" y="1083"/>
                      </a:cubicBezTo>
                      <a:cubicBezTo>
                        <a:pt x="4" y="1094"/>
                        <a:pt x="0" y="1100"/>
                        <a:pt x="0" y="1111"/>
                      </a:cubicBezTo>
                      <a:cubicBezTo>
                        <a:pt x="4" y="1114"/>
                        <a:pt x="4" y="1118"/>
                        <a:pt x="7" y="1121"/>
                      </a:cubicBezTo>
                      <a:cubicBezTo>
                        <a:pt x="7" y="1135"/>
                        <a:pt x="10" y="1149"/>
                        <a:pt x="18" y="1159"/>
                      </a:cubicBezTo>
                      <a:cubicBezTo>
                        <a:pt x="162" y="1550"/>
                        <a:pt x="757" y="2081"/>
                        <a:pt x="1228" y="2081"/>
                      </a:cubicBezTo>
                      <a:cubicBezTo>
                        <a:pt x="1318" y="2081"/>
                        <a:pt x="1403" y="2062"/>
                        <a:pt x="1480" y="2019"/>
                      </a:cubicBezTo>
                      <a:cubicBezTo>
                        <a:pt x="1931" y="1775"/>
                        <a:pt x="1748" y="1283"/>
                        <a:pt x="1422" y="1038"/>
                      </a:cubicBezTo>
                      <a:cubicBezTo>
                        <a:pt x="1645" y="966"/>
                        <a:pt x="1848" y="819"/>
                        <a:pt x="1889" y="567"/>
                      </a:cubicBezTo>
                      <a:cubicBezTo>
                        <a:pt x="1927" y="315"/>
                        <a:pt x="1786" y="71"/>
                        <a:pt x="1535" y="20"/>
                      </a:cubicBezTo>
                      <a:cubicBezTo>
                        <a:pt x="1475" y="7"/>
                        <a:pt x="1414" y="0"/>
                        <a:pt x="1352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14;p36"/>
                <p:cNvSpPr/>
                <p:nvPr/>
              </p:nvSpPr>
              <p:spPr>
                <a:xfrm rot="-3417859">
                  <a:off x="2443777" y="2768742"/>
                  <a:ext cx="121522" cy="90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4" h="1665" extrusionOk="0">
                      <a:moveTo>
                        <a:pt x="695" y="200"/>
                      </a:moveTo>
                      <a:cubicBezTo>
                        <a:pt x="1026" y="238"/>
                        <a:pt x="1391" y="214"/>
                        <a:pt x="1683" y="386"/>
                      </a:cubicBezTo>
                      <a:cubicBezTo>
                        <a:pt x="1880" y="503"/>
                        <a:pt x="2045" y="740"/>
                        <a:pt x="1913" y="964"/>
                      </a:cubicBezTo>
                      <a:cubicBezTo>
                        <a:pt x="1842" y="1087"/>
                        <a:pt x="1742" y="1137"/>
                        <a:pt x="1638" y="1137"/>
                      </a:cubicBezTo>
                      <a:cubicBezTo>
                        <a:pt x="1472" y="1137"/>
                        <a:pt x="1296" y="1009"/>
                        <a:pt x="1211" y="851"/>
                      </a:cubicBezTo>
                      <a:cubicBezTo>
                        <a:pt x="1201" y="833"/>
                        <a:pt x="1185" y="827"/>
                        <a:pt x="1169" y="827"/>
                      </a:cubicBezTo>
                      <a:cubicBezTo>
                        <a:pt x="1159" y="827"/>
                        <a:pt x="1149" y="829"/>
                        <a:pt x="1140" y="833"/>
                      </a:cubicBezTo>
                      <a:cubicBezTo>
                        <a:pt x="1131" y="831"/>
                        <a:pt x="1122" y="830"/>
                        <a:pt x="1113" y="830"/>
                      </a:cubicBezTo>
                      <a:cubicBezTo>
                        <a:pt x="1041" y="830"/>
                        <a:pt x="973" y="899"/>
                        <a:pt x="1019" y="981"/>
                      </a:cubicBezTo>
                      <a:cubicBezTo>
                        <a:pt x="1137" y="1201"/>
                        <a:pt x="984" y="1438"/>
                        <a:pt x="792" y="1438"/>
                      </a:cubicBezTo>
                      <a:cubicBezTo>
                        <a:pt x="726" y="1438"/>
                        <a:pt x="655" y="1410"/>
                        <a:pt x="589" y="1343"/>
                      </a:cubicBezTo>
                      <a:cubicBezTo>
                        <a:pt x="472" y="1222"/>
                        <a:pt x="458" y="1057"/>
                        <a:pt x="475" y="902"/>
                      </a:cubicBezTo>
                      <a:cubicBezTo>
                        <a:pt x="499" y="662"/>
                        <a:pt x="599" y="424"/>
                        <a:pt x="695" y="200"/>
                      </a:cubicBezTo>
                      <a:close/>
                      <a:moveTo>
                        <a:pt x="598" y="21"/>
                      </a:moveTo>
                      <a:cubicBezTo>
                        <a:pt x="539" y="21"/>
                        <a:pt x="510" y="91"/>
                        <a:pt x="530" y="138"/>
                      </a:cubicBezTo>
                      <a:cubicBezTo>
                        <a:pt x="307" y="575"/>
                        <a:pt x="0" y="1318"/>
                        <a:pt x="568" y="1607"/>
                      </a:cubicBezTo>
                      <a:cubicBezTo>
                        <a:pt x="646" y="1647"/>
                        <a:pt x="723" y="1664"/>
                        <a:pt x="797" y="1664"/>
                      </a:cubicBezTo>
                      <a:cubicBezTo>
                        <a:pt x="1045" y="1664"/>
                        <a:pt x="1246" y="1462"/>
                        <a:pt x="1277" y="1222"/>
                      </a:cubicBezTo>
                      <a:cubicBezTo>
                        <a:pt x="1372" y="1303"/>
                        <a:pt x="1495" y="1343"/>
                        <a:pt x="1621" y="1343"/>
                      </a:cubicBezTo>
                      <a:cubicBezTo>
                        <a:pt x="1865" y="1343"/>
                        <a:pt x="2116" y="1192"/>
                        <a:pt x="2175" y="899"/>
                      </a:cubicBezTo>
                      <a:cubicBezTo>
                        <a:pt x="2234" y="606"/>
                        <a:pt x="2041" y="338"/>
                        <a:pt x="1797" y="197"/>
                      </a:cubicBezTo>
                      <a:cubicBezTo>
                        <a:pt x="1459" y="1"/>
                        <a:pt x="1040" y="45"/>
                        <a:pt x="665" y="25"/>
                      </a:cubicBezTo>
                      <a:cubicBezTo>
                        <a:pt x="651" y="21"/>
                        <a:pt x="637" y="21"/>
                        <a:pt x="623" y="21"/>
                      </a:cubicBezTo>
                      <a:lnTo>
                        <a:pt x="603" y="21"/>
                      </a:lnTo>
                      <a:cubicBezTo>
                        <a:pt x="601" y="21"/>
                        <a:pt x="599" y="21"/>
                        <a:pt x="598" y="2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36"/>
                <p:cNvSpPr/>
                <p:nvPr/>
              </p:nvSpPr>
              <p:spPr>
                <a:xfrm rot="-3417859">
                  <a:off x="2612368" y="2810670"/>
                  <a:ext cx="103408" cy="100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1" h="1849" extrusionOk="0">
                      <a:moveTo>
                        <a:pt x="1373" y="219"/>
                      </a:moveTo>
                      <a:cubicBezTo>
                        <a:pt x="1427" y="219"/>
                        <a:pt x="1478" y="226"/>
                        <a:pt x="1519" y="244"/>
                      </a:cubicBezTo>
                      <a:cubicBezTo>
                        <a:pt x="1829" y="378"/>
                        <a:pt x="1588" y="633"/>
                        <a:pt x="1450" y="716"/>
                      </a:cubicBezTo>
                      <a:cubicBezTo>
                        <a:pt x="1381" y="757"/>
                        <a:pt x="1299" y="787"/>
                        <a:pt x="1227" y="825"/>
                      </a:cubicBezTo>
                      <a:cubicBezTo>
                        <a:pt x="1151" y="860"/>
                        <a:pt x="1165" y="953"/>
                        <a:pt x="1213" y="1000"/>
                      </a:cubicBezTo>
                      <a:cubicBezTo>
                        <a:pt x="1178" y="1045"/>
                        <a:pt x="1221" y="1120"/>
                        <a:pt x="1280" y="1120"/>
                      </a:cubicBezTo>
                      <a:cubicBezTo>
                        <a:pt x="1286" y="1120"/>
                        <a:pt x="1292" y="1119"/>
                        <a:pt x="1299" y="1118"/>
                      </a:cubicBezTo>
                      <a:cubicBezTo>
                        <a:pt x="1567" y="1170"/>
                        <a:pt x="1629" y="1294"/>
                        <a:pt x="1488" y="1493"/>
                      </a:cubicBezTo>
                      <a:cubicBezTo>
                        <a:pt x="1416" y="1558"/>
                        <a:pt x="1333" y="1593"/>
                        <a:pt x="1240" y="1599"/>
                      </a:cubicBezTo>
                      <a:cubicBezTo>
                        <a:pt x="1229" y="1600"/>
                        <a:pt x="1219" y="1600"/>
                        <a:pt x="1208" y="1600"/>
                      </a:cubicBezTo>
                      <a:cubicBezTo>
                        <a:pt x="1076" y="1600"/>
                        <a:pt x="953" y="1540"/>
                        <a:pt x="841" y="1472"/>
                      </a:cubicBezTo>
                      <a:cubicBezTo>
                        <a:pt x="631" y="1345"/>
                        <a:pt x="469" y="1166"/>
                        <a:pt x="297" y="997"/>
                      </a:cubicBezTo>
                      <a:cubicBezTo>
                        <a:pt x="431" y="670"/>
                        <a:pt x="679" y="406"/>
                        <a:pt x="1020" y="288"/>
                      </a:cubicBezTo>
                      <a:cubicBezTo>
                        <a:pt x="1113" y="255"/>
                        <a:pt x="1252" y="219"/>
                        <a:pt x="1373" y="219"/>
                      </a:cubicBezTo>
                      <a:close/>
                      <a:moveTo>
                        <a:pt x="1335" y="1"/>
                      </a:moveTo>
                      <a:cubicBezTo>
                        <a:pt x="791" y="1"/>
                        <a:pt x="286" y="398"/>
                        <a:pt x="156" y="922"/>
                      </a:cubicBezTo>
                      <a:cubicBezTo>
                        <a:pt x="77" y="932"/>
                        <a:pt x="1" y="1018"/>
                        <a:pt x="63" y="1097"/>
                      </a:cubicBezTo>
                      <a:cubicBezTo>
                        <a:pt x="299" y="1413"/>
                        <a:pt x="759" y="1848"/>
                        <a:pt x="1202" y="1848"/>
                      </a:cubicBezTo>
                      <a:cubicBezTo>
                        <a:pt x="1334" y="1848"/>
                        <a:pt x="1465" y="1809"/>
                        <a:pt x="1588" y="1717"/>
                      </a:cubicBezTo>
                      <a:cubicBezTo>
                        <a:pt x="1891" y="1483"/>
                        <a:pt x="1780" y="1008"/>
                        <a:pt x="1478" y="946"/>
                      </a:cubicBezTo>
                      <a:cubicBezTo>
                        <a:pt x="1681" y="846"/>
                        <a:pt x="1863" y="695"/>
                        <a:pt x="1883" y="450"/>
                      </a:cubicBezTo>
                      <a:cubicBezTo>
                        <a:pt x="1901" y="189"/>
                        <a:pt x="1711" y="44"/>
                        <a:pt x="1474" y="9"/>
                      </a:cubicBezTo>
                      <a:cubicBezTo>
                        <a:pt x="1428" y="3"/>
                        <a:pt x="1382" y="1"/>
                        <a:pt x="1335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416" name="Google Shape;416;p36"/>
          <p:cNvGrpSpPr/>
          <p:nvPr/>
        </p:nvGrpSpPr>
        <p:grpSpPr>
          <a:xfrm>
            <a:off x="6874945" y="2402100"/>
            <a:ext cx="592409" cy="1001332"/>
            <a:chOff x="6874945" y="2146225"/>
            <a:chExt cx="592409" cy="1001332"/>
          </a:xfrm>
        </p:grpSpPr>
        <p:sp>
          <p:nvSpPr>
            <p:cNvPr id="417" name="Google Shape;417;p36"/>
            <p:cNvSpPr/>
            <p:nvPr/>
          </p:nvSpPr>
          <p:spPr>
            <a:xfrm>
              <a:off x="6874945" y="2146225"/>
              <a:ext cx="592409" cy="683017"/>
            </a:xfrm>
            <a:custGeom>
              <a:avLst/>
              <a:gdLst/>
              <a:ahLst/>
              <a:cxnLst/>
              <a:rect l="l" t="t" r="r" b="b"/>
              <a:pathLst>
                <a:path w="40569" h="46774" extrusionOk="0">
                  <a:moveTo>
                    <a:pt x="4909" y="1021"/>
                  </a:moveTo>
                  <a:cubicBezTo>
                    <a:pt x="5782" y="1021"/>
                    <a:pt x="6698" y="1403"/>
                    <a:pt x="7539" y="2167"/>
                  </a:cubicBezTo>
                  <a:cubicBezTo>
                    <a:pt x="8922" y="3420"/>
                    <a:pt x="10069" y="4879"/>
                    <a:pt x="11000" y="6500"/>
                  </a:cubicBezTo>
                  <a:cubicBezTo>
                    <a:pt x="12897" y="9793"/>
                    <a:pt x="15339" y="16739"/>
                    <a:pt x="15123" y="19168"/>
                  </a:cubicBezTo>
                  <a:cubicBezTo>
                    <a:pt x="14328" y="17461"/>
                    <a:pt x="13512" y="15760"/>
                    <a:pt x="12750" y="14038"/>
                  </a:cubicBezTo>
                  <a:cubicBezTo>
                    <a:pt x="11679" y="11627"/>
                    <a:pt x="10577" y="9240"/>
                    <a:pt x="9030" y="7088"/>
                  </a:cubicBezTo>
                  <a:cubicBezTo>
                    <a:pt x="7454" y="4901"/>
                    <a:pt x="5822" y="2818"/>
                    <a:pt x="2855" y="2818"/>
                  </a:cubicBezTo>
                  <a:cubicBezTo>
                    <a:pt x="2593" y="2818"/>
                    <a:pt x="2321" y="2834"/>
                    <a:pt x="2038" y="2868"/>
                  </a:cubicBezTo>
                  <a:cubicBezTo>
                    <a:pt x="2763" y="1638"/>
                    <a:pt x="3801" y="1021"/>
                    <a:pt x="4909" y="1021"/>
                  </a:cubicBezTo>
                  <a:close/>
                  <a:moveTo>
                    <a:pt x="35508" y="1022"/>
                  </a:moveTo>
                  <a:cubicBezTo>
                    <a:pt x="36596" y="1022"/>
                    <a:pt x="37604" y="1615"/>
                    <a:pt x="38321" y="2808"/>
                  </a:cubicBezTo>
                  <a:cubicBezTo>
                    <a:pt x="38140" y="2796"/>
                    <a:pt x="37963" y="2790"/>
                    <a:pt x="37790" y="2790"/>
                  </a:cubicBezTo>
                  <a:cubicBezTo>
                    <a:pt x="33788" y="2790"/>
                    <a:pt x="32109" y="5909"/>
                    <a:pt x="30294" y="8743"/>
                  </a:cubicBezTo>
                  <a:cubicBezTo>
                    <a:pt x="28449" y="11624"/>
                    <a:pt x="27346" y="14885"/>
                    <a:pt x="25842" y="17944"/>
                  </a:cubicBezTo>
                  <a:cubicBezTo>
                    <a:pt x="25642" y="18350"/>
                    <a:pt x="25597" y="18853"/>
                    <a:pt x="24817" y="19340"/>
                  </a:cubicBezTo>
                  <a:cubicBezTo>
                    <a:pt x="25107" y="16645"/>
                    <a:pt x="26056" y="14462"/>
                    <a:pt x="26846" y="12243"/>
                  </a:cubicBezTo>
                  <a:cubicBezTo>
                    <a:pt x="28165" y="8558"/>
                    <a:pt x="29754" y="5019"/>
                    <a:pt x="32704" y="2286"/>
                  </a:cubicBezTo>
                  <a:cubicBezTo>
                    <a:pt x="33611" y="1445"/>
                    <a:pt x="34588" y="1022"/>
                    <a:pt x="35508" y="1022"/>
                  </a:cubicBezTo>
                  <a:close/>
                  <a:moveTo>
                    <a:pt x="37222" y="3647"/>
                  </a:moveTo>
                  <a:cubicBezTo>
                    <a:pt x="38329" y="3647"/>
                    <a:pt x="39048" y="4519"/>
                    <a:pt x="39077" y="6076"/>
                  </a:cubicBezTo>
                  <a:cubicBezTo>
                    <a:pt x="39137" y="9149"/>
                    <a:pt x="37320" y="11382"/>
                    <a:pt x="35480" y="13464"/>
                  </a:cubicBezTo>
                  <a:cubicBezTo>
                    <a:pt x="33107" y="16141"/>
                    <a:pt x="30562" y="18682"/>
                    <a:pt x="27711" y="21058"/>
                  </a:cubicBezTo>
                  <a:cubicBezTo>
                    <a:pt x="26769" y="20600"/>
                    <a:pt x="26020" y="20123"/>
                    <a:pt x="26573" y="18976"/>
                  </a:cubicBezTo>
                  <a:cubicBezTo>
                    <a:pt x="28600" y="14787"/>
                    <a:pt x="30241" y="10391"/>
                    <a:pt x="33058" y="6615"/>
                  </a:cubicBezTo>
                  <a:cubicBezTo>
                    <a:pt x="33775" y="5653"/>
                    <a:pt x="34556" y="4732"/>
                    <a:pt x="35616" y="4138"/>
                  </a:cubicBezTo>
                  <a:cubicBezTo>
                    <a:pt x="36206" y="3806"/>
                    <a:pt x="36749" y="3647"/>
                    <a:pt x="37222" y="3647"/>
                  </a:cubicBezTo>
                  <a:close/>
                  <a:moveTo>
                    <a:pt x="3170" y="3662"/>
                  </a:moveTo>
                  <a:cubicBezTo>
                    <a:pt x="3579" y="3662"/>
                    <a:pt x="4045" y="3778"/>
                    <a:pt x="4557" y="4018"/>
                  </a:cubicBezTo>
                  <a:cubicBezTo>
                    <a:pt x="5496" y="4456"/>
                    <a:pt x="6210" y="5202"/>
                    <a:pt x="6846" y="6000"/>
                  </a:cubicBezTo>
                  <a:cubicBezTo>
                    <a:pt x="9996" y="9923"/>
                    <a:pt x="11714" y="14612"/>
                    <a:pt x="13845" y="19081"/>
                  </a:cubicBezTo>
                  <a:cubicBezTo>
                    <a:pt x="14405" y="20254"/>
                    <a:pt x="13491" y="20653"/>
                    <a:pt x="12589" y="21083"/>
                  </a:cubicBezTo>
                  <a:cubicBezTo>
                    <a:pt x="9093" y="17587"/>
                    <a:pt x="5124" y="14538"/>
                    <a:pt x="2548" y="10188"/>
                  </a:cubicBezTo>
                  <a:cubicBezTo>
                    <a:pt x="1779" y="8883"/>
                    <a:pt x="1205" y="7553"/>
                    <a:pt x="1296" y="5971"/>
                  </a:cubicBezTo>
                  <a:cubicBezTo>
                    <a:pt x="1382" y="4493"/>
                    <a:pt x="2072" y="3662"/>
                    <a:pt x="3170" y="3662"/>
                  </a:cubicBezTo>
                  <a:close/>
                  <a:moveTo>
                    <a:pt x="20193" y="19061"/>
                  </a:moveTo>
                  <a:cubicBezTo>
                    <a:pt x="21860" y="19061"/>
                    <a:pt x="23529" y="19699"/>
                    <a:pt x="25191" y="20974"/>
                  </a:cubicBezTo>
                  <a:cubicBezTo>
                    <a:pt x="30738" y="25230"/>
                    <a:pt x="34262" y="30924"/>
                    <a:pt x="36425" y="37524"/>
                  </a:cubicBezTo>
                  <a:cubicBezTo>
                    <a:pt x="36648" y="38210"/>
                    <a:pt x="36477" y="38664"/>
                    <a:pt x="36039" y="39137"/>
                  </a:cubicBezTo>
                  <a:cubicBezTo>
                    <a:pt x="34014" y="41342"/>
                    <a:pt x="31917" y="43466"/>
                    <a:pt x="29380" y="45254"/>
                  </a:cubicBezTo>
                  <a:cubicBezTo>
                    <a:pt x="26867" y="42854"/>
                    <a:pt x="24610" y="40232"/>
                    <a:pt x="22223" y="37506"/>
                  </a:cubicBezTo>
                  <a:cubicBezTo>
                    <a:pt x="19165" y="40285"/>
                    <a:pt x="16176" y="43001"/>
                    <a:pt x="13139" y="45766"/>
                  </a:cubicBezTo>
                  <a:cubicBezTo>
                    <a:pt x="10212" y="43519"/>
                    <a:pt x="7374" y="41328"/>
                    <a:pt x="4522" y="39158"/>
                  </a:cubicBezTo>
                  <a:cubicBezTo>
                    <a:pt x="3921" y="38700"/>
                    <a:pt x="3732" y="38228"/>
                    <a:pt x="3984" y="37461"/>
                  </a:cubicBezTo>
                  <a:cubicBezTo>
                    <a:pt x="6163" y="30871"/>
                    <a:pt x="9684" y="25177"/>
                    <a:pt x="15252" y="20936"/>
                  </a:cubicBezTo>
                  <a:cubicBezTo>
                    <a:pt x="16893" y="19686"/>
                    <a:pt x="18542" y="19061"/>
                    <a:pt x="20193" y="19061"/>
                  </a:cubicBezTo>
                  <a:close/>
                  <a:moveTo>
                    <a:pt x="35862" y="1"/>
                  </a:moveTo>
                  <a:cubicBezTo>
                    <a:pt x="35785" y="1"/>
                    <a:pt x="35709" y="4"/>
                    <a:pt x="35634" y="12"/>
                  </a:cubicBezTo>
                  <a:cubicBezTo>
                    <a:pt x="33691" y="214"/>
                    <a:pt x="32145" y="1030"/>
                    <a:pt x="30888" y="2580"/>
                  </a:cubicBezTo>
                  <a:cubicBezTo>
                    <a:pt x="29215" y="4648"/>
                    <a:pt x="27781" y="6839"/>
                    <a:pt x="26661" y="9247"/>
                  </a:cubicBezTo>
                  <a:cubicBezTo>
                    <a:pt x="25300" y="12162"/>
                    <a:pt x="24204" y="15176"/>
                    <a:pt x="23483" y="18255"/>
                  </a:cubicBezTo>
                  <a:cubicBezTo>
                    <a:pt x="22295" y="18037"/>
                    <a:pt x="21249" y="17692"/>
                    <a:pt x="20206" y="17692"/>
                  </a:cubicBezTo>
                  <a:cubicBezTo>
                    <a:pt x="20195" y="17692"/>
                    <a:pt x="20184" y="17692"/>
                    <a:pt x="20173" y="17692"/>
                  </a:cubicBezTo>
                  <a:cubicBezTo>
                    <a:pt x="19077" y="17699"/>
                    <a:pt x="17989" y="18052"/>
                    <a:pt x="16872" y="18259"/>
                  </a:cubicBezTo>
                  <a:cubicBezTo>
                    <a:pt x="16162" y="14857"/>
                    <a:pt x="14913" y="11753"/>
                    <a:pt x="13475" y="8718"/>
                  </a:cubicBezTo>
                  <a:cubicBezTo>
                    <a:pt x="12204" y="6042"/>
                    <a:pt x="10587" y="3588"/>
                    <a:pt x="8456" y="1524"/>
                  </a:cubicBezTo>
                  <a:cubicBezTo>
                    <a:pt x="7424" y="526"/>
                    <a:pt x="6196" y="31"/>
                    <a:pt x="4981" y="31"/>
                  </a:cubicBezTo>
                  <a:cubicBezTo>
                    <a:pt x="3817" y="31"/>
                    <a:pt x="2665" y="485"/>
                    <a:pt x="1708" y="1383"/>
                  </a:cubicBezTo>
                  <a:cubicBezTo>
                    <a:pt x="578" y="2448"/>
                    <a:pt x="309" y="3854"/>
                    <a:pt x="225" y="5313"/>
                  </a:cubicBezTo>
                  <a:cubicBezTo>
                    <a:pt x="1" y="9125"/>
                    <a:pt x="2094" y="11907"/>
                    <a:pt x="4425" y="14538"/>
                  </a:cubicBezTo>
                  <a:cubicBezTo>
                    <a:pt x="6720" y="17128"/>
                    <a:pt x="9114" y="19634"/>
                    <a:pt x="11550" y="22269"/>
                  </a:cubicBezTo>
                  <a:cubicBezTo>
                    <a:pt x="11417" y="22416"/>
                    <a:pt x="11007" y="22836"/>
                    <a:pt x="10632" y="23287"/>
                  </a:cubicBezTo>
                  <a:cubicBezTo>
                    <a:pt x="7276" y="27336"/>
                    <a:pt x="4530" y="31722"/>
                    <a:pt x="2976" y="36806"/>
                  </a:cubicBezTo>
                  <a:cubicBezTo>
                    <a:pt x="2514" y="38312"/>
                    <a:pt x="2734" y="39407"/>
                    <a:pt x="3980" y="40457"/>
                  </a:cubicBezTo>
                  <a:cubicBezTo>
                    <a:pt x="6318" y="42434"/>
                    <a:pt x="8722" y="44278"/>
                    <a:pt x="11312" y="45937"/>
                  </a:cubicBezTo>
                  <a:cubicBezTo>
                    <a:pt x="12034" y="46400"/>
                    <a:pt x="12617" y="46627"/>
                    <a:pt x="13152" y="46627"/>
                  </a:cubicBezTo>
                  <a:cubicBezTo>
                    <a:pt x="13829" y="46627"/>
                    <a:pt x="14430" y="46262"/>
                    <a:pt x="15140" y="45548"/>
                  </a:cubicBezTo>
                  <a:cubicBezTo>
                    <a:pt x="17327" y="43340"/>
                    <a:pt x="19669" y="41286"/>
                    <a:pt x="21974" y="39140"/>
                  </a:cubicBezTo>
                  <a:cubicBezTo>
                    <a:pt x="24292" y="41888"/>
                    <a:pt x="26266" y="44869"/>
                    <a:pt x="29538" y="46774"/>
                  </a:cubicBezTo>
                  <a:cubicBezTo>
                    <a:pt x="32638" y="44460"/>
                    <a:pt x="35109" y="41695"/>
                    <a:pt x="37499" y="38840"/>
                  </a:cubicBezTo>
                  <a:cubicBezTo>
                    <a:pt x="37866" y="38402"/>
                    <a:pt x="38048" y="37989"/>
                    <a:pt x="37800" y="37373"/>
                  </a:cubicBezTo>
                  <a:cubicBezTo>
                    <a:pt x="36627" y="34490"/>
                    <a:pt x="35480" y="31602"/>
                    <a:pt x="33814" y="28939"/>
                  </a:cubicBezTo>
                  <a:cubicBezTo>
                    <a:pt x="32260" y="26455"/>
                    <a:pt x="30625" y="24043"/>
                    <a:pt x="28551" y="21985"/>
                  </a:cubicBezTo>
                  <a:cubicBezTo>
                    <a:pt x="29072" y="21110"/>
                    <a:pt x="29775" y="20642"/>
                    <a:pt x="30370" y="20065"/>
                  </a:cubicBezTo>
                  <a:cubicBezTo>
                    <a:pt x="33464" y="17065"/>
                    <a:pt x="36810" y="14304"/>
                    <a:pt x="38940" y="10437"/>
                  </a:cubicBezTo>
                  <a:cubicBezTo>
                    <a:pt x="40268" y="8033"/>
                    <a:pt x="40568" y="5569"/>
                    <a:pt x="39707" y="2986"/>
                  </a:cubicBezTo>
                  <a:cubicBezTo>
                    <a:pt x="39155" y="1331"/>
                    <a:pt x="37319" y="1"/>
                    <a:pt x="3586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6"/>
            <p:cNvSpPr/>
            <p:nvPr/>
          </p:nvSpPr>
          <p:spPr>
            <a:xfrm>
              <a:off x="6886086" y="2749610"/>
              <a:ext cx="570739" cy="397947"/>
            </a:xfrm>
            <a:custGeom>
              <a:avLst/>
              <a:gdLst/>
              <a:ahLst/>
              <a:cxnLst/>
              <a:rect l="l" t="t" r="r" b="b"/>
              <a:pathLst>
                <a:path w="39085" h="27252" extrusionOk="0">
                  <a:moveTo>
                    <a:pt x="2020" y="1200"/>
                  </a:moveTo>
                  <a:cubicBezTo>
                    <a:pt x="5589" y="5726"/>
                    <a:pt x="10115" y="8683"/>
                    <a:pt x="14269" y="12337"/>
                  </a:cubicBezTo>
                  <a:cubicBezTo>
                    <a:pt x="16438" y="9914"/>
                    <a:pt x="18583" y="7517"/>
                    <a:pt x="20802" y="5040"/>
                  </a:cubicBezTo>
                  <a:cubicBezTo>
                    <a:pt x="21804" y="5670"/>
                    <a:pt x="22321" y="6635"/>
                    <a:pt x="23038" y="7398"/>
                  </a:cubicBezTo>
                  <a:cubicBezTo>
                    <a:pt x="23857" y="8270"/>
                    <a:pt x="24600" y="9225"/>
                    <a:pt x="25467" y="10044"/>
                  </a:cubicBezTo>
                  <a:cubicBezTo>
                    <a:pt x="26315" y="10846"/>
                    <a:pt x="26830" y="11243"/>
                    <a:pt x="27344" y="11243"/>
                  </a:cubicBezTo>
                  <a:cubicBezTo>
                    <a:pt x="27876" y="11243"/>
                    <a:pt x="28406" y="10818"/>
                    <a:pt x="29303" y="9974"/>
                  </a:cubicBezTo>
                  <a:cubicBezTo>
                    <a:pt x="31910" y="7521"/>
                    <a:pt x="34535" y="5085"/>
                    <a:pt x="36932" y="1960"/>
                  </a:cubicBezTo>
                  <a:cubicBezTo>
                    <a:pt x="37838" y="4994"/>
                    <a:pt x="37663" y="7643"/>
                    <a:pt x="37187" y="10258"/>
                  </a:cubicBezTo>
                  <a:cubicBezTo>
                    <a:pt x="36491" y="14096"/>
                    <a:pt x="34850" y="17540"/>
                    <a:pt x="32400" y="20589"/>
                  </a:cubicBezTo>
                  <a:cubicBezTo>
                    <a:pt x="29757" y="23874"/>
                    <a:pt x="26132" y="25418"/>
                    <a:pt x="22119" y="25859"/>
                  </a:cubicBezTo>
                  <a:cubicBezTo>
                    <a:pt x="21149" y="25967"/>
                    <a:pt x="20167" y="26031"/>
                    <a:pt x="19180" y="26031"/>
                  </a:cubicBezTo>
                  <a:cubicBezTo>
                    <a:pt x="17662" y="26031"/>
                    <a:pt x="16132" y="25879"/>
                    <a:pt x="14618" y="25502"/>
                  </a:cubicBezTo>
                  <a:cubicBezTo>
                    <a:pt x="7227" y="23650"/>
                    <a:pt x="3836" y="18223"/>
                    <a:pt x="1968" y="11472"/>
                  </a:cubicBezTo>
                  <a:cubicBezTo>
                    <a:pt x="1065" y="8217"/>
                    <a:pt x="1016" y="4899"/>
                    <a:pt x="2020" y="1200"/>
                  </a:cubicBezTo>
                  <a:close/>
                  <a:moveTo>
                    <a:pt x="1793" y="1"/>
                  </a:moveTo>
                  <a:cubicBezTo>
                    <a:pt x="1570" y="1"/>
                    <a:pt x="1327" y="59"/>
                    <a:pt x="1061" y="196"/>
                  </a:cubicBezTo>
                  <a:cubicBezTo>
                    <a:pt x="46" y="3545"/>
                    <a:pt x="1" y="6919"/>
                    <a:pt x="540" y="10342"/>
                  </a:cubicBezTo>
                  <a:cubicBezTo>
                    <a:pt x="1701" y="17750"/>
                    <a:pt x="7553" y="25404"/>
                    <a:pt x="14510" y="26835"/>
                  </a:cubicBezTo>
                  <a:cubicBezTo>
                    <a:pt x="16291" y="27203"/>
                    <a:pt x="18073" y="27168"/>
                    <a:pt x="19868" y="27237"/>
                  </a:cubicBezTo>
                  <a:cubicBezTo>
                    <a:pt x="20112" y="27247"/>
                    <a:pt x="20355" y="27252"/>
                    <a:pt x="20595" y="27252"/>
                  </a:cubicBezTo>
                  <a:cubicBezTo>
                    <a:pt x="25622" y="27252"/>
                    <a:pt x="29674" y="25165"/>
                    <a:pt x="33041" y="21418"/>
                  </a:cubicBezTo>
                  <a:cubicBezTo>
                    <a:pt x="38261" y="15608"/>
                    <a:pt x="39085" y="8620"/>
                    <a:pt x="38528" y="1250"/>
                  </a:cubicBezTo>
                  <a:cubicBezTo>
                    <a:pt x="38489" y="781"/>
                    <a:pt x="38350" y="256"/>
                    <a:pt x="37796" y="112"/>
                  </a:cubicBezTo>
                  <a:cubicBezTo>
                    <a:pt x="37727" y="94"/>
                    <a:pt x="37659" y="85"/>
                    <a:pt x="37594" y="85"/>
                  </a:cubicBezTo>
                  <a:cubicBezTo>
                    <a:pt x="37237" y="85"/>
                    <a:pt x="36943" y="337"/>
                    <a:pt x="36694" y="592"/>
                  </a:cubicBezTo>
                  <a:cubicBezTo>
                    <a:pt x="36278" y="1022"/>
                    <a:pt x="35864" y="1463"/>
                    <a:pt x="35515" y="1950"/>
                  </a:cubicBezTo>
                  <a:cubicBezTo>
                    <a:pt x="33251" y="5088"/>
                    <a:pt x="30153" y="7381"/>
                    <a:pt x="27444" y="10170"/>
                  </a:cubicBezTo>
                  <a:cubicBezTo>
                    <a:pt x="25051" y="8032"/>
                    <a:pt x="23592" y="5240"/>
                    <a:pt x="21145" y="3374"/>
                  </a:cubicBezTo>
                  <a:cubicBezTo>
                    <a:pt x="18594" y="5697"/>
                    <a:pt x="16327" y="8063"/>
                    <a:pt x="14216" y="10534"/>
                  </a:cubicBezTo>
                  <a:cubicBezTo>
                    <a:pt x="10104" y="7566"/>
                    <a:pt x="6566" y="4340"/>
                    <a:pt x="3263" y="854"/>
                  </a:cubicBezTo>
                  <a:cubicBezTo>
                    <a:pt x="2839" y="405"/>
                    <a:pt x="2381" y="1"/>
                    <a:pt x="179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9" name="Google Shape;419;p36"/>
          <p:cNvSpPr/>
          <p:nvPr/>
        </p:nvSpPr>
        <p:spPr>
          <a:xfrm rot="9900040">
            <a:off x="4433559" y="1078976"/>
            <a:ext cx="276867" cy="134946"/>
          </a:xfrm>
          <a:custGeom>
            <a:avLst/>
            <a:gdLst/>
            <a:ahLst/>
            <a:cxnLst/>
            <a:rect l="l" t="t" r="r" b="b"/>
            <a:pathLst>
              <a:path w="11075" h="5398" extrusionOk="0">
                <a:moveTo>
                  <a:pt x="4616" y="1108"/>
                </a:moveTo>
                <a:cubicBezTo>
                  <a:pt x="4661" y="1108"/>
                  <a:pt x="4706" y="1126"/>
                  <a:pt x="4747" y="1169"/>
                </a:cubicBezTo>
                <a:cubicBezTo>
                  <a:pt x="5138" y="1591"/>
                  <a:pt x="5032" y="2287"/>
                  <a:pt x="4606" y="2648"/>
                </a:cubicBezTo>
                <a:cubicBezTo>
                  <a:pt x="4322" y="2298"/>
                  <a:pt x="4112" y="1790"/>
                  <a:pt x="4322" y="1354"/>
                </a:cubicBezTo>
                <a:cubicBezTo>
                  <a:pt x="4372" y="1241"/>
                  <a:pt x="4494" y="1108"/>
                  <a:pt x="4616" y="1108"/>
                </a:cubicBezTo>
                <a:close/>
                <a:moveTo>
                  <a:pt x="7593" y="2239"/>
                </a:moveTo>
                <a:cubicBezTo>
                  <a:pt x="7601" y="2589"/>
                  <a:pt x="7384" y="2887"/>
                  <a:pt x="7134" y="3107"/>
                </a:cubicBezTo>
                <a:cubicBezTo>
                  <a:pt x="7172" y="2774"/>
                  <a:pt x="7309" y="2434"/>
                  <a:pt x="7593" y="2239"/>
                </a:cubicBezTo>
                <a:close/>
                <a:moveTo>
                  <a:pt x="212" y="1"/>
                </a:moveTo>
                <a:cubicBezTo>
                  <a:pt x="98" y="1"/>
                  <a:pt x="2" y="111"/>
                  <a:pt x="14" y="229"/>
                </a:cubicBezTo>
                <a:cubicBezTo>
                  <a:pt x="0" y="603"/>
                  <a:pt x="162" y="956"/>
                  <a:pt x="337" y="1279"/>
                </a:cubicBezTo>
                <a:cubicBezTo>
                  <a:pt x="803" y="2099"/>
                  <a:pt x="1623" y="2648"/>
                  <a:pt x="2470" y="3021"/>
                </a:cubicBezTo>
                <a:cubicBezTo>
                  <a:pt x="2881" y="3200"/>
                  <a:pt x="3340" y="3336"/>
                  <a:pt x="3793" y="3336"/>
                </a:cubicBezTo>
                <a:cubicBezTo>
                  <a:pt x="4051" y="3336"/>
                  <a:pt x="4308" y="3292"/>
                  <a:pt x="4552" y="3186"/>
                </a:cubicBezTo>
                <a:cubicBezTo>
                  <a:pt x="5012" y="3585"/>
                  <a:pt x="5621" y="3915"/>
                  <a:pt x="6238" y="3915"/>
                </a:cubicBezTo>
                <a:cubicBezTo>
                  <a:pt x="6422" y="3915"/>
                  <a:pt x="6606" y="3885"/>
                  <a:pt x="6787" y="3820"/>
                </a:cubicBezTo>
                <a:cubicBezTo>
                  <a:pt x="7031" y="4571"/>
                  <a:pt x="7666" y="5223"/>
                  <a:pt x="8457" y="5367"/>
                </a:cubicBezTo>
                <a:cubicBezTo>
                  <a:pt x="8568" y="5388"/>
                  <a:pt x="8678" y="5398"/>
                  <a:pt x="8788" y="5398"/>
                </a:cubicBezTo>
                <a:cubicBezTo>
                  <a:pt x="9277" y="5398"/>
                  <a:pt x="9757" y="5207"/>
                  <a:pt x="10197" y="5003"/>
                </a:cubicBezTo>
                <a:cubicBezTo>
                  <a:pt x="10505" y="4835"/>
                  <a:pt x="10855" y="4647"/>
                  <a:pt x="10999" y="4304"/>
                </a:cubicBezTo>
                <a:cubicBezTo>
                  <a:pt x="11075" y="4132"/>
                  <a:pt x="11047" y="3848"/>
                  <a:pt x="10817" y="3824"/>
                </a:cubicBezTo>
                <a:cubicBezTo>
                  <a:pt x="10588" y="3868"/>
                  <a:pt x="10667" y="4163"/>
                  <a:pt x="10515" y="4290"/>
                </a:cubicBezTo>
                <a:cubicBezTo>
                  <a:pt x="10276" y="4516"/>
                  <a:pt x="9974" y="4660"/>
                  <a:pt x="9672" y="4780"/>
                </a:cubicBezTo>
                <a:cubicBezTo>
                  <a:pt x="9388" y="4885"/>
                  <a:pt x="9088" y="4985"/>
                  <a:pt x="8785" y="4985"/>
                </a:cubicBezTo>
                <a:cubicBezTo>
                  <a:pt x="8699" y="4985"/>
                  <a:pt x="8613" y="4977"/>
                  <a:pt x="8527" y="4959"/>
                </a:cubicBezTo>
                <a:cubicBezTo>
                  <a:pt x="7865" y="4832"/>
                  <a:pt x="7343" y="4266"/>
                  <a:pt x="7169" y="3628"/>
                </a:cubicBezTo>
                <a:cubicBezTo>
                  <a:pt x="7518" y="3357"/>
                  <a:pt x="7848" y="3018"/>
                  <a:pt x="7971" y="2578"/>
                </a:cubicBezTo>
                <a:cubicBezTo>
                  <a:pt x="8022" y="2352"/>
                  <a:pt x="8033" y="2054"/>
                  <a:pt x="7830" y="1896"/>
                </a:cubicBezTo>
                <a:cubicBezTo>
                  <a:pt x="7765" y="1847"/>
                  <a:pt x="7690" y="1826"/>
                  <a:pt x="7614" y="1826"/>
                </a:cubicBezTo>
                <a:cubicBezTo>
                  <a:pt x="7493" y="1826"/>
                  <a:pt x="7368" y="1879"/>
                  <a:pt x="7278" y="1955"/>
                </a:cubicBezTo>
                <a:cubicBezTo>
                  <a:pt x="6849" y="2298"/>
                  <a:pt x="6685" y="2874"/>
                  <a:pt x="6708" y="3405"/>
                </a:cubicBezTo>
                <a:cubicBezTo>
                  <a:pt x="6552" y="3470"/>
                  <a:pt x="6393" y="3499"/>
                  <a:pt x="6235" y="3499"/>
                </a:cubicBezTo>
                <a:cubicBezTo>
                  <a:pt x="5754" y="3499"/>
                  <a:pt x="5279" y="3235"/>
                  <a:pt x="4905" y="2939"/>
                </a:cubicBezTo>
                <a:cubicBezTo>
                  <a:pt x="5220" y="2630"/>
                  <a:pt x="5443" y="2205"/>
                  <a:pt x="5409" y="1752"/>
                </a:cubicBezTo>
                <a:cubicBezTo>
                  <a:pt x="5378" y="1413"/>
                  <a:pt x="5258" y="1052"/>
                  <a:pt x="4987" y="826"/>
                </a:cubicBezTo>
                <a:cubicBezTo>
                  <a:pt x="4883" y="736"/>
                  <a:pt x="4746" y="691"/>
                  <a:pt x="4608" y="691"/>
                </a:cubicBezTo>
                <a:cubicBezTo>
                  <a:pt x="4479" y="691"/>
                  <a:pt x="4350" y="731"/>
                  <a:pt x="4247" y="812"/>
                </a:cubicBezTo>
                <a:cubicBezTo>
                  <a:pt x="3894" y="1070"/>
                  <a:pt x="3770" y="1550"/>
                  <a:pt x="3842" y="1972"/>
                </a:cubicBezTo>
                <a:cubicBezTo>
                  <a:pt x="3886" y="2298"/>
                  <a:pt x="4054" y="2589"/>
                  <a:pt x="4233" y="2863"/>
                </a:cubicBezTo>
                <a:cubicBezTo>
                  <a:pt x="4085" y="2903"/>
                  <a:pt x="3936" y="2920"/>
                  <a:pt x="3788" y="2920"/>
                </a:cubicBezTo>
                <a:cubicBezTo>
                  <a:pt x="3275" y="2920"/>
                  <a:pt x="2767" y="2712"/>
                  <a:pt x="2312" y="2486"/>
                </a:cubicBezTo>
                <a:cubicBezTo>
                  <a:pt x="1486" y="2067"/>
                  <a:pt x="684" y="1423"/>
                  <a:pt x="423" y="494"/>
                </a:cubicBezTo>
                <a:cubicBezTo>
                  <a:pt x="364" y="336"/>
                  <a:pt x="447" y="96"/>
                  <a:pt x="268" y="10"/>
                </a:cubicBezTo>
                <a:cubicBezTo>
                  <a:pt x="249" y="3"/>
                  <a:pt x="230" y="1"/>
                  <a:pt x="212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7"/>
          <p:cNvSpPr/>
          <p:nvPr/>
        </p:nvSpPr>
        <p:spPr>
          <a:xfrm>
            <a:off x="-107109" y="3310625"/>
            <a:ext cx="9358200" cy="1352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7"/>
          <p:cNvSpPr/>
          <p:nvPr/>
        </p:nvSpPr>
        <p:spPr>
          <a:xfrm rot="10511553">
            <a:off x="1385885" y="1338310"/>
            <a:ext cx="2132117" cy="765744"/>
          </a:xfrm>
          <a:custGeom>
            <a:avLst/>
            <a:gdLst/>
            <a:ahLst/>
            <a:cxnLst/>
            <a:rect l="l" t="t" r="r" b="b"/>
            <a:pathLst>
              <a:path w="20826" h="18420" extrusionOk="0">
                <a:moveTo>
                  <a:pt x="7088" y="1"/>
                </a:moveTo>
                <a:cubicBezTo>
                  <a:pt x="5621" y="1"/>
                  <a:pt x="4195" y="380"/>
                  <a:pt x="2967" y="1339"/>
                </a:cubicBezTo>
                <a:cubicBezTo>
                  <a:pt x="1893" y="2175"/>
                  <a:pt x="1277" y="3163"/>
                  <a:pt x="1023" y="4206"/>
                </a:cubicBezTo>
                <a:cubicBezTo>
                  <a:pt x="410" y="5142"/>
                  <a:pt x="35" y="6243"/>
                  <a:pt x="28" y="7317"/>
                </a:cubicBezTo>
                <a:cubicBezTo>
                  <a:pt x="0" y="11127"/>
                  <a:pt x="2912" y="13907"/>
                  <a:pt x="5765" y="15997"/>
                </a:cubicBezTo>
                <a:cubicBezTo>
                  <a:pt x="7720" y="17428"/>
                  <a:pt x="10075" y="18420"/>
                  <a:pt x="12462" y="18420"/>
                </a:cubicBezTo>
                <a:cubicBezTo>
                  <a:pt x="13445" y="18420"/>
                  <a:pt x="14434" y="18252"/>
                  <a:pt x="15401" y="17876"/>
                </a:cubicBezTo>
                <a:cubicBezTo>
                  <a:pt x="18809" y="16551"/>
                  <a:pt x="20826" y="13168"/>
                  <a:pt x="19882" y="9534"/>
                </a:cubicBezTo>
                <a:cubicBezTo>
                  <a:pt x="19032" y="6254"/>
                  <a:pt x="16351" y="3479"/>
                  <a:pt x="13443" y="1879"/>
                </a:cubicBezTo>
                <a:cubicBezTo>
                  <a:pt x="11581" y="853"/>
                  <a:pt x="9287" y="1"/>
                  <a:pt x="7088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7"/>
          <p:cNvSpPr/>
          <p:nvPr/>
        </p:nvSpPr>
        <p:spPr>
          <a:xfrm rot="10511553">
            <a:off x="3474622" y="445385"/>
            <a:ext cx="2132117" cy="765744"/>
          </a:xfrm>
          <a:custGeom>
            <a:avLst/>
            <a:gdLst/>
            <a:ahLst/>
            <a:cxnLst/>
            <a:rect l="l" t="t" r="r" b="b"/>
            <a:pathLst>
              <a:path w="20826" h="18420" extrusionOk="0">
                <a:moveTo>
                  <a:pt x="7088" y="1"/>
                </a:moveTo>
                <a:cubicBezTo>
                  <a:pt x="5621" y="1"/>
                  <a:pt x="4195" y="380"/>
                  <a:pt x="2967" y="1339"/>
                </a:cubicBezTo>
                <a:cubicBezTo>
                  <a:pt x="1893" y="2175"/>
                  <a:pt x="1277" y="3163"/>
                  <a:pt x="1023" y="4206"/>
                </a:cubicBezTo>
                <a:cubicBezTo>
                  <a:pt x="410" y="5142"/>
                  <a:pt x="35" y="6243"/>
                  <a:pt x="28" y="7317"/>
                </a:cubicBezTo>
                <a:cubicBezTo>
                  <a:pt x="0" y="11127"/>
                  <a:pt x="2912" y="13907"/>
                  <a:pt x="5765" y="15997"/>
                </a:cubicBezTo>
                <a:cubicBezTo>
                  <a:pt x="7720" y="17428"/>
                  <a:pt x="10075" y="18420"/>
                  <a:pt x="12462" y="18420"/>
                </a:cubicBezTo>
                <a:cubicBezTo>
                  <a:pt x="13445" y="18420"/>
                  <a:pt x="14434" y="18252"/>
                  <a:pt x="15401" y="17876"/>
                </a:cubicBezTo>
                <a:cubicBezTo>
                  <a:pt x="18809" y="16551"/>
                  <a:pt x="20826" y="13168"/>
                  <a:pt x="19882" y="9534"/>
                </a:cubicBezTo>
                <a:cubicBezTo>
                  <a:pt x="19032" y="6254"/>
                  <a:pt x="16351" y="3479"/>
                  <a:pt x="13443" y="1879"/>
                </a:cubicBezTo>
                <a:cubicBezTo>
                  <a:pt x="11581" y="853"/>
                  <a:pt x="9287" y="1"/>
                  <a:pt x="7088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3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TEAM</a:t>
            </a:r>
            <a:endParaRPr/>
          </a:p>
        </p:txBody>
      </p:sp>
      <p:sp>
        <p:nvSpPr>
          <p:cNvPr id="428" name="Google Shape;428;p37"/>
          <p:cNvSpPr txBox="1">
            <a:spLocks noGrp="1"/>
          </p:cNvSpPr>
          <p:nvPr>
            <p:ph type="subTitle" idx="4294967295"/>
          </p:nvPr>
        </p:nvSpPr>
        <p:spPr>
          <a:xfrm>
            <a:off x="924793" y="3756550"/>
            <a:ext cx="3054300" cy="8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You can replace the image on the screen with your own</a:t>
            </a:r>
            <a:endParaRPr sz="1400"/>
          </a:p>
        </p:txBody>
      </p:sp>
      <p:sp>
        <p:nvSpPr>
          <p:cNvPr id="429" name="Google Shape;429;p37"/>
          <p:cNvSpPr/>
          <p:nvPr/>
        </p:nvSpPr>
        <p:spPr>
          <a:xfrm rot="10511553">
            <a:off x="5626022" y="1338310"/>
            <a:ext cx="2132117" cy="765744"/>
          </a:xfrm>
          <a:custGeom>
            <a:avLst/>
            <a:gdLst/>
            <a:ahLst/>
            <a:cxnLst/>
            <a:rect l="l" t="t" r="r" b="b"/>
            <a:pathLst>
              <a:path w="20826" h="18420" extrusionOk="0">
                <a:moveTo>
                  <a:pt x="7088" y="1"/>
                </a:moveTo>
                <a:cubicBezTo>
                  <a:pt x="5621" y="1"/>
                  <a:pt x="4195" y="380"/>
                  <a:pt x="2967" y="1339"/>
                </a:cubicBezTo>
                <a:cubicBezTo>
                  <a:pt x="1893" y="2175"/>
                  <a:pt x="1277" y="3163"/>
                  <a:pt x="1023" y="4206"/>
                </a:cubicBezTo>
                <a:cubicBezTo>
                  <a:pt x="410" y="5142"/>
                  <a:pt x="35" y="6243"/>
                  <a:pt x="28" y="7317"/>
                </a:cubicBezTo>
                <a:cubicBezTo>
                  <a:pt x="0" y="11127"/>
                  <a:pt x="2912" y="13907"/>
                  <a:pt x="5765" y="15997"/>
                </a:cubicBezTo>
                <a:cubicBezTo>
                  <a:pt x="7720" y="17428"/>
                  <a:pt x="10075" y="18420"/>
                  <a:pt x="12462" y="18420"/>
                </a:cubicBezTo>
                <a:cubicBezTo>
                  <a:pt x="13445" y="18420"/>
                  <a:pt x="14434" y="18252"/>
                  <a:pt x="15401" y="17876"/>
                </a:cubicBezTo>
                <a:cubicBezTo>
                  <a:pt x="18809" y="16551"/>
                  <a:pt x="20826" y="13168"/>
                  <a:pt x="19882" y="9534"/>
                </a:cubicBezTo>
                <a:cubicBezTo>
                  <a:pt x="19032" y="6254"/>
                  <a:pt x="16351" y="3479"/>
                  <a:pt x="13443" y="1879"/>
                </a:cubicBezTo>
                <a:cubicBezTo>
                  <a:pt x="11581" y="853"/>
                  <a:pt x="9287" y="1"/>
                  <a:pt x="7088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37"/>
          <p:cNvSpPr txBox="1">
            <a:spLocks noGrp="1"/>
          </p:cNvSpPr>
          <p:nvPr>
            <p:ph type="title" idx="4294967295"/>
          </p:nvPr>
        </p:nvSpPr>
        <p:spPr>
          <a:xfrm>
            <a:off x="1531243" y="1489760"/>
            <a:ext cx="18414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JENNA DOE</a:t>
            </a:r>
            <a:endParaRPr sz="2400"/>
          </a:p>
        </p:txBody>
      </p:sp>
      <p:sp>
        <p:nvSpPr>
          <p:cNvPr id="431" name="Google Shape;431;p37"/>
          <p:cNvSpPr txBox="1">
            <a:spLocks noGrp="1"/>
          </p:cNvSpPr>
          <p:nvPr>
            <p:ph type="title" idx="4294967295"/>
          </p:nvPr>
        </p:nvSpPr>
        <p:spPr>
          <a:xfrm>
            <a:off x="5771381" y="1489760"/>
            <a:ext cx="18414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ANN WOODS</a:t>
            </a:r>
            <a:endParaRPr sz="2400"/>
          </a:p>
        </p:txBody>
      </p:sp>
      <p:sp>
        <p:nvSpPr>
          <p:cNvPr id="432" name="Google Shape;432;p37"/>
          <p:cNvSpPr/>
          <p:nvPr/>
        </p:nvSpPr>
        <p:spPr>
          <a:xfrm>
            <a:off x="8447534" y="3498550"/>
            <a:ext cx="345164" cy="709062"/>
          </a:xfrm>
          <a:custGeom>
            <a:avLst/>
            <a:gdLst/>
            <a:ahLst/>
            <a:cxnLst/>
            <a:rect l="l" t="t" r="r" b="b"/>
            <a:pathLst>
              <a:path w="4164" h="8554" extrusionOk="0">
                <a:moveTo>
                  <a:pt x="1496" y="3906"/>
                </a:moveTo>
                <a:lnTo>
                  <a:pt x="1496" y="3906"/>
                </a:lnTo>
                <a:cubicBezTo>
                  <a:pt x="1255" y="4159"/>
                  <a:pt x="974" y="4410"/>
                  <a:pt x="621" y="4475"/>
                </a:cubicBezTo>
                <a:cubicBezTo>
                  <a:pt x="601" y="4481"/>
                  <a:pt x="576" y="4485"/>
                  <a:pt x="549" y="4485"/>
                </a:cubicBezTo>
                <a:cubicBezTo>
                  <a:pt x="447" y="4485"/>
                  <a:pt x="323" y="4436"/>
                  <a:pt x="388" y="4324"/>
                </a:cubicBezTo>
                <a:cubicBezTo>
                  <a:pt x="631" y="3974"/>
                  <a:pt x="1108" y="3950"/>
                  <a:pt x="1496" y="3906"/>
                </a:cubicBezTo>
                <a:close/>
                <a:moveTo>
                  <a:pt x="557" y="0"/>
                </a:moveTo>
                <a:cubicBezTo>
                  <a:pt x="389" y="0"/>
                  <a:pt x="227" y="71"/>
                  <a:pt x="237" y="274"/>
                </a:cubicBezTo>
                <a:cubicBezTo>
                  <a:pt x="250" y="274"/>
                  <a:pt x="263" y="274"/>
                  <a:pt x="276" y="274"/>
                </a:cubicBezTo>
                <a:cubicBezTo>
                  <a:pt x="360" y="274"/>
                  <a:pt x="445" y="266"/>
                  <a:pt x="529" y="266"/>
                </a:cubicBezTo>
                <a:cubicBezTo>
                  <a:pt x="623" y="266"/>
                  <a:pt x="715" y="276"/>
                  <a:pt x="803" y="318"/>
                </a:cubicBezTo>
                <a:cubicBezTo>
                  <a:pt x="1390" y="576"/>
                  <a:pt x="1835" y="1121"/>
                  <a:pt x="1979" y="1741"/>
                </a:cubicBezTo>
                <a:cubicBezTo>
                  <a:pt x="2113" y="2369"/>
                  <a:pt x="2027" y="3052"/>
                  <a:pt x="1701" y="3607"/>
                </a:cubicBezTo>
                <a:cubicBezTo>
                  <a:pt x="1290" y="3676"/>
                  <a:pt x="847" y="3652"/>
                  <a:pt x="477" y="3871"/>
                </a:cubicBezTo>
                <a:cubicBezTo>
                  <a:pt x="254" y="3995"/>
                  <a:pt x="0" y="4256"/>
                  <a:pt x="124" y="4527"/>
                </a:cubicBezTo>
                <a:cubicBezTo>
                  <a:pt x="200" y="4698"/>
                  <a:pt x="375" y="4756"/>
                  <a:pt x="552" y="4756"/>
                </a:cubicBezTo>
                <a:cubicBezTo>
                  <a:pt x="636" y="4756"/>
                  <a:pt x="721" y="4743"/>
                  <a:pt x="796" y="4722"/>
                </a:cubicBezTo>
                <a:cubicBezTo>
                  <a:pt x="1235" y="4588"/>
                  <a:pt x="1575" y="4259"/>
                  <a:pt x="1852" y="3909"/>
                </a:cubicBezTo>
                <a:cubicBezTo>
                  <a:pt x="2164" y="3940"/>
                  <a:pt x="2476" y="4012"/>
                  <a:pt x="2743" y="4177"/>
                </a:cubicBezTo>
                <a:cubicBezTo>
                  <a:pt x="3804" y="4815"/>
                  <a:pt x="4027" y="6467"/>
                  <a:pt x="3172" y="7359"/>
                </a:cubicBezTo>
                <a:cubicBezTo>
                  <a:pt x="2761" y="7778"/>
                  <a:pt x="2260" y="8161"/>
                  <a:pt x="1673" y="8272"/>
                </a:cubicBezTo>
                <a:cubicBezTo>
                  <a:pt x="1667" y="8273"/>
                  <a:pt x="1660" y="8273"/>
                  <a:pt x="1652" y="8273"/>
                </a:cubicBezTo>
                <a:cubicBezTo>
                  <a:pt x="1551" y="8273"/>
                  <a:pt x="1398" y="8167"/>
                  <a:pt x="1302" y="8167"/>
                </a:cubicBezTo>
                <a:cubicBezTo>
                  <a:pt x="1247" y="8167"/>
                  <a:pt x="1211" y="8202"/>
                  <a:pt x="1214" y="8313"/>
                </a:cubicBezTo>
                <a:cubicBezTo>
                  <a:pt x="1275" y="8496"/>
                  <a:pt x="1442" y="8553"/>
                  <a:pt x="1620" y="8553"/>
                </a:cubicBezTo>
                <a:cubicBezTo>
                  <a:pt x="1752" y="8553"/>
                  <a:pt x="1890" y="8522"/>
                  <a:pt x="1996" y="8487"/>
                </a:cubicBezTo>
                <a:cubicBezTo>
                  <a:pt x="2706" y="8202"/>
                  <a:pt x="3378" y="7716"/>
                  <a:pt x="3742" y="7023"/>
                </a:cubicBezTo>
                <a:cubicBezTo>
                  <a:pt x="4163" y="6145"/>
                  <a:pt x="4003" y="5013"/>
                  <a:pt x="3334" y="4300"/>
                </a:cubicBezTo>
                <a:cubicBezTo>
                  <a:pt x="2990" y="3927"/>
                  <a:pt x="2507" y="3704"/>
                  <a:pt x="2003" y="3645"/>
                </a:cubicBezTo>
                <a:cubicBezTo>
                  <a:pt x="2418" y="2811"/>
                  <a:pt x="2442" y="1749"/>
                  <a:pt x="1931" y="950"/>
                </a:cubicBezTo>
                <a:cubicBezTo>
                  <a:pt x="1650" y="527"/>
                  <a:pt x="1238" y="177"/>
                  <a:pt x="752" y="30"/>
                </a:cubicBezTo>
                <a:cubicBezTo>
                  <a:pt x="693" y="12"/>
                  <a:pt x="624" y="0"/>
                  <a:pt x="557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7"/>
          <p:cNvSpPr/>
          <p:nvPr/>
        </p:nvSpPr>
        <p:spPr>
          <a:xfrm>
            <a:off x="595435" y="3951932"/>
            <a:ext cx="408411" cy="471741"/>
          </a:xfrm>
          <a:custGeom>
            <a:avLst/>
            <a:gdLst/>
            <a:ahLst/>
            <a:cxnLst/>
            <a:rect l="l" t="t" r="r" b="b"/>
            <a:pathLst>
              <a:path w="4927" h="5691" extrusionOk="0">
                <a:moveTo>
                  <a:pt x="2189" y="2688"/>
                </a:moveTo>
                <a:cubicBezTo>
                  <a:pt x="2252" y="2688"/>
                  <a:pt x="2303" y="2704"/>
                  <a:pt x="2275" y="2789"/>
                </a:cubicBezTo>
                <a:cubicBezTo>
                  <a:pt x="2124" y="2921"/>
                  <a:pt x="1922" y="2943"/>
                  <a:pt x="1728" y="2943"/>
                </a:cubicBezTo>
                <a:cubicBezTo>
                  <a:pt x="1684" y="2943"/>
                  <a:pt x="1641" y="2941"/>
                  <a:pt x="1600" y="2940"/>
                </a:cubicBezTo>
                <a:cubicBezTo>
                  <a:pt x="1713" y="2796"/>
                  <a:pt x="1884" y="2717"/>
                  <a:pt x="2063" y="2693"/>
                </a:cubicBezTo>
                <a:cubicBezTo>
                  <a:pt x="2068" y="2694"/>
                  <a:pt x="2073" y="2694"/>
                  <a:pt x="2078" y="2694"/>
                </a:cubicBezTo>
                <a:cubicBezTo>
                  <a:pt x="2110" y="2694"/>
                  <a:pt x="2151" y="2688"/>
                  <a:pt x="2189" y="2688"/>
                </a:cubicBezTo>
                <a:close/>
                <a:moveTo>
                  <a:pt x="1747" y="0"/>
                </a:moveTo>
                <a:cubicBezTo>
                  <a:pt x="848" y="0"/>
                  <a:pt x="0" y="845"/>
                  <a:pt x="36" y="1760"/>
                </a:cubicBezTo>
                <a:cubicBezTo>
                  <a:pt x="91" y="2385"/>
                  <a:pt x="609" y="2841"/>
                  <a:pt x="1144" y="3088"/>
                </a:cubicBezTo>
                <a:cubicBezTo>
                  <a:pt x="941" y="3605"/>
                  <a:pt x="1047" y="4205"/>
                  <a:pt x="1404" y="4631"/>
                </a:cubicBezTo>
                <a:cubicBezTo>
                  <a:pt x="2002" y="5427"/>
                  <a:pt x="3049" y="5690"/>
                  <a:pt x="4005" y="5690"/>
                </a:cubicBezTo>
                <a:cubicBezTo>
                  <a:pt x="4024" y="5690"/>
                  <a:pt x="4043" y="5690"/>
                  <a:pt x="4062" y="5690"/>
                </a:cubicBezTo>
                <a:cubicBezTo>
                  <a:pt x="4374" y="5660"/>
                  <a:pt x="4782" y="5622"/>
                  <a:pt x="4926" y="5293"/>
                </a:cubicBezTo>
                <a:cubicBezTo>
                  <a:pt x="4909" y="5251"/>
                  <a:pt x="4882" y="5163"/>
                  <a:pt x="4868" y="5121"/>
                </a:cubicBezTo>
                <a:lnTo>
                  <a:pt x="4779" y="5125"/>
                </a:lnTo>
                <a:cubicBezTo>
                  <a:pt x="4552" y="5352"/>
                  <a:pt x="4256" y="5414"/>
                  <a:pt x="3951" y="5414"/>
                </a:cubicBezTo>
                <a:cubicBezTo>
                  <a:pt x="3721" y="5414"/>
                  <a:pt x="3486" y="5379"/>
                  <a:pt x="3270" y="5351"/>
                </a:cubicBezTo>
                <a:cubicBezTo>
                  <a:pt x="2543" y="5255"/>
                  <a:pt x="1819" y="4867"/>
                  <a:pt x="1459" y="4205"/>
                </a:cubicBezTo>
                <a:cubicBezTo>
                  <a:pt x="1277" y="3893"/>
                  <a:pt x="1281" y="3506"/>
                  <a:pt x="1418" y="3176"/>
                </a:cubicBezTo>
                <a:lnTo>
                  <a:pt x="1418" y="3176"/>
                </a:lnTo>
                <a:cubicBezTo>
                  <a:pt x="1541" y="3202"/>
                  <a:pt x="1676" y="3220"/>
                  <a:pt x="1809" y="3220"/>
                </a:cubicBezTo>
                <a:cubicBezTo>
                  <a:pt x="2074" y="3220"/>
                  <a:pt x="2337" y="3151"/>
                  <a:pt x="2505" y="2937"/>
                </a:cubicBezTo>
                <a:cubicBezTo>
                  <a:pt x="2652" y="2768"/>
                  <a:pt x="2549" y="2497"/>
                  <a:pt x="2344" y="2439"/>
                </a:cubicBezTo>
                <a:cubicBezTo>
                  <a:pt x="2271" y="2419"/>
                  <a:pt x="2198" y="2409"/>
                  <a:pt x="2125" y="2409"/>
                </a:cubicBezTo>
                <a:cubicBezTo>
                  <a:pt x="1806" y="2409"/>
                  <a:pt x="1495" y="2591"/>
                  <a:pt x="1294" y="2837"/>
                </a:cubicBezTo>
                <a:cubicBezTo>
                  <a:pt x="780" y="2641"/>
                  <a:pt x="286" y="2179"/>
                  <a:pt x="306" y="1589"/>
                </a:cubicBezTo>
                <a:cubicBezTo>
                  <a:pt x="403" y="937"/>
                  <a:pt x="938" y="348"/>
                  <a:pt x="1606" y="272"/>
                </a:cubicBezTo>
                <a:cubicBezTo>
                  <a:pt x="1656" y="261"/>
                  <a:pt x="1705" y="256"/>
                  <a:pt x="1753" y="256"/>
                </a:cubicBezTo>
                <a:cubicBezTo>
                  <a:pt x="1983" y="256"/>
                  <a:pt x="2196" y="369"/>
                  <a:pt x="2405" y="454"/>
                </a:cubicBezTo>
                <a:cubicBezTo>
                  <a:pt x="2608" y="292"/>
                  <a:pt x="2330" y="114"/>
                  <a:pt x="2182" y="69"/>
                </a:cubicBezTo>
                <a:cubicBezTo>
                  <a:pt x="2038" y="22"/>
                  <a:pt x="1892" y="0"/>
                  <a:pt x="1747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7"/>
          <p:cNvSpPr txBox="1">
            <a:spLocks noGrp="1"/>
          </p:cNvSpPr>
          <p:nvPr>
            <p:ph type="subTitle" idx="4294967295"/>
          </p:nvPr>
        </p:nvSpPr>
        <p:spPr>
          <a:xfrm>
            <a:off x="5164918" y="3756550"/>
            <a:ext cx="3054300" cy="8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You can replace the image on the screen with your own</a:t>
            </a:r>
            <a:endParaRPr sz="1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" name="Google Shape;439;p38"/>
          <p:cNvGrpSpPr/>
          <p:nvPr/>
        </p:nvGrpSpPr>
        <p:grpSpPr>
          <a:xfrm>
            <a:off x="2072161" y="1228378"/>
            <a:ext cx="4999679" cy="3095072"/>
            <a:chOff x="233350" y="949250"/>
            <a:chExt cx="7137300" cy="3802300"/>
          </a:xfrm>
        </p:grpSpPr>
        <p:sp>
          <p:nvSpPr>
            <p:cNvPr id="440" name="Google Shape;440;p38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8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8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8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8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8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8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8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8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8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8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8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8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8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8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8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8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8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8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8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8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8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8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8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8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8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8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8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8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8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8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8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8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8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8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8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8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8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8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8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8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8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8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8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8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8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8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8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8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8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8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1" name="Google Shape;491;p38"/>
          <p:cNvSpPr txBox="1">
            <a:spLocks noGrp="1"/>
          </p:cNvSpPr>
          <p:nvPr>
            <p:ph type="subTitle" idx="1"/>
          </p:nvPr>
        </p:nvSpPr>
        <p:spPr>
          <a:xfrm>
            <a:off x="1138038" y="4323450"/>
            <a:ext cx="6867900" cy="4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You can edit this text according to your needs</a:t>
            </a:r>
            <a:endParaRPr/>
          </a:p>
        </p:txBody>
      </p:sp>
      <p:sp>
        <p:nvSpPr>
          <p:cNvPr id="492" name="Google Shape;492;p38"/>
          <p:cNvSpPr txBox="1">
            <a:spLocks noGrp="1"/>
          </p:cNvSpPr>
          <p:nvPr>
            <p:ph type="title"/>
          </p:nvPr>
        </p:nvSpPr>
        <p:spPr>
          <a:xfrm>
            <a:off x="3228150" y="292959"/>
            <a:ext cx="2687700" cy="85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35 COUNTRIES</a:t>
            </a:r>
            <a:endParaRPr sz="2800"/>
          </a:p>
        </p:txBody>
      </p:sp>
      <p:sp>
        <p:nvSpPr>
          <p:cNvPr id="493" name="Google Shape;493;p38"/>
          <p:cNvSpPr/>
          <p:nvPr/>
        </p:nvSpPr>
        <p:spPr>
          <a:xfrm>
            <a:off x="2547575" y="2208825"/>
            <a:ext cx="110362" cy="186797"/>
          </a:xfrm>
          <a:custGeom>
            <a:avLst/>
            <a:gdLst/>
            <a:ahLst/>
            <a:cxnLst/>
            <a:rect l="l" t="t" r="r" b="b"/>
            <a:pathLst>
              <a:path w="26787" h="45339" extrusionOk="0">
                <a:moveTo>
                  <a:pt x="23390" y="667"/>
                </a:moveTo>
                <a:cubicBezTo>
                  <a:pt x="24105" y="667"/>
                  <a:pt x="24797" y="1073"/>
                  <a:pt x="25376" y="1897"/>
                </a:cubicBezTo>
                <a:cubicBezTo>
                  <a:pt x="25199" y="1879"/>
                  <a:pt x="25029" y="1870"/>
                  <a:pt x="24865" y="1870"/>
                </a:cubicBezTo>
                <a:cubicBezTo>
                  <a:pt x="23108" y="1870"/>
                  <a:pt x="22046" y="2893"/>
                  <a:pt x="21074" y="4151"/>
                </a:cubicBezTo>
                <a:cubicBezTo>
                  <a:pt x="19336" y="6402"/>
                  <a:pt x="18414" y="9069"/>
                  <a:pt x="17178" y="11582"/>
                </a:cubicBezTo>
                <a:cubicBezTo>
                  <a:pt x="17009" y="11930"/>
                  <a:pt x="16851" y="12287"/>
                  <a:pt x="16610" y="12807"/>
                </a:cubicBezTo>
                <a:cubicBezTo>
                  <a:pt x="16503" y="12611"/>
                  <a:pt x="16387" y="12494"/>
                  <a:pt x="16407" y="12414"/>
                </a:cubicBezTo>
                <a:cubicBezTo>
                  <a:pt x="17464" y="8478"/>
                  <a:pt x="18534" y="4540"/>
                  <a:pt x="21562" y="1546"/>
                </a:cubicBezTo>
                <a:cubicBezTo>
                  <a:pt x="22152" y="963"/>
                  <a:pt x="22780" y="667"/>
                  <a:pt x="23390" y="667"/>
                </a:cubicBezTo>
                <a:close/>
                <a:moveTo>
                  <a:pt x="3200" y="653"/>
                </a:moveTo>
                <a:cubicBezTo>
                  <a:pt x="3765" y="653"/>
                  <a:pt x="4376" y="891"/>
                  <a:pt x="4929" y="1381"/>
                </a:cubicBezTo>
                <a:cubicBezTo>
                  <a:pt x="6003" y="2331"/>
                  <a:pt x="6870" y="3463"/>
                  <a:pt x="7517" y="4747"/>
                </a:cubicBezTo>
                <a:cubicBezTo>
                  <a:pt x="8619" y="6939"/>
                  <a:pt x="9431" y="9245"/>
                  <a:pt x="10106" y="11603"/>
                </a:cubicBezTo>
                <a:cubicBezTo>
                  <a:pt x="10192" y="11906"/>
                  <a:pt x="10381" y="12253"/>
                  <a:pt x="10057" y="12835"/>
                </a:cubicBezTo>
                <a:cubicBezTo>
                  <a:pt x="9304" y="11180"/>
                  <a:pt x="8636" y="9713"/>
                  <a:pt x="7968" y="8243"/>
                </a:cubicBezTo>
                <a:cubicBezTo>
                  <a:pt x="7297" y="6767"/>
                  <a:pt x="6499" y="5366"/>
                  <a:pt x="5522" y="4062"/>
                </a:cubicBezTo>
                <a:cubicBezTo>
                  <a:pt x="4573" y="2799"/>
                  <a:pt x="3478" y="1854"/>
                  <a:pt x="1853" y="1854"/>
                </a:cubicBezTo>
                <a:cubicBezTo>
                  <a:pt x="1720" y="1854"/>
                  <a:pt x="1583" y="1860"/>
                  <a:pt x="1443" y="1873"/>
                </a:cubicBezTo>
                <a:cubicBezTo>
                  <a:pt x="1784" y="1071"/>
                  <a:pt x="2451" y="653"/>
                  <a:pt x="3200" y="653"/>
                </a:cubicBezTo>
                <a:close/>
                <a:moveTo>
                  <a:pt x="24640" y="2453"/>
                </a:moveTo>
                <a:cubicBezTo>
                  <a:pt x="25378" y="2453"/>
                  <a:pt x="25719" y="2860"/>
                  <a:pt x="25795" y="3725"/>
                </a:cubicBezTo>
                <a:cubicBezTo>
                  <a:pt x="25971" y="5776"/>
                  <a:pt x="24798" y="7287"/>
                  <a:pt x="23606" y="8667"/>
                </a:cubicBezTo>
                <a:cubicBezTo>
                  <a:pt x="21989" y="10543"/>
                  <a:pt x="20220" y="12291"/>
                  <a:pt x="18307" y="13877"/>
                </a:cubicBezTo>
                <a:cubicBezTo>
                  <a:pt x="17440" y="13571"/>
                  <a:pt x="17246" y="13079"/>
                  <a:pt x="17664" y="12236"/>
                </a:cubicBezTo>
                <a:cubicBezTo>
                  <a:pt x="19009" y="9524"/>
                  <a:pt x="20051" y="6643"/>
                  <a:pt x="21941" y="4221"/>
                </a:cubicBezTo>
                <a:cubicBezTo>
                  <a:pt x="22543" y="3446"/>
                  <a:pt x="23166" y="2651"/>
                  <a:pt x="24240" y="2486"/>
                </a:cubicBezTo>
                <a:cubicBezTo>
                  <a:pt x="24385" y="2464"/>
                  <a:pt x="24518" y="2453"/>
                  <a:pt x="24640" y="2453"/>
                </a:cubicBezTo>
                <a:close/>
                <a:moveTo>
                  <a:pt x="2102" y="2411"/>
                </a:moveTo>
                <a:cubicBezTo>
                  <a:pt x="2372" y="2411"/>
                  <a:pt x="2679" y="2487"/>
                  <a:pt x="3016" y="2647"/>
                </a:cubicBezTo>
                <a:cubicBezTo>
                  <a:pt x="3632" y="2936"/>
                  <a:pt x="4107" y="3429"/>
                  <a:pt x="4526" y="3956"/>
                </a:cubicBezTo>
                <a:cubicBezTo>
                  <a:pt x="6602" y="6543"/>
                  <a:pt x="7741" y="9641"/>
                  <a:pt x="9145" y="12590"/>
                </a:cubicBezTo>
                <a:cubicBezTo>
                  <a:pt x="9514" y="13361"/>
                  <a:pt x="8911" y="13626"/>
                  <a:pt x="8316" y="13912"/>
                </a:cubicBezTo>
                <a:cubicBezTo>
                  <a:pt x="6038" y="11626"/>
                  <a:pt x="3449" y="9644"/>
                  <a:pt x="1753" y="6818"/>
                </a:cubicBezTo>
                <a:cubicBezTo>
                  <a:pt x="1219" y="5927"/>
                  <a:pt x="800" y="5026"/>
                  <a:pt x="865" y="3935"/>
                </a:cubicBezTo>
                <a:cubicBezTo>
                  <a:pt x="922" y="2960"/>
                  <a:pt x="1379" y="2411"/>
                  <a:pt x="2102" y="2411"/>
                </a:cubicBezTo>
                <a:close/>
                <a:moveTo>
                  <a:pt x="13296" y="12578"/>
                </a:moveTo>
                <a:cubicBezTo>
                  <a:pt x="14695" y="12578"/>
                  <a:pt x="16107" y="13246"/>
                  <a:pt x="17550" y="14552"/>
                </a:cubicBezTo>
                <a:cubicBezTo>
                  <a:pt x="21635" y="18252"/>
                  <a:pt x="23875" y="22946"/>
                  <a:pt x="24945" y="28305"/>
                </a:cubicBezTo>
                <a:cubicBezTo>
                  <a:pt x="25668" y="31918"/>
                  <a:pt x="25187" y="35322"/>
                  <a:pt x="23445" y="38520"/>
                </a:cubicBezTo>
                <a:cubicBezTo>
                  <a:pt x="21370" y="42332"/>
                  <a:pt x="18471" y="44379"/>
                  <a:pt x="13549" y="44379"/>
                </a:cubicBezTo>
                <a:cubicBezTo>
                  <a:pt x="13460" y="44379"/>
                  <a:pt x="13369" y="44378"/>
                  <a:pt x="13278" y="44377"/>
                </a:cubicBezTo>
                <a:cubicBezTo>
                  <a:pt x="13114" y="44383"/>
                  <a:pt x="12951" y="44385"/>
                  <a:pt x="12790" y="44385"/>
                </a:cubicBezTo>
                <a:cubicBezTo>
                  <a:pt x="6080" y="44385"/>
                  <a:pt x="2261" y="39328"/>
                  <a:pt x="1640" y="33605"/>
                </a:cubicBezTo>
                <a:cubicBezTo>
                  <a:pt x="803" y="25944"/>
                  <a:pt x="3770" y="19501"/>
                  <a:pt x="9404" y="14346"/>
                </a:cubicBezTo>
                <a:cubicBezTo>
                  <a:pt x="10700" y="13159"/>
                  <a:pt x="11993" y="12578"/>
                  <a:pt x="13296" y="12578"/>
                </a:cubicBezTo>
                <a:close/>
                <a:moveTo>
                  <a:pt x="23666" y="1"/>
                </a:moveTo>
                <a:cubicBezTo>
                  <a:pt x="23614" y="1"/>
                  <a:pt x="23564" y="3"/>
                  <a:pt x="23514" y="8"/>
                </a:cubicBezTo>
                <a:cubicBezTo>
                  <a:pt x="22227" y="139"/>
                  <a:pt x="21211" y="690"/>
                  <a:pt x="20382" y="1711"/>
                </a:cubicBezTo>
                <a:cubicBezTo>
                  <a:pt x="19249" y="3106"/>
                  <a:pt x="18296" y="4592"/>
                  <a:pt x="17543" y="6216"/>
                </a:cubicBezTo>
                <a:cubicBezTo>
                  <a:pt x="16672" y="8106"/>
                  <a:pt x="15977" y="10060"/>
                  <a:pt x="15471" y="12174"/>
                </a:cubicBezTo>
                <a:cubicBezTo>
                  <a:pt x="14749" y="11836"/>
                  <a:pt x="14047" y="11678"/>
                  <a:pt x="13346" y="11678"/>
                </a:cubicBezTo>
                <a:cubicBezTo>
                  <a:pt x="12618" y="11678"/>
                  <a:pt x="11891" y="11849"/>
                  <a:pt x="11145" y="12171"/>
                </a:cubicBezTo>
                <a:cubicBezTo>
                  <a:pt x="10866" y="10470"/>
                  <a:pt x="10274" y="8966"/>
                  <a:pt x="9668" y="7466"/>
                </a:cubicBezTo>
                <a:cubicBezTo>
                  <a:pt x="8712" y="5098"/>
                  <a:pt x="7493" y="2885"/>
                  <a:pt x="5659" y="1071"/>
                </a:cubicBezTo>
                <a:cubicBezTo>
                  <a:pt x="4950" y="367"/>
                  <a:pt x="4110" y="17"/>
                  <a:pt x="3283" y="17"/>
                </a:cubicBezTo>
                <a:cubicBezTo>
                  <a:pt x="2513" y="17"/>
                  <a:pt x="1753" y="321"/>
                  <a:pt x="1119" y="927"/>
                </a:cubicBezTo>
                <a:cubicBezTo>
                  <a:pt x="383" y="1632"/>
                  <a:pt x="211" y="2561"/>
                  <a:pt x="156" y="3529"/>
                </a:cubicBezTo>
                <a:cubicBezTo>
                  <a:pt x="15" y="5997"/>
                  <a:pt x="1367" y="7810"/>
                  <a:pt x="2864" y="9524"/>
                </a:cubicBezTo>
                <a:cubicBezTo>
                  <a:pt x="4372" y="11251"/>
                  <a:pt x="5951" y="12917"/>
                  <a:pt x="7607" y="14731"/>
                </a:cubicBezTo>
                <a:cubicBezTo>
                  <a:pt x="6843" y="15523"/>
                  <a:pt x="5955" y="16576"/>
                  <a:pt x="5201" y="17739"/>
                </a:cubicBezTo>
                <a:cubicBezTo>
                  <a:pt x="2004" y="22695"/>
                  <a:pt x="1" y="28033"/>
                  <a:pt x="913" y="33993"/>
                </a:cubicBezTo>
                <a:cubicBezTo>
                  <a:pt x="1803" y="39845"/>
                  <a:pt x="5973" y="45339"/>
                  <a:pt x="13394" y="45339"/>
                </a:cubicBezTo>
                <a:cubicBezTo>
                  <a:pt x="13978" y="45339"/>
                  <a:pt x="14582" y="45305"/>
                  <a:pt x="15206" y="45234"/>
                </a:cubicBezTo>
                <a:cubicBezTo>
                  <a:pt x="20393" y="44645"/>
                  <a:pt x="24378" y="40023"/>
                  <a:pt x="25558" y="35219"/>
                </a:cubicBezTo>
                <a:cubicBezTo>
                  <a:pt x="26787" y="30211"/>
                  <a:pt x="25396" y="25565"/>
                  <a:pt x="23390" y="21077"/>
                </a:cubicBezTo>
                <a:cubicBezTo>
                  <a:pt x="22296" y="18630"/>
                  <a:pt x="20761" y="16404"/>
                  <a:pt x="18774" y="14422"/>
                </a:cubicBezTo>
                <a:cubicBezTo>
                  <a:pt x="19254" y="13981"/>
                  <a:pt x="19662" y="13620"/>
                  <a:pt x="20055" y="13237"/>
                </a:cubicBezTo>
                <a:cubicBezTo>
                  <a:pt x="22089" y="11251"/>
                  <a:pt x="24299" y="9431"/>
                  <a:pt x="25709" y="6877"/>
                </a:cubicBezTo>
                <a:cubicBezTo>
                  <a:pt x="26584" y="5294"/>
                  <a:pt x="26777" y="3663"/>
                  <a:pt x="26205" y="1962"/>
                </a:cubicBezTo>
                <a:cubicBezTo>
                  <a:pt x="25843" y="872"/>
                  <a:pt x="24627" y="1"/>
                  <a:pt x="23666" y="1"/>
                </a:cubicBezTo>
                <a:close/>
              </a:path>
            </a:pathLst>
          </a:custGeom>
          <a:solidFill>
            <a:srgbClr val="434343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38"/>
          <p:cNvSpPr/>
          <p:nvPr/>
        </p:nvSpPr>
        <p:spPr>
          <a:xfrm>
            <a:off x="2897425" y="2099150"/>
            <a:ext cx="110362" cy="186797"/>
          </a:xfrm>
          <a:custGeom>
            <a:avLst/>
            <a:gdLst/>
            <a:ahLst/>
            <a:cxnLst/>
            <a:rect l="l" t="t" r="r" b="b"/>
            <a:pathLst>
              <a:path w="26787" h="45339" extrusionOk="0">
                <a:moveTo>
                  <a:pt x="23390" y="667"/>
                </a:moveTo>
                <a:cubicBezTo>
                  <a:pt x="24105" y="667"/>
                  <a:pt x="24797" y="1073"/>
                  <a:pt x="25376" y="1897"/>
                </a:cubicBezTo>
                <a:cubicBezTo>
                  <a:pt x="25199" y="1879"/>
                  <a:pt x="25029" y="1870"/>
                  <a:pt x="24865" y="1870"/>
                </a:cubicBezTo>
                <a:cubicBezTo>
                  <a:pt x="23108" y="1870"/>
                  <a:pt x="22046" y="2893"/>
                  <a:pt x="21074" y="4151"/>
                </a:cubicBezTo>
                <a:cubicBezTo>
                  <a:pt x="19336" y="6402"/>
                  <a:pt x="18414" y="9069"/>
                  <a:pt x="17178" y="11582"/>
                </a:cubicBezTo>
                <a:cubicBezTo>
                  <a:pt x="17009" y="11930"/>
                  <a:pt x="16851" y="12287"/>
                  <a:pt x="16610" y="12807"/>
                </a:cubicBezTo>
                <a:cubicBezTo>
                  <a:pt x="16503" y="12611"/>
                  <a:pt x="16387" y="12494"/>
                  <a:pt x="16407" y="12414"/>
                </a:cubicBezTo>
                <a:cubicBezTo>
                  <a:pt x="17464" y="8478"/>
                  <a:pt x="18534" y="4540"/>
                  <a:pt x="21562" y="1546"/>
                </a:cubicBezTo>
                <a:cubicBezTo>
                  <a:pt x="22152" y="963"/>
                  <a:pt x="22780" y="667"/>
                  <a:pt x="23390" y="667"/>
                </a:cubicBezTo>
                <a:close/>
                <a:moveTo>
                  <a:pt x="3200" y="653"/>
                </a:moveTo>
                <a:cubicBezTo>
                  <a:pt x="3765" y="653"/>
                  <a:pt x="4376" y="891"/>
                  <a:pt x="4929" y="1381"/>
                </a:cubicBezTo>
                <a:cubicBezTo>
                  <a:pt x="6003" y="2331"/>
                  <a:pt x="6870" y="3463"/>
                  <a:pt x="7517" y="4747"/>
                </a:cubicBezTo>
                <a:cubicBezTo>
                  <a:pt x="8619" y="6939"/>
                  <a:pt x="9431" y="9245"/>
                  <a:pt x="10106" y="11603"/>
                </a:cubicBezTo>
                <a:cubicBezTo>
                  <a:pt x="10192" y="11906"/>
                  <a:pt x="10381" y="12253"/>
                  <a:pt x="10057" y="12835"/>
                </a:cubicBezTo>
                <a:cubicBezTo>
                  <a:pt x="9304" y="11180"/>
                  <a:pt x="8636" y="9713"/>
                  <a:pt x="7968" y="8243"/>
                </a:cubicBezTo>
                <a:cubicBezTo>
                  <a:pt x="7297" y="6767"/>
                  <a:pt x="6499" y="5366"/>
                  <a:pt x="5522" y="4062"/>
                </a:cubicBezTo>
                <a:cubicBezTo>
                  <a:pt x="4573" y="2799"/>
                  <a:pt x="3478" y="1854"/>
                  <a:pt x="1853" y="1854"/>
                </a:cubicBezTo>
                <a:cubicBezTo>
                  <a:pt x="1720" y="1854"/>
                  <a:pt x="1583" y="1860"/>
                  <a:pt x="1443" y="1873"/>
                </a:cubicBezTo>
                <a:cubicBezTo>
                  <a:pt x="1784" y="1071"/>
                  <a:pt x="2451" y="653"/>
                  <a:pt x="3200" y="653"/>
                </a:cubicBezTo>
                <a:close/>
                <a:moveTo>
                  <a:pt x="24640" y="2453"/>
                </a:moveTo>
                <a:cubicBezTo>
                  <a:pt x="25378" y="2453"/>
                  <a:pt x="25719" y="2860"/>
                  <a:pt x="25795" y="3725"/>
                </a:cubicBezTo>
                <a:cubicBezTo>
                  <a:pt x="25971" y="5776"/>
                  <a:pt x="24798" y="7287"/>
                  <a:pt x="23606" y="8667"/>
                </a:cubicBezTo>
                <a:cubicBezTo>
                  <a:pt x="21989" y="10543"/>
                  <a:pt x="20220" y="12291"/>
                  <a:pt x="18307" y="13877"/>
                </a:cubicBezTo>
                <a:cubicBezTo>
                  <a:pt x="17440" y="13571"/>
                  <a:pt x="17246" y="13079"/>
                  <a:pt x="17664" y="12236"/>
                </a:cubicBezTo>
                <a:cubicBezTo>
                  <a:pt x="19009" y="9524"/>
                  <a:pt x="20051" y="6643"/>
                  <a:pt x="21941" y="4221"/>
                </a:cubicBezTo>
                <a:cubicBezTo>
                  <a:pt x="22543" y="3446"/>
                  <a:pt x="23166" y="2651"/>
                  <a:pt x="24240" y="2486"/>
                </a:cubicBezTo>
                <a:cubicBezTo>
                  <a:pt x="24385" y="2464"/>
                  <a:pt x="24518" y="2453"/>
                  <a:pt x="24640" y="2453"/>
                </a:cubicBezTo>
                <a:close/>
                <a:moveTo>
                  <a:pt x="2102" y="2411"/>
                </a:moveTo>
                <a:cubicBezTo>
                  <a:pt x="2372" y="2411"/>
                  <a:pt x="2679" y="2487"/>
                  <a:pt x="3016" y="2647"/>
                </a:cubicBezTo>
                <a:cubicBezTo>
                  <a:pt x="3632" y="2936"/>
                  <a:pt x="4107" y="3429"/>
                  <a:pt x="4526" y="3956"/>
                </a:cubicBezTo>
                <a:cubicBezTo>
                  <a:pt x="6602" y="6543"/>
                  <a:pt x="7741" y="9641"/>
                  <a:pt x="9145" y="12590"/>
                </a:cubicBezTo>
                <a:cubicBezTo>
                  <a:pt x="9514" y="13361"/>
                  <a:pt x="8911" y="13626"/>
                  <a:pt x="8316" y="13912"/>
                </a:cubicBezTo>
                <a:cubicBezTo>
                  <a:pt x="6038" y="11626"/>
                  <a:pt x="3449" y="9644"/>
                  <a:pt x="1753" y="6818"/>
                </a:cubicBezTo>
                <a:cubicBezTo>
                  <a:pt x="1219" y="5927"/>
                  <a:pt x="800" y="5026"/>
                  <a:pt x="865" y="3935"/>
                </a:cubicBezTo>
                <a:cubicBezTo>
                  <a:pt x="922" y="2960"/>
                  <a:pt x="1379" y="2411"/>
                  <a:pt x="2102" y="2411"/>
                </a:cubicBezTo>
                <a:close/>
                <a:moveTo>
                  <a:pt x="13296" y="12578"/>
                </a:moveTo>
                <a:cubicBezTo>
                  <a:pt x="14695" y="12578"/>
                  <a:pt x="16107" y="13246"/>
                  <a:pt x="17550" y="14552"/>
                </a:cubicBezTo>
                <a:cubicBezTo>
                  <a:pt x="21635" y="18252"/>
                  <a:pt x="23875" y="22946"/>
                  <a:pt x="24945" y="28305"/>
                </a:cubicBezTo>
                <a:cubicBezTo>
                  <a:pt x="25668" y="31918"/>
                  <a:pt x="25187" y="35322"/>
                  <a:pt x="23445" y="38520"/>
                </a:cubicBezTo>
                <a:cubicBezTo>
                  <a:pt x="21370" y="42332"/>
                  <a:pt x="18471" y="44379"/>
                  <a:pt x="13549" y="44379"/>
                </a:cubicBezTo>
                <a:cubicBezTo>
                  <a:pt x="13460" y="44379"/>
                  <a:pt x="13369" y="44378"/>
                  <a:pt x="13278" y="44377"/>
                </a:cubicBezTo>
                <a:cubicBezTo>
                  <a:pt x="13114" y="44383"/>
                  <a:pt x="12951" y="44385"/>
                  <a:pt x="12790" y="44385"/>
                </a:cubicBezTo>
                <a:cubicBezTo>
                  <a:pt x="6080" y="44385"/>
                  <a:pt x="2261" y="39328"/>
                  <a:pt x="1640" y="33605"/>
                </a:cubicBezTo>
                <a:cubicBezTo>
                  <a:pt x="803" y="25944"/>
                  <a:pt x="3770" y="19501"/>
                  <a:pt x="9404" y="14346"/>
                </a:cubicBezTo>
                <a:cubicBezTo>
                  <a:pt x="10700" y="13159"/>
                  <a:pt x="11993" y="12578"/>
                  <a:pt x="13296" y="12578"/>
                </a:cubicBezTo>
                <a:close/>
                <a:moveTo>
                  <a:pt x="23666" y="1"/>
                </a:moveTo>
                <a:cubicBezTo>
                  <a:pt x="23614" y="1"/>
                  <a:pt x="23564" y="3"/>
                  <a:pt x="23514" y="8"/>
                </a:cubicBezTo>
                <a:cubicBezTo>
                  <a:pt x="22227" y="139"/>
                  <a:pt x="21211" y="690"/>
                  <a:pt x="20382" y="1711"/>
                </a:cubicBezTo>
                <a:cubicBezTo>
                  <a:pt x="19249" y="3106"/>
                  <a:pt x="18296" y="4592"/>
                  <a:pt x="17543" y="6216"/>
                </a:cubicBezTo>
                <a:cubicBezTo>
                  <a:pt x="16672" y="8106"/>
                  <a:pt x="15977" y="10060"/>
                  <a:pt x="15471" y="12174"/>
                </a:cubicBezTo>
                <a:cubicBezTo>
                  <a:pt x="14749" y="11836"/>
                  <a:pt x="14047" y="11678"/>
                  <a:pt x="13346" y="11678"/>
                </a:cubicBezTo>
                <a:cubicBezTo>
                  <a:pt x="12618" y="11678"/>
                  <a:pt x="11891" y="11849"/>
                  <a:pt x="11145" y="12171"/>
                </a:cubicBezTo>
                <a:cubicBezTo>
                  <a:pt x="10866" y="10470"/>
                  <a:pt x="10274" y="8966"/>
                  <a:pt x="9668" y="7466"/>
                </a:cubicBezTo>
                <a:cubicBezTo>
                  <a:pt x="8712" y="5098"/>
                  <a:pt x="7493" y="2885"/>
                  <a:pt x="5659" y="1071"/>
                </a:cubicBezTo>
                <a:cubicBezTo>
                  <a:pt x="4950" y="367"/>
                  <a:pt x="4110" y="17"/>
                  <a:pt x="3283" y="17"/>
                </a:cubicBezTo>
                <a:cubicBezTo>
                  <a:pt x="2513" y="17"/>
                  <a:pt x="1753" y="321"/>
                  <a:pt x="1119" y="927"/>
                </a:cubicBezTo>
                <a:cubicBezTo>
                  <a:pt x="383" y="1632"/>
                  <a:pt x="211" y="2561"/>
                  <a:pt x="156" y="3529"/>
                </a:cubicBezTo>
                <a:cubicBezTo>
                  <a:pt x="15" y="5997"/>
                  <a:pt x="1367" y="7810"/>
                  <a:pt x="2864" y="9524"/>
                </a:cubicBezTo>
                <a:cubicBezTo>
                  <a:pt x="4372" y="11251"/>
                  <a:pt x="5951" y="12917"/>
                  <a:pt x="7607" y="14731"/>
                </a:cubicBezTo>
                <a:cubicBezTo>
                  <a:pt x="6843" y="15523"/>
                  <a:pt x="5955" y="16576"/>
                  <a:pt x="5201" y="17739"/>
                </a:cubicBezTo>
                <a:cubicBezTo>
                  <a:pt x="2004" y="22695"/>
                  <a:pt x="1" y="28033"/>
                  <a:pt x="913" y="33993"/>
                </a:cubicBezTo>
                <a:cubicBezTo>
                  <a:pt x="1803" y="39845"/>
                  <a:pt x="5973" y="45339"/>
                  <a:pt x="13394" y="45339"/>
                </a:cubicBezTo>
                <a:cubicBezTo>
                  <a:pt x="13978" y="45339"/>
                  <a:pt x="14582" y="45305"/>
                  <a:pt x="15206" y="45234"/>
                </a:cubicBezTo>
                <a:cubicBezTo>
                  <a:pt x="20393" y="44645"/>
                  <a:pt x="24378" y="40023"/>
                  <a:pt x="25558" y="35219"/>
                </a:cubicBezTo>
                <a:cubicBezTo>
                  <a:pt x="26787" y="30211"/>
                  <a:pt x="25396" y="25565"/>
                  <a:pt x="23390" y="21077"/>
                </a:cubicBezTo>
                <a:cubicBezTo>
                  <a:pt x="22296" y="18630"/>
                  <a:pt x="20761" y="16404"/>
                  <a:pt x="18774" y="14422"/>
                </a:cubicBezTo>
                <a:cubicBezTo>
                  <a:pt x="19254" y="13981"/>
                  <a:pt x="19662" y="13620"/>
                  <a:pt x="20055" y="13237"/>
                </a:cubicBezTo>
                <a:cubicBezTo>
                  <a:pt x="22089" y="11251"/>
                  <a:pt x="24299" y="9431"/>
                  <a:pt x="25709" y="6877"/>
                </a:cubicBezTo>
                <a:cubicBezTo>
                  <a:pt x="26584" y="5294"/>
                  <a:pt x="26777" y="3663"/>
                  <a:pt x="26205" y="1962"/>
                </a:cubicBezTo>
                <a:cubicBezTo>
                  <a:pt x="25843" y="872"/>
                  <a:pt x="24627" y="1"/>
                  <a:pt x="23666" y="1"/>
                </a:cubicBezTo>
                <a:close/>
              </a:path>
            </a:pathLst>
          </a:custGeom>
          <a:solidFill>
            <a:srgbClr val="434343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38"/>
          <p:cNvSpPr/>
          <p:nvPr/>
        </p:nvSpPr>
        <p:spPr>
          <a:xfrm>
            <a:off x="4171550" y="1686625"/>
            <a:ext cx="110362" cy="186797"/>
          </a:xfrm>
          <a:custGeom>
            <a:avLst/>
            <a:gdLst/>
            <a:ahLst/>
            <a:cxnLst/>
            <a:rect l="l" t="t" r="r" b="b"/>
            <a:pathLst>
              <a:path w="26787" h="45339" extrusionOk="0">
                <a:moveTo>
                  <a:pt x="23390" y="667"/>
                </a:moveTo>
                <a:cubicBezTo>
                  <a:pt x="24105" y="667"/>
                  <a:pt x="24797" y="1073"/>
                  <a:pt x="25376" y="1897"/>
                </a:cubicBezTo>
                <a:cubicBezTo>
                  <a:pt x="25199" y="1879"/>
                  <a:pt x="25029" y="1870"/>
                  <a:pt x="24865" y="1870"/>
                </a:cubicBezTo>
                <a:cubicBezTo>
                  <a:pt x="23108" y="1870"/>
                  <a:pt x="22046" y="2893"/>
                  <a:pt x="21074" y="4151"/>
                </a:cubicBezTo>
                <a:cubicBezTo>
                  <a:pt x="19336" y="6402"/>
                  <a:pt x="18414" y="9069"/>
                  <a:pt x="17178" y="11582"/>
                </a:cubicBezTo>
                <a:cubicBezTo>
                  <a:pt x="17009" y="11930"/>
                  <a:pt x="16851" y="12287"/>
                  <a:pt x="16610" y="12807"/>
                </a:cubicBezTo>
                <a:cubicBezTo>
                  <a:pt x="16503" y="12611"/>
                  <a:pt x="16387" y="12494"/>
                  <a:pt x="16407" y="12414"/>
                </a:cubicBezTo>
                <a:cubicBezTo>
                  <a:pt x="17464" y="8478"/>
                  <a:pt x="18534" y="4540"/>
                  <a:pt x="21562" y="1546"/>
                </a:cubicBezTo>
                <a:cubicBezTo>
                  <a:pt x="22152" y="963"/>
                  <a:pt x="22780" y="667"/>
                  <a:pt x="23390" y="667"/>
                </a:cubicBezTo>
                <a:close/>
                <a:moveTo>
                  <a:pt x="3200" y="653"/>
                </a:moveTo>
                <a:cubicBezTo>
                  <a:pt x="3765" y="653"/>
                  <a:pt x="4376" y="891"/>
                  <a:pt x="4929" y="1381"/>
                </a:cubicBezTo>
                <a:cubicBezTo>
                  <a:pt x="6003" y="2331"/>
                  <a:pt x="6870" y="3463"/>
                  <a:pt x="7517" y="4747"/>
                </a:cubicBezTo>
                <a:cubicBezTo>
                  <a:pt x="8619" y="6939"/>
                  <a:pt x="9431" y="9245"/>
                  <a:pt x="10106" y="11603"/>
                </a:cubicBezTo>
                <a:cubicBezTo>
                  <a:pt x="10192" y="11906"/>
                  <a:pt x="10381" y="12253"/>
                  <a:pt x="10057" y="12835"/>
                </a:cubicBezTo>
                <a:cubicBezTo>
                  <a:pt x="9304" y="11180"/>
                  <a:pt x="8636" y="9713"/>
                  <a:pt x="7968" y="8243"/>
                </a:cubicBezTo>
                <a:cubicBezTo>
                  <a:pt x="7297" y="6767"/>
                  <a:pt x="6499" y="5366"/>
                  <a:pt x="5522" y="4062"/>
                </a:cubicBezTo>
                <a:cubicBezTo>
                  <a:pt x="4573" y="2799"/>
                  <a:pt x="3478" y="1854"/>
                  <a:pt x="1853" y="1854"/>
                </a:cubicBezTo>
                <a:cubicBezTo>
                  <a:pt x="1720" y="1854"/>
                  <a:pt x="1583" y="1860"/>
                  <a:pt x="1443" y="1873"/>
                </a:cubicBezTo>
                <a:cubicBezTo>
                  <a:pt x="1784" y="1071"/>
                  <a:pt x="2451" y="653"/>
                  <a:pt x="3200" y="653"/>
                </a:cubicBezTo>
                <a:close/>
                <a:moveTo>
                  <a:pt x="24640" y="2453"/>
                </a:moveTo>
                <a:cubicBezTo>
                  <a:pt x="25378" y="2453"/>
                  <a:pt x="25719" y="2860"/>
                  <a:pt x="25795" y="3725"/>
                </a:cubicBezTo>
                <a:cubicBezTo>
                  <a:pt x="25971" y="5776"/>
                  <a:pt x="24798" y="7287"/>
                  <a:pt x="23606" y="8667"/>
                </a:cubicBezTo>
                <a:cubicBezTo>
                  <a:pt x="21989" y="10543"/>
                  <a:pt x="20220" y="12291"/>
                  <a:pt x="18307" y="13877"/>
                </a:cubicBezTo>
                <a:cubicBezTo>
                  <a:pt x="17440" y="13571"/>
                  <a:pt x="17246" y="13079"/>
                  <a:pt x="17664" y="12236"/>
                </a:cubicBezTo>
                <a:cubicBezTo>
                  <a:pt x="19009" y="9524"/>
                  <a:pt x="20051" y="6643"/>
                  <a:pt x="21941" y="4221"/>
                </a:cubicBezTo>
                <a:cubicBezTo>
                  <a:pt x="22543" y="3446"/>
                  <a:pt x="23166" y="2651"/>
                  <a:pt x="24240" y="2486"/>
                </a:cubicBezTo>
                <a:cubicBezTo>
                  <a:pt x="24385" y="2464"/>
                  <a:pt x="24518" y="2453"/>
                  <a:pt x="24640" y="2453"/>
                </a:cubicBezTo>
                <a:close/>
                <a:moveTo>
                  <a:pt x="2102" y="2411"/>
                </a:moveTo>
                <a:cubicBezTo>
                  <a:pt x="2372" y="2411"/>
                  <a:pt x="2679" y="2487"/>
                  <a:pt x="3016" y="2647"/>
                </a:cubicBezTo>
                <a:cubicBezTo>
                  <a:pt x="3632" y="2936"/>
                  <a:pt x="4107" y="3429"/>
                  <a:pt x="4526" y="3956"/>
                </a:cubicBezTo>
                <a:cubicBezTo>
                  <a:pt x="6602" y="6543"/>
                  <a:pt x="7741" y="9641"/>
                  <a:pt x="9145" y="12590"/>
                </a:cubicBezTo>
                <a:cubicBezTo>
                  <a:pt x="9514" y="13361"/>
                  <a:pt x="8911" y="13626"/>
                  <a:pt x="8316" y="13912"/>
                </a:cubicBezTo>
                <a:cubicBezTo>
                  <a:pt x="6038" y="11626"/>
                  <a:pt x="3449" y="9644"/>
                  <a:pt x="1753" y="6818"/>
                </a:cubicBezTo>
                <a:cubicBezTo>
                  <a:pt x="1219" y="5927"/>
                  <a:pt x="800" y="5026"/>
                  <a:pt x="865" y="3935"/>
                </a:cubicBezTo>
                <a:cubicBezTo>
                  <a:pt x="922" y="2960"/>
                  <a:pt x="1379" y="2411"/>
                  <a:pt x="2102" y="2411"/>
                </a:cubicBezTo>
                <a:close/>
                <a:moveTo>
                  <a:pt x="13296" y="12578"/>
                </a:moveTo>
                <a:cubicBezTo>
                  <a:pt x="14695" y="12578"/>
                  <a:pt x="16107" y="13246"/>
                  <a:pt x="17550" y="14552"/>
                </a:cubicBezTo>
                <a:cubicBezTo>
                  <a:pt x="21635" y="18252"/>
                  <a:pt x="23875" y="22946"/>
                  <a:pt x="24945" y="28305"/>
                </a:cubicBezTo>
                <a:cubicBezTo>
                  <a:pt x="25668" y="31918"/>
                  <a:pt x="25187" y="35322"/>
                  <a:pt x="23445" y="38520"/>
                </a:cubicBezTo>
                <a:cubicBezTo>
                  <a:pt x="21370" y="42332"/>
                  <a:pt x="18471" y="44379"/>
                  <a:pt x="13549" y="44379"/>
                </a:cubicBezTo>
                <a:cubicBezTo>
                  <a:pt x="13460" y="44379"/>
                  <a:pt x="13369" y="44378"/>
                  <a:pt x="13278" y="44377"/>
                </a:cubicBezTo>
                <a:cubicBezTo>
                  <a:pt x="13114" y="44383"/>
                  <a:pt x="12951" y="44385"/>
                  <a:pt x="12790" y="44385"/>
                </a:cubicBezTo>
                <a:cubicBezTo>
                  <a:pt x="6080" y="44385"/>
                  <a:pt x="2261" y="39328"/>
                  <a:pt x="1640" y="33605"/>
                </a:cubicBezTo>
                <a:cubicBezTo>
                  <a:pt x="803" y="25944"/>
                  <a:pt x="3770" y="19501"/>
                  <a:pt x="9404" y="14346"/>
                </a:cubicBezTo>
                <a:cubicBezTo>
                  <a:pt x="10700" y="13159"/>
                  <a:pt x="11993" y="12578"/>
                  <a:pt x="13296" y="12578"/>
                </a:cubicBezTo>
                <a:close/>
                <a:moveTo>
                  <a:pt x="23666" y="1"/>
                </a:moveTo>
                <a:cubicBezTo>
                  <a:pt x="23614" y="1"/>
                  <a:pt x="23564" y="3"/>
                  <a:pt x="23514" y="8"/>
                </a:cubicBezTo>
                <a:cubicBezTo>
                  <a:pt x="22227" y="139"/>
                  <a:pt x="21211" y="690"/>
                  <a:pt x="20382" y="1711"/>
                </a:cubicBezTo>
                <a:cubicBezTo>
                  <a:pt x="19249" y="3106"/>
                  <a:pt x="18296" y="4592"/>
                  <a:pt x="17543" y="6216"/>
                </a:cubicBezTo>
                <a:cubicBezTo>
                  <a:pt x="16672" y="8106"/>
                  <a:pt x="15977" y="10060"/>
                  <a:pt x="15471" y="12174"/>
                </a:cubicBezTo>
                <a:cubicBezTo>
                  <a:pt x="14749" y="11836"/>
                  <a:pt x="14047" y="11678"/>
                  <a:pt x="13346" y="11678"/>
                </a:cubicBezTo>
                <a:cubicBezTo>
                  <a:pt x="12618" y="11678"/>
                  <a:pt x="11891" y="11849"/>
                  <a:pt x="11145" y="12171"/>
                </a:cubicBezTo>
                <a:cubicBezTo>
                  <a:pt x="10866" y="10470"/>
                  <a:pt x="10274" y="8966"/>
                  <a:pt x="9668" y="7466"/>
                </a:cubicBezTo>
                <a:cubicBezTo>
                  <a:pt x="8712" y="5098"/>
                  <a:pt x="7493" y="2885"/>
                  <a:pt x="5659" y="1071"/>
                </a:cubicBezTo>
                <a:cubicBezTo>
                  <a:pt x="4950" y="367"/>
                  <a:pt x="4110" y="17"/>
                  <a:pt x="3283" y="17"/>
                </a:cubicBezTo>
                <a:cubicBezTo>
                  <a:pt x="2513" y="17"/>
                  <a:pt x="1753" y="321"/>
                  <a:pt x="1119" y="927"/>
                </a:cubicBezTo>
                <a:cubicBezTo>
                  <a:pt x="383" y="1632"/>
                  <a:pt x="211" y="2561"/>
                  <a:pt x="156" y="3529"/>
                </a:cubicBezTo>
                <a:cubicBezTo>
                  <a:pt x="15" y="5997"/>
                  <a:pt x="1367" y="7810"/>
                  <a:pt x="2864" y="9524"/>
                </a:cubicBezTo>
                <a:cubicBezTo>
                  <a:pt x="4372" y="11251"/>
                  <a:pt x="5951" y="12917"/>
                  <a:pt x="7607" y="14731"/>
                </a:cubicBezTo>
                <a:cubicBezTo>
                  <a:pt x="6843" y="15523"/>
                  <a:pt x="5955" y="16576"/>
                  <a:pt x="5201" y="17739"/>
                </a:cubicBezTo>
                <a:cubicBezTo>
                  <a:pt x="2004" y="22695"/>
                  <a:pt x="1" y="28033"/>
                  <a:pt x="913" y="33993"/>
                </a:cubicBezTo>
                <a:cubicBezTo>
                  <a:pt x="1803" y="39845"/>
                  <a:pt x="5973" y="45339"/>
                  <a:pt x="13394" y="45339"/>
                </a:cubicBezTo>
                <a:cubicBezTo>
                  <a:pt x="13978" y="45339"/>
                  <a:pt x="14582" y="45305"/>
                  <a:pt x="15206" y="45234"/>
                </a:cubicBezTo>
                <a:cubicBezTo>
                  <a:pt x="20393" y="44645"/>
                  <a:pt x="24378" y="40023"/>
                  <a:pt x="25558" y="35219"/>
                </a:cubicBezTo>
                <a:cubicBezTo>
                  <a:pt x="26787" y="30211"/>
                  <a:pt x="25396" y="25565"/>
                  <a:pt x="23390" y="21077"/>
                </a:cubicBezTo>
                <a:cubicBezTo>
                  <a:pt x="22296" y="18630"/>
                  <a:pt x="20761" y="16404"/>
                  <a:pt x="18774" y="14422"/>
                </a:cubicBezTo>
                <a:cubicBezTo>
                  <a:pt x="19254" y="13981"/>
                  <a:pt x="19662" y="13620"/>
                  <a:pt x="20055" y="13237"/>
                </a:cubicBezTo>
                <a:cubicBezTo>
                  <a:pt x="22089" y="11251"/>
                  <a:pt x="24299" y="9431"/>
                  <a:pt x="25709" y="6877"/>
                </a:cubicBezTo>
                <a:cubicBezTo>
                  <a:pt x="26584" y="5294"/>
                  <a:pt x="26777" y="3663"/>
                  <a:pt x="26205" y="1962"/>
                </a:cubicBezTo>
                <a:cubicBezTo>
                  <a:pt x="25843" y="872"/>
                  <a:pt x="24627" y="1"/>
                  <a:pt x="23666" y="1"/>
                </a:cubicBezTo>
                <a:close/>
              </a:path>
            </a:pathLst>
          </a:custGeom>
          <a:solidFill>
            <a:srgbClr val="434343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38"/>
          <p:cNvSpPr/>
          <p:nvPr/>
        </p:nvSpPr>
        <p:spPr>
          <a:xfrm>
            <a:off x="4213325" y="1912350"/>
            <a:ext cx="110362" cy="186797"/>
          </a:xfrm>
          <a:custGeom>
            <a:avLst/>
            <a:gdLst/>
            <a:ahLst/>
            <a:cxnLst/>
            <a:rect l="l" t="t" r="r" b="b"/>
            <a:pathLst>
              <a:path w="26787" h="45339" extrusionOk="0">
                <a:moveTo>
                  <a:pt x="23390" y="667"/>
                </a:moveTo>
                <a:cubicBezTo>
                  <a:pt x="24105" y="667"/>
                  <a:pt x="24797" y="1073"/>
                  <a:pt x="25376" y="1897"/>
                </a:cubicBezTo>
                <a:cubicBezTo>
                  <a:pt x="25199" y="1879"/>
                  <a:pt x="25029" y="1870"/>
                  <a:pt x="24865" y="1870"/>
                </a:cubicBezTo>
                <a:cubicBezTo>
                  <a:pt x="23108" y="1870"/>
                  <a:pt x="22046" y="2893"/>
                  <a:pt x="21074" y="4151"/>
                </a:cubicBezTo>
                <a:cubicBezTo>
                  <a:pt x="19336" y="6402"/>
                  <a:pt x="18414" y="9069"/>
                  <a:pt x="17178" y="11582"/>
                </a:cubicBezTo>
                <a:cubicBezTo>
                  <a:pt x="17009" y="11930"/>
                  <a:pt x="16851" y="12287"/>
                  <a:pt x="16610" y="12807"/>
                </a:cubicBezTo>
                <a:cubicBezTo>
                  <a:pt x="16503" y="12611"/>
                  <a:pt x="16387" y="12494"/>
                  <a:pt x="16407" y="12414"/>
                </a:cubicBezTo>
                <a:cubicBezTo>
                  <a:pt x="17464" y="8478"/>
                  <a:pt x="18534" y="4540"/>
                  <a:pt x="21562" y="1546"/>
                </a:cubicBezTo>
                <a:cubicBezTo>
                  <a:pt x="22152" y="963"/>
                  <a:pt x="22780" y="667"/>
                  <a:pt x="23390" y="667"/>
                </a:cubicBezTo>
                <a:close/>
                <a:moveTo>
                  <a:pt x="3200" y="653"/>
                </a:moveTo>
                <a:cubicBezTo>
                  <a:pt x="3765" y="653"/>
                  <a:pt x="4376" y="891"/>
                  <a:pt x="4929" y="1381"/>
                </a:cubicBezTo>
                <a:cubicBezTo>
                  <a:pt x="6003" y="2331"/>
                  <a:pt x="6870" y="3463"/>
                  <a:pt x="7517" y="4747"/>
                </a:cubicBezTo>
                <a:cubicBezTo>
                  <a:pt x="8619" y="6939"/>
                  <a:pt x="9431" y="9245"/>
                  <a:pt x="10106" y="11603"/>
                </a:cubicBezTo>
                <a:cubicBezTo>
                  <a:pt x="10192" y="11906"/>
                  <a:pt x="10381" y="12253"/>
                  <a:pt x="10057" y="12835"/>
                </a:cubicBezTo>
                <a:cubicBezTo>
                  <a:pt x="9304" y="11180"/>
                  <a:pt x="8636" y="9713"/>
                  <a:pt x="7968" y="8243"/>
                </a:cubicBezTo>
                <a:cubicBezTo>
                  <a:pt x="7297" y="6767"/>
                  <a:pt x="6499" y="5366"/>
                  <a:pt x="5522" y="4062"/>
                </a:cubicBezTo>
                <a:cubicBezTo>
                  <a:pt x="4573" y="2799"/>
                  <a:pt x="3478" y="1854"/>
                  <a:pt x="1853" y="1854"/>
                </a:cubicBezTo>
                <a:cubicBezTo>
                  <a:pt x="1720" y="1854"/>
                  <a:pt x="1583" y="1860"/>
                  <a:pt x="1443" y="1873"/>
                </a:cubicBezTo>
                <a:cubicBezTo>
                  <a:pt x="1784" y="1071"/>
                  <a:pt x="2451" y="653"/>
                  <a:pt x="3200" y="653"/>
                </a:cubicBezTo>
                <a:close/>
                <a:moveTo>
                  <a:pt x="24640" y="2453"/>
                </a:moveTo>
                <a:cubicBezTo>
                  <a:pt x="25378" y="2453"/>
                  <a:pt x="25719" y="2860"/>
                  <a:pt x="25795" y="3725"/>
                </a:cubicBezTo>
                <a:cubicBezTo>
                  <a:pt x="25971" y="5776"/>
                  <a:pt x="24798" y="7287"/>
                  <a:pt x="23606" y="8667"/>
                </a:cubicBezTo>
                <a:cubicBezTo>
                  <a:pt x="21989" y="10543"/>
                  <a:pt x="20220" y="12291"/>
                  <a:pt x="18307" y="13877"/>
                </a:cubicBezTo>
                <a:cubicBezTo>
                  <a:pt x="17440" y="13571"/>
                  <a:pt x="17246" y="13079"/>
                  <a:pt x="17664" y="12236"/>
                </a:cubicBezTo>
                <a:cubicBezTo>
                  <a:pt x="19009" y="9524"/>
                  <a:pt x="20051" y="6643"/>
                  <a:pt x="21941" y="4221"/>
                </a:cubicBezTo>
                <a:cubicBezTo>
                  <a:pt x="22543" y="3446"/>
                  <a:pt x="23166" y="2651"/>
                  <a:pt x="24240" y="2486"/>
                </a:cubicBezTo>
                <a:cubicBezTo>
                  <a:pt x="24385" y="2464"/>
                  <a:pt x="24518" y="2453"/>
                  <a:pt x="24640" y="2453"/>
                </a:cubicBezTo>
                <a:close/>
                <a:moveTo>
                  <a:pt x="2102" y="2411"/>
                </a:moveTo>
                <a:cubicBezTo>
                  <a:pt x="2372" y="2411"/>
                  <a:pt x="2679" y="2487"/>
                  <a:pt x="3016" y="2647"/>
                </a:cubicBezTo>
                <a:cubicBezTo>
                  <a:pt x="3632" y="2936"/>
                  <a:pt x="4107" y="3429"/>
                  <a:pt x="4526" y="3956"/>
                </a:cubicBezTo>
                <a:cubicBezTo>
                  <a:pt x="6602" y="6543"/>
                  <a:pt x="7741" y="9641"/>
                  <a:pt x="9145" y="12590"/>
                </a:cubicBezTo>
                <a:cubicBezTo>
                  <a:pt x="9514" y="13361"/>
                  <a:pt x="8911" y="13626"/>
                  <a:pt x="8316" y="13912"/>
                </a:cubicBezTo>
                <a:cubicBezTo>
                  <a:pt x="6038" y="11626"/>
                  <a:pt x="3449" y="9644"/>
                  <a:pt x="1753" y="6818"/>
                </a:cubicBezTo>
                <a:cubicBezTo>
                  <a:pt x="1219" y="5927"/>
                  <a:pt x="800" y="5026"/>
                  <a:pt x="865" y="3935"/>
                </a:cubicBezTo>
                <a:cubicBezTo>
                  <a:pt x="922" y="2960"/>
                  <a:pt x="1379" y="2411"/>
                  <a:pt x="2102" y="2411"/>
                </a:cubicBezTo>
                <a:close/>
                <a:moveTo>
                  <a:pt x="13296" y="12578"/>
                </a:moveTo>
                <a:cubicBezTo>
                  <a:pt x="14695" y="12578"/>
                  <a:pt x="16107" y="13246"/>
                  <a:pt x="17550" y="14552"/>
                </a:cubicBezTo>
                <a:cubicBezTo>
                  <a:pt x="21635" y="18252"/>
                  <a:pt x="23875" y="22946"/>
                  <a:pt x="24945" y="28305"/>
                </a:cubicBezTo>
                <a:cubicBezTo>
                  <a:pt x="25668" y="31918"/>
                  <a:pt x="25187" y="35322"/>
                  <a:pt x="23445" y="38520"/>
                </a:cubicBezTo>
                <a:cubicBezTo>
                  <a:pt x="21370" y="42332"/>
                  <a:pt x="18471" y="44379"/>
                  <a:pt x="13549" y="44379"/>
                </a:cubicBezTo>
                <a:cubicBezTo>
                  <a:pt x="13460" y="44379"/>
                  <a:pt x="13369" y="44378"/>
                  <a:pt x="13278" y="44377"/>
                </a:cubicBezTo>
                <a:cubicBezTo>
                  <a:pt x="13114" y="44383"/>
                  <a:pt x="12951" y="44385"/>
                  <a:pt x="12790" y="44385"/>
                </a:cubicBezTo>
                <a:cubicBezTo>
                  <a:pt x="6080" y="44385"/>
                  <a:pt x="2261" y="39328"/>
                  <a:pt x="1640" y="33605"/>
                </a:cubicBezTo>
                <a:cubicBezTo>
                  <a:pt x="803" y="25944"/>
                  <a:pt x="3770" y="19501"/>
                  <a:pt x="9404" y="14346"/>
                </a:cubicBezTo>
                <a:cubicBezTo>
                  <a:pt x="10700" y="13159"/>
                  <a:pt x="11993" y="12578"/>
                  <a:pt x="13296" y="12578"/>
                </a:cubicBezTo>
                <a:close/>
                <a:moveTo>
                  <a:pt x="23666" y="1"/>
                </a:moveTo>
                <a:cubicBezTo>
                  <a:pt x="23614" y="1"/>
                  <a:pt x="23564" y="3"/>
                  <a:pt x="23514" y="8"/>
                </a:cubicBezTo>
                <a:cubicBezTo>
                  <a:pt x="22227" y="139"/>
                  <a:pt x="21211" y="690"/>
                  <a:pt x="20382" y="1711"/>
                </a:cubicBezTo>
                <a:cubicBezTo>
                  <a:pt x="19249" y="3106"/>
                  <a:pt x="18296" y="4592"/>
                  <a:pt x="17543" y="6216"/>
                </a:cubicBezTo>
                <a:cubicBezTo>
                  <a:pt x="16672" y="8106"/>
                  <a:pt x="15977" y="10060"/>
                  <a:pt x="15471" y="12174"/>
                </a:cubicBezTo>
                <a:cubicBezTo>
                  <a:pt x="14749" y="11836"/>
                  <a:pt x="14047" y="11678"/>
                  <a:pt x="13346" y="11678"/>
                </a:cubicBezTo>
                <a:cubicBezTo>
                  <a:pt x="12618" y="11678"/>
                  <a:pt x="11891" y="11849"/>
                  <a:pt x="11145" y="12171"/>
                </a:cubicBezTo>
                <a:cubicBezTo>
                  <a:pt x="10866" y="10470"/>
                  <a:pt x="10274" y="8966"/>
                  <a:pt x="9668" y="7466"/>
                </a:cubicBezTo>
                <a:cubicBezTo>
                  <a:pt x="8712" y="5098"/>
                  <a:pt x="7493" y="2885"/>
                  <a:pt x="5659" y="1071"/>
                </a:cubicBezTo>
                <a:cubicBezTo>
                  <a:pt x="4950" y="367"/>
                  <a:pt x="4110" y="17"/>
                  <a:pt x="3283" y="17"/>
                </a:cubicBezTo>
                <a:cubicBezTo>
                  <a:pt x="2513" y="17"/>
                  <a:pt x="1753" y="321"/>
                  <a:pt x="1119" y="927"/>
                </a:cubicBezTo>
                <a:cubicBezTo>
                  <a:pt x="383" y="1632"/>
                  <a:pt x="211" y="2561"/>
                  <a:pt x="156" y="3529"/>
                </a:cubicBezTo>
                <a:cubicBezTo>
                  <a:pt x="15" y="5997"/>
                  <a:pt x="1367" y="7810"/>
                  <a:pt x="2864" y="9524"/>
                </a:cubicBezTo>
                <a:cubicBezTo>
                  <a:pt x="4372" y="11251"/>
                  <a:pt x="5951" y="12917"/>
                  <a:pt x="7607" y="14731"/>
                </a:cubicBezTo>
                <a:cubicBezTo>
                  <a:pt x="6843" y="15523"/>
                  <a:pt x="5955" y="16576"/>
                  <a:pt x="5201" y="17739"/>
                </a:cubicBezTo>
                <a:cubicBezTo>
                  <a:pt x="2004" y="22695"/>
                  <a:pt x="1" y="28033"/>
                  <a:pt x="913" y="33993"/>
                </a:cubicBezTo>
                <a:cubicBezTo>
                  <a:pt x="1803" y="39845"/>
                  <a:pt x="5973" y="45339"/>
                  <a:pt x="13394" y="45339"/>
                </a:cubicBezTo>
                <a:cubicBezTo>
                  <a:pt x="13978" y="45339"/>
                  <a:pt x="14582" y="45305"/>
                  <a:pt x="15206" y="45234"/>
                </a:cubicBezTo>
                <a:cubicBezTo>
                  <a:pt x="20393" y="44645"/>
                  <a:pt x="24378" y="40023"/>
                  <a:pt x="25558" y="35219"/>
                </a:cubicBezTo>
                <a:cubicBezTo>
                  <a:pt x="26787" y="30211"/>
                  <a:pt x="25396" y="25565"/>
                  <a:pt x="23390" y="21077"/>
                </a:cubicBezTo>
                <a:cubicBezTo>
                  <a:pt x="22296" y="18630"/>
                  <a:pt x="20761" y="16404"/>
                  <a:pt x="18774" y="14422"/>
                </a:cubicBezTo>
                <a:cubicBezTo>
                  <a:pt x="19254" y="13981"/>
                  <a:pt x="19662" y="13620"/>
                  <a:pt x="20055" y="13237"/>
                </a:cubicBezTo>
                <a:cubicBezTo>
                  <a:pt x="22089" y="11251"/>
                  <a:pt x="24299" y="9431"/>
                  <a:pt x="25709" y="6877"/>
                </a:cubicBezTo>
                <a:cubicBezTo>
                  <a:pt x="26584" y="5294"/>
                  <a:pt x="26777" y="3663"/>
                  <a:pt x="26205" y="1962"/>
                </a:cubicBezTo>
                <a:cubicBezTo>
                  <a:pt x="25843" y="872"/>
                  <a:pt x="24627" y="1"/>
                  <a:pt x="23666" y="1"/>
                </a:cubicBezTo>
                <a:close/>
              </a:path>
            </a:pathLst>
          </a:custGeom>
          <a:solidFill>
            <a:srgbClr val="434343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38"/>
          <p:cNvSpPr/>
          <p:nvPr/>
        </p:nvSpPr>
        <p:spPr>
          <a:xfrm>
            <a:off x="6636250" y="3640775"/>
            <a:ext cx="110362" cy="186797"/>
          </a:xfrm>
          <a:custGeom>
            <a:avLst/>
            <a:gdLst/>
            <a:ahLst/>
            <a:cxnLst/>
            <a:rect l="l" t="t" r="r" b="b"/>
            <a:pathLst>
              <a:path w="26787" h="45339" extrusionOk="0">
                <a:moveTo>
                  <a:pt x="23390" y="667"/>
                </a:moveTo>
                <a:cubicBezTo>
                  <a:pt x="24105" y="667"/>
                  <a:pt x="24797" y="1073"/>
                  <a:pt x="25376" y="1897"/>
                </a:cubicBezTo>
                <a:cubicBezTo>
                  <a:pt x="25199" y="1879"/>
                  <a:pt x="25029" y="1870"/>
                  <a:pt x="24865" y="1870"/>
                </a:cubicBezTo>
                <a:cubicBezTo>
                  <a:pt x="23108" y="1870"/>
                  <a:pt x="22046" y="2893"/>
                  <a:pt x="21074" y="4151"/>
                </a:cubicBezTo>
                <a:cubicBezTo>
                  <a:pt x="19336" y="6402"/>
                  <a:pt x="18414" y="9069"/>
                  <a:pt x="17178" y="11582"/>
                </a:cubicBezTo>
                <a:cubicBezTo>
                  <a:pt x="17009" y="11930"/>
                  <a:pt x="16851" y="12287"/>
                  <a:pt x="16610" y="12807"/>
                </a:cubicBezTo>
                <a:cubicBezTo>
                  <a:pt x="16503" y="12611"/>
                  <a:pt x="16387" y="12494"/>
                  <a:pt x="16407" y="12414"/>
                </a:cubicBezTo>
                <a:cubicBezTo>
                  <a:pt x="17464" y="8478"/>
                  <a:pt x="18534" y="4540"/>
                  <a:pt x="21562" y="1546"/>
                </a:cubicBezTo>
                <a:cubicBezTo>
                  <a:pt x="22152" y="963"/>
                  <a:pt x="22780" y="667"/>
                  <a:pt x="23390" y="667"/>
                </a:cubicBezTo>
                <a:close/>
                <a:moveTo>
                  <a:pt x="3200" y="653"/>
                </a:moveTo>
                <a:cubicBezTo>
                  <a:pt x="3765" y="653"/>
                  <a:pt x="4376" y="891"/>
                  <a:pt x="4929" y="1381"/>
                </a:cubicBezTo>
                <a:cubicBezTo>
                  <a:pt x="6003" y="2331"/>
                  <a:pt x="6870" y="3463"/>
                  <a:pt x="7517" y="4747"/>
                </a:cubicBezTo>
                <a:cubicBezTo>
                  <a:pt x="8619" y="6939"/>
                  <a:pt x="9431" y="9245"/>
                  <a:pt x="10106" y="11603"/>
                </a:cubicBezTo>
                <a:cubicBezTo>
                  <a:pt x="10192" y="11906"/>
                  <a:pt x="10381" y="12253"/>
                  <a:pt x="10057" y="12835"/>
                </a:cubicBezTo>
                <a:cubicBezTo>
                  <a:pt x="9304" y="11180"/>
                  <a:pt x="8636" y="9713"/>
                  <a:pt x="7968" y="8243"/>
                </a:cubicBezTo>
                <a:cubicBezTo>
                  <a:pt x="7297" y="6767"/>
                  <a:pt x="6499" y="5366"/>
                  <a:pt x="5522" y="4062"/>
                </a:cubicBezTo>
                <a:cubicBezTo>
                  <a:pt x="4573" y="2799"/>
                  <a:pt x="3478" y="1854"/>
                  <a:pt x="1853" y="1854"/>
                </a:cubicBezTo>
                <a:cubicBezTo>
                  <a:pt x="1720" y="1854"/>
                  <a:pt x="1583" y="1860"/>
                  <a:pt x="1443" y="1873"/>
                </a:cubicBezTo>
                <a:cubicBezTo>
                  <a:pt x="1784" y="1071"/>
                  <a:pt x="2451" y="653"/>
                  <a:pt x="3200" y="653"/>
                </a:cubicBezTo>
                <a:close/>
                <a:moveTo>
                  <a:pt x="24640" y="2453"/>
                </a:moveTo>
                <a:cubicBezTo>
                  <a:pt x="25378" y="2453"/>
                  <a:pt x="25719" y="2860"/>
                  <a:pt x="25795" y="3725"/>
                </a:cubicBezTo>
                <a:cubicBezTo>
                  <a:pt x="25971" y="5776"/>
                  <a:pt x="24798" y="7287"/>
                  <a:pt x="23606" y="8667"/>
                </a:cubicBezTo>
                <a:cubicBezTo>
                  <a:pt x="21989" y="10543"/>
                  <a:pt x="20220" y="12291"/>
                  <a:pt x="18307" y="13877"/>
                </a:cubicBezTo>
                <a:cubicBezTo>
                  <a:pt x="17440" y="13571"/>
                  <a:pt x="17246" y="13079"/>
                  <a:pt x="17664" y="12236"/>
                </a:cubicBezTo>
                <a:cubicBezTo>
                  <a:pt x="19009" y="9524"/>
                  <a:pt x="20051" y="6643"/>
                  <a:pt x="21941" y="4221"/>
                </a:cubicBezTo>
                <a:cubicBezTo>
                  <a:pt x="22543" y="3446"/>
                  <a:pt x="23166" y="2651"/>
                  <a:pt x="24240" y="2486"/>
                </a:cubicBezTo>
                <a:cubicBezTo>
                  <a:pt x="24385" y="2464"/>
                  <a:pt x="24518" y="2453"/>
                  <a:pt x="24640" y="2453"/>
                </a:cubicBezTo>
                <a:close/>
                <a:moveTo>
                  <a:pt x="2102" y="2411"/>
                </a:moveTo>
                <a:cubicBezTo>
                  <a:pt x="2372" y="2411"/>
                  <a:pt x="2679" y="2487"/>
                  <a:pt x="3016" y="2647"/>
                </a:cubicBezTo>
                <a:cubicBezTo>
                  <a:pt x="3632" y="2936"/>
                  <a:pt x="4107" y="3429"/>
                  <a:pt x="4526" y="3956"/>
                </a:cubicBezTo>
                <a:cubicBezTo>
                  <a:pt x="6602" y="6543"/>
                  <a:pt x="7741" y="9641"/>
                  <a:pt x="9145" y="12590"/>
                </a:cubicBezTo>
                <a:cubicBezTo>
                  <a:pt x="9514" y="13361"/>
                  <a:pt x="8911" y="13626"/>
                  <a:pt x="8316" y="13912"/>
                </a:cubicBezTo>
                <a:cubicBezTo>
                  <a:pt x="6038" y="11626"/>
                  <a:pt x="3449" y="9644"/>
                  <a:pt x="1753" y="6818"/>
                </a:cubicBezTo>
                <a:cubicBezTo>
                  <a:pt x="1219" y="5927"/>
                  <a:pt x="800" y="5026"/>
                  <a:pt x="865" y="3935"/>
                </a:cubicBezTo>
                <a:cubicBezTo>
                  <a:pt x="922" y="2960"/>
                  <a:pt x="1379" y="2411"/>
                  <a:pt x="2102" y="2411"/>
                </a:cubicBezTo>
                <a:close/>
                <a:moveTo>
                  <a:pt x="13296" y="12578"/>
                </a:moveTo>
                <a:cubicBezTo>
                  <a:pt x="14695" y="12578"/>
                  <a:pt x="16107" y="13246"/>
                  <a:pt x="17550" y="14552"/>
                </a:cubicBezTo>
                <a:cubicBezTo>
                  <a:pt x="21635" y="18252"/>
                  <a:pt x="23875" y="22946"/>
                  <a:pt x="24945" y="28305"/>
                </a:cubicBezTo>
                <a:cubicBezTo>
                  <a:pt x="25668" y="31918"/>
                  <a:pt x="25187" y="35322"/>
                  <a:pt x="23445" y="38520"/>
                </a:cubicBezTo>
                <a:cubicBezTo>
                  <a:pt x="21370" y="42332"/>
                  <a:pt x="18471" y="44379"/>
                  <a:pt x="13549" y="44379"/>
                </a:cubicBezTo>
                <a:cubicBezTo>
                  <a:pt x="13460" y="44379"/>
                  <a:pt x="13369" y="44378"/>
                  <a:pt x="13278" y="44377"/>
                </a:cubicBezTo>
                <a:cubicBezTo>
                  <a:pt x="13114" y="44383"/>
                  <a:pt x="12951" y="44385"/>
                  <a:pt x="12790" y="44385"/>
                </a:cubicBezTo>
                <a:cubicBezTo>
                  <a:pt x="6080" y="44385"/>
                  <a:pt x="2261" y="39328"/>
                  <a:pt x="1640" y="33605"/>
                </a:cubicBezTo>
                <a:cubicBezTo>
                  <a:pt x="803" y="25944"/>
                  <a:pt x="3770" y="19501"/>
                  <a:pt x="9404" y="14346"/>
                </a:cubicBezTo>
                <a:cubicBezTo>
                  <a:pt x="10700" y="13159"/>
                  <a:pt x="11993" y="12578"/>
                  <a:pt x="13296" y="12578"/>
                </a:cubicBezTo>
                <a:close/>
                <a:moveTo>
                  <a:pt x="23666" y="1"/>
                </a:moveTo>
                <a:cubicBezTo>
                  <a:pt x="23614" y="1"/>
                  <a:pt x="23564" y="3"/>
                  <a:pt x="23514" y="8"/>
                </a:cubicBezTo>
                <a:cubicBezTo>
                  <a:pt x="22227" y="139"/>
                  <a:pt x="21211" y="690"/>
                  <a:pt x="20382" y="1711"/>
                </a:cubicBezTo>
                <a:cubicBezTo>
                  <a:pt x="19249" y="3106"/>
                  <a:pt x="18296" y="4592"/>
                  <a:pt x="17543" y="6216"/>
                </a:cubicBezTo>
                <a:cubicBezTo>
                  <a:pt x="16672" y="8106"/>
                  <a:pt x="15977" y="10060"/>
                  <a:pt x="15471" y="12174"/>
                </a:cubicBezTo>
                <a:cubicBezTo>
                  <a:pt x="14749" y="11836"/>
                  <a:pt x="14047" y="11678"/>
                  <a:pt x="13346" y="11678"/>
                </a:cubicBezTo>
                <a:cubicBezTo>
                  <a:pt x="12618" y="11678"/>
                  <a:pt x="11891" y="11849"/>
                  <a:pt x="11145" y="12171"/>
                </a:cubicBezTo>
                <a:cubicBezTo>
                  <a:pt x="10866" y="10470"/>
                  <a:pt x="10274" y="8966"/>
                  <a:pt x="9668" y="7466"/>
                </a:cubicBezTo>
                <a:cubicBezTo>
                  <a:pt x="8712" y="5098"/>
                  <a:pt x="7493" y="2885"/>
                  <a:pt x="5659" y="1071"/>
                </a:cubicBezTo>
                <a:cubicBezTo>
                  <a:pt x="4950" y="367"/>
                  <a:pt x="4110" y="17"/>
                  <a:pt x="3283" y="17"/>
                </a:cubicBezTo>
                <a:cubicBezTo>
                  <a:pt x="2513" y="17"/>
                  <a:pt x="1753" y="321"/>
                  <a:pt x="1119" y="927"/>
                </a:cubicBezTo>
                <a:cubicBezTo>
                  <a:pt x="383" y="1632"/>
                  <a:pt x="211" y="2561"/>
                  <a:pt x="156" y="3529"/>
                </a:cubicBezTo>
                <a:cubicBezTo>
                  <a:pt x="15" y="5997"/>
                  <a:pt x="1367" y="7810"/>
                  <a:pt x="2864" y="9524"/>
                </a:cubicBezTo>
                <a:cubicBezTo>
                  <a:pt x="4372" y="11251"/>
                  <a:pt x="5951" y="12917"/>
                  <a:pt x="7607" y="14731"/>
                </a:cubicBezTo>
                <a:cubicBezTo>
                  <a:pt x="6843" y="15523"/>
                  <a:pt x="5955" y="16576"/>
                  <a:pt x="5201" y="17739"/>
                </a:cubicBezTo>
                <a:cubicBezTo>
                  <a:pt x="2004" y="22695"/>
                  <a:pt x="1" y="28033"/>
                  <a:pt x="913" y="33993"/>
                </a:cubicBezTo>
                <a:cubicBezTo>
                  <a:pt x="1803" y="39845"/>
                  <a:pt x="5973" y="45339"/>
                  <a:pt x="13394" y="45339"/>
                </a:cubicBezTo>
                <a:cubicBezTo>
                  <a:pt x="13978" y="45339"/>
                  <a:pt x="14582" y="45305"/>
                  <a:pt x="15206" y="45234"/>
                </a:cubicBezTo>
                <a:cubicBezTo>
                  <a:pt x="20393" y="44645"/>
                  <a:pt x="24378" y="40023"/>
                  <a:pt x="25558" y="35219"/>
                </a:cubicBezTo>
                <a:cubicBezTo>
                  <a:pt x="26787" y="30211"/>
                  <a:pt x="25396" y="25565"/>
                  <a:pt x="23390" y="21077"/>
                </a:cubicBezTo>
                <a:cubicBezTo>
                  <a:pt x="22296" y="18630"/>
                  <a:pt x="20761" y="16404"/>
                  <a:pt x="18774" y="14422"/>
                </a:cubicBezTo>
                <a:cubicBezTo>
                  <a:pt x="19254" y="13981"/>
                  <a:pt x="19662" y="13620"/>
                  <a:pt x="20055" y="13237"/>
                </a:cubicBezTo>
                <a:cubicBezTo>
                  <a:pt x="22089" y="11251"/>
                  <a:pt x="24299" y="9431"/>
                  <a:pt x="25709" y="6877"/>
                </a:cubicBezTo>
                <a:cubicBezTo>
                  <a:pt x="26584" y="5294"/>
                  <a:pt x="26777" y="3663"/>
                  <a:pt x="26205" y="1962"/>
                </a:cubicBezTo>
                <a:cubicBezTo>
                  <a:pt x="25843" y="872"/>
                  <a:pt x="24627" y="1"/>
                  <a:pt x="23666" y="1"/>
                </a:cubicBezTo>
                <a:close/>
              </a:path>
            </a:pathLst>
          </a:custGeom>
          <a:solidFill>
            <a:srgbClr val="434343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38"/>
          <p:cNvSpPr/>
          <p:nvPr/>
        </p:nvSpPr>
        <p:spPr>
          <a:xfrm>
            <a:off x="6176725" y="3599000"/>
            <a:ext cx="110362" cy="186797"/>
          </a:xfrm>
          <a:custGeom>
            <a:avLst/>
            <a:gdLst/>
            <a:ahLst/>
            <a:cxnLst/>
            <a:rect l="l" t="t" r="r" b="b"/>
            <a:pathLst>
              <a:path w="26787" h="45339" extrusionOk="0">
                <a:moveTo>
                  <a:pt x="23390" y="667"/>
                </a:moveTo>
                <a:cubicBezTo>
                  <a:pt x="24105" y="667"/>
                  <a:pt x="24797" y="1073"/>
                  <a:pt x="25376" y="1897"/>
                </a:cubicBezTo>
                <a:cubicBezTo>
                  <a:pt x="25199" y="1879"/>
                  <a:pt x="25029" y="1870"/>
                  <a:pt x="24865" y="1870"/>
                </a:cubicBezTo>
                <a:cubicBezTo>
                  <a:pt x="23108" y="1870"/>
                  <a:pt x="22046" y="2893"/>
                  <a:pt x="21074" y="4151"/>
                </a:cubicBezTo>
                <a:cubicBezTo>
                  <a:pt x="19336" y="6402"/>
                  <a:pt x="18414" y="9069"/>
                  <a:pt x="17178" y="11582"/>
                </a:cubicBezTo>
                <a:cubicBezTo>
                  <a:pt x="17009" y="11930"/>
                  <a:pt x="16851" y="12287"/>
                  <a:pt x="16610" y="12807"/>
                </a:cubicBezTo>
                <a:cubicBezTo>
                  <a:pt x="16503" y="12611"/>
                  <a:pt x="16387" y="12494"/>
                  <a:pt x="16407" y="12414"/>
                </a:cubicBezTo>
                <a:cubicBezTo>
                  <a:pt x="17464" y="8478"/>
                  <a:pt x="18534" y="4540"/>
                  <a:pt x="21562" y="1546"/>
                </a:cubicBezTo>
                <a:cubicBezTo>
                  <a:pt x="22152" y="963"/>
                  <a:pt x="22780" y="667"/>
                  <a:pt x="23390" y="667"/>
                </a:cubicBezTo>
                <a:close/>
                <a:moveTo>
                  <a:pt x="3200" y="653"/>
                </a:moveTo>
                <a:cubicBezTo>
                  <a:pt x="3765" y="653"/>
                  <a:pt x="4376" y="891"/>
                  <a:pt x="4929" y="1381"/>
                </a:cubicBezTo>
                <a:cubicBezTo>
                  <a:pt x="6003" y="2331"/>
                  <a:pt x="6870" y="3463"/>
                  <a:pt x="7517" y="4747"/>
                </a:cubicBezTo>
                <a:cubicBezTo>
                  <a:pt x="8619" y="6939"/>
                  <a:pt x="9431" y="9245"/>
                  <a:pt x="10106" y="11603"/>
                </a:cubicBezTo>
                <a:cubicBezTo>
                  <a:pt x="10192" y="11906"/>
                  <a:pt x="10381" y="12253"/>
                  <a:pt x="10057" y="12835"/>
                </a:cubicBezTo>
                <a:cubicBezTo>
                  <a:pt x="9304" y="11180"/>
                  <a:pt x="8636" y="9713"/>
                  <a:pt x="7968" y="8243"/>
                </a:cubicBezTo>
                <a:cubicBezTo>
                  <a:pt x="7297" y="6767"/>
                  <a:pt x="6499" y="5366"/>
                  <a:pt x="5522" y="4062"/>
                </a:cubicBezTo>
                <a:cubicBezTo>
                  <a:pt x="4573" y="2799"/>
                  <a:pt x="3478" y="1854"/>
                  <a:pt x="1853" y="1854"/>
                </a:cubicBezTo>
                <a:cubicBezTo>
                  <a:pt x="1720" y="1854"/>
                  <a:pt x="1583" y="1860"/>
                  <a:pt x="1443" y="1873"/>
                </a:cubicBezTo>
                <a:cubicBezTo>
                  <a:pt x="1784" y="1071"/>
                  <a:pt x="2451" y="653"/>
                  <a:pt x="3200" y="653"/>
                </a:cubicBezTo>
                <a:close/>
                <a:moveTo>
                  <a:pt x="24640" y="2453"/>
                </a:moveTo>
                <a:cubicBezTo>
                  <a:pt x="25378" y="2453"/>
                  <a:pt x="25719" y="2860"/>
                  <a:pt x="25795" y="3725"/>
                </a:cubicBezTo>
                <a:cubicBezTo>
                  <a:pt x="25971" y="5776"/>
                  <a:pt x="24798" y="7287"/>
                  <a:pt x="23606" y="8667"/>
                </a:cubicBezTo>
                <a:cubicBezTo>
                  <a:pt x="21989" y="10543"/>
                  <a:pt x="20220" y="12291"/>
                  <a:pt x="18307" y="13877"/>
                </a:cubicBezTo>
                <a:cubicBezTo>
                  <a:pt x="17440" y="13571"/>
                  <a:pt x="17246" y="13079"/>
                  <a:pt x="17664" y="12236"/>
                </a:cubicBezTo>
                <a:cubicBezTo>
                  <a:pt x="19009" y="9524"/>
                  <a:pt x="20051" y="6643"/>
                  <a:pt x="21941" y="4221"/>
                </a:cubicBezTo>
                <a:cubicBezTo>
                  <a:pt x="22543" y="3446"/>
                  <a:pt x="23166" y="2651"/>
                  <a:pt x="24240" y="2486"/>
                </a:cubicBezTo>
                <a:cubicBezTo>
                  <a:pt x="24385" y="2464"/>
                  <a:pt x="24518" y="2453"/>
                  <a:pt x="24640" y="2453"/>
                </a:cubicBezTo>
                <a:close/>
                <a:moveTo>
                  <a:pt x="2102" y="2411"/>
                </a:moveTo>
                <a:cubicBezTo>
                  <a:pt x="2372" y="2411"/>
                  <a:pt x="2679" y="2487"/>
                  <a:pt x="3016" y="2647"/>
                </a:cubicBezTo>
                <a:cubicBezTo>
                  <a:pt x="3632" y="2936"/>
                  <a:pt x="4107" y="3429"/>
                  <a:pt x="4526" y="3956"/>
                </a:cubicBezTo>
                <a:cubicBezTo>
                  <a:pt x="6602" y="6543"/>
                  <a:pt x="7741" y="9641"/>
                  <a:pt x="9145" y="12590"/>
                </a:cubicBezTo>
                <a:cubicBezTo>
                  <a:pt x="9514" y="13361"/>
                  <a:pt x="8911" y="13626"/>
                  <a:pt x="8316" y="13912"/>
                </a:cubicBezTo>
                <a:cubicBezTo>
                  <a:pt x="6038" y="11626"/>
                  <a:pt x="3449" y="9644"/>
                  <a:pt x="1753" y="6818"/>
                </a:cubicBezTo>
                <a:cubicBezTo>
                  <a:pt x="1219" y="5927"/>
                  <a:pt x="800" y="5026"/>
                  <a:pt x="865" y="3935"/>
                </a:cubicBezTo>
                <a:cubicBezTo>
                  <a:pt x="922" y="2960"/>
                  <a:pt x="1379" y="2411"/>
                  <a:pt x="2102" y="2411"/>
                </a:cubicBezTo>
                <a:close/>
                <a:moveTo>
                  <a:pt x="13296" y="12578"/>
                </a:moveTo>
                <a:cubicBezTo>
                  <a:pt x="14695" y="12578"/>
                  <a:pt x="16107" y="13246"/>
                  <a:pt x="17550" y="14552"/>
                </a:cubicBezTo>
                <a:cubicBezTo>
                  <a:pt x="21635" y="18252"/>
                  <a:pt x="23875" y="22946"/>
                  <a:pt x="24945" y="28305"/>
                </a:cubicBezTo>
                <a:cubicBezTo>
                  <a:pt x="25668" y="31918"/>
                  <a:pt x="25187" y="35322"/>
                  <a:pt x="23445" y="38520"/>
                </a:cubicBezTo>
                <a:cubicBezTo>
                  <a:pt x="21370" y="42332"/>
                  <a:pt x="18471" y="44379"/>
                  <a:pt x="13549" y="44379"/>
                </a:cubicBezTo>
                <a:cubicBezTo>
                  <a:pt x="13460" y="44379"/>
                  <a:pt x="13369" y="44378"/>
                  <a:pt x="13278" y="44377"/>
                </a:cubicBezTo>
                <a:cubicBezTo>
                  <a:pt x="13114" y="44383"/>
                  <a:pt x="12951" y="44385"/>
                  <a:pt x="12790" y="44385"/>
                </a:cubicBezTo>
                <a:cubicBezTo>
                  <a:pt x="6080" y="44385"/>
                  <a:pt x="2261" y="39328"/>
                  <a:pt x="1640" y="33605"/>
                </a:cubicBezTo>
                <a:cubicBezTo>
                  <a:pt x="803" y="25944"/>
                  <a:pt x="3770" y="19501"/>
                  <a:pt x="9404" y="14346"/>
                </a:cubicBezTo>
                <a:cubicBezTo>
                  <a:pt x="10700" y="13159"/>
                  <a:pt x="11993" y="12578"/>
                  <a:pt x="13296" y="12578"/>
                </a:cubicBezTo>
                <a:close/>
                <a:moveTo>
                  <a:pt x="23666" y="1"/>
                </a:moveTo>
                <a:cubicBezTo>
                  <a:pt x="23614" y="1"/>
                  <a:pt x="23564" y="3"/>
                  <a:pt x="23514" y="8"/>
                </a:cubicBezTo>
                <a:cubicBezTo>
                  <a:pt x="22227" y="139"/>
                  <a:pt x="21211" y="690"/>
                  <a:pt x="20382" y="1711"/>
                </a:cubicBezTo>
                <a:cubicBezTo>
                  <a:pt x="19249" y="3106"/>
                  <a:pt x="18296" y="4592"/>
                  <a:pt x="17543" y="6216"/>
                </a:cubicBezTo>
                <a:cubicBezTo>
                  <a:pt x="16672" y="8106"/>
                  <a:pt x="15977" y="10060"/>
                  <a:pt x="15471" y="12174"/>
                </a:cubicBezTo>
                <a:cubicBezTo>
                  <a:pt x="14749" y="11836"/>
                  <a:pt x="14047" y="11678"/>
                  <a:pt x="13346" y="11678"/>
                </a:cubicBezTo>
                <a:cubicBezTo>
                  <a:pt x="12618" y="11678"/>
                  <a:pt x="11891" y="11849"/>
                  <a:pt x="11145" y="12171"/>
                </a:cubicBezTo>
                <a:cubicBezTo>
                  <a:pt x="10866" y="10470"/>
                  <a:pt x="10274" y="8966"/>
                  <a:pt x="9668" y="7466"/>
                </a:cubicBezTo>
                <a:cubicBezTo>
                  <a:pt x="8712" y="5098"/>
                  <a:pt x="7493" y="2885"/>
                  <a:pt x="5659" y="1071"/>
                </a:cubicBezTo>
                <a:cubicBezTo>
                  <a:pt x="4950" y="367"/>
                  <a:pt x="4110" y="17"/>
                  <a:pt x="3283" y="17"/>
                </a:cubicBezTo>
                <a:cubicBezTo>
                  <a:pt x="2513" y="17"/>
                  <a:pt x="1753" y="321"/>
                  <a:pt x="1119" y="927"/>
                </a:cubicBezTo>
                <a:cubicBezTo>
                  <a:pt x="383" y="1632"/>
                  <a:pt x="211" y="2561"/>
                  <a:pt x="156" y="3529"/>
                </a:cubicBezTo>
                <a:cubicBezTo>
                  <a:pt x="15" y="5997"/>
                  <a:pt x="1367" y="7810"/>
                  <a:pt x="2864" y="9524"/>
                </a:cubicBezTo>
                <a:cubicBezTo>
                  <a:pt x="4372" y="11251"/>
                  <a:pt x="5951" y="12917"/>
                  <a:pt x="7607" y="14731"/>
                </a:cubicBezTo>
                <a:cubicBezTo>
                  <a:pt x="6843" y="15523"/>
                  <a:pt x="5955" y="16576"/>
                  <a:pt x="5201" y="17739"/>
                </a:cubicBezTo>
                <a:cubicBezTo>
                  <a:pt x="2004" y="22695"/>
                  <a:pt x="1" y="28033"/>
                  <a:pt x="913" y="33993"/>
                </a:cubicBezTo>
                <a:cubicBezTo>
                  <a:pt x="1803" y="39845"/>
                  <a:pt x="5973" y="45339"/>
                  <a:pt x="13394" y="45339"/>
                </a:cubicBezTo>
                <a:cubicBezTo>
                  <a:pt x="13978" y="45339"/>
                  <a:pt x="14582" y="45305"/>
                  <a:pt x="15206" y="45234"/>
                </a:cubicBezTo>
                <a:cubicBezTo>
                  <a:pt x="20393" y="44645"/>
                  <a:pt x="24378" y="40023"/>
                  <a:pt x="25558" y="35219"/>
                </a:cubicBezTo>
                <a:cubicBezTo>
                  <a:pt x="26787" y="30211"/>
                  <a:pt x="25396" y="25565"/>
                  <a:pt x="23390" y="21077"/>
                </a:cubicBezTo>
                <a:cubicBezTo>
                  <a:pt x="22296" y="18630"/>
                  <a:pt x="20761" y="16404"/>
                  <a:pt x="18774" y="14422"/>
                </a:cubicBezTo>
                <a:cubicBezTo>
                  <a:pt x="19254" y="13981"/>
                  <a:pt x="19662" y="13620"/>
                  <a:pt x="20055" y="13237"/>
                </a:cubicBezTo>
                <a:cubicBezTo>
                  <a:pt x="22089" y="11251"/>
                  <a:pt x="24299" y="9431"/>
                  <a:pt x="25709" y="6877"/>
                </a:cubicBezTo>
                <a:cubicBezTo>
                  <a:pt x="26584" y="5294"/>
                  <a:pt x="26777" y="3663"/>
                  <a:pt x="26205" y="1962"/>
                </a:cubicBezTo>
                <a:cubicBezTo>
                  <a:pt x="25843" y="872"/>
                  <a:pt x="24627" y="1"/>
                  <a:pt x="23666" y="1"/>
                </a:cubicBezTo>
                <a:close/>
              </a:path>
            </a:pathLst>
          </a:custGeom>
          <a:solidFill>
            <a:srgbClr val="434343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38"/>
          <p:cNvSpPr/>
          <p:nvPr/>
        </p:nvSpPr>
        <p:spPr>
          <a:xfrm>
            <a:off x="6411725" y="3412200"/>
            <a:ext cx="110362" cy="186797"/>
          </a:xfrm>
          <a:custGeom>
            <a:avLst/>
            <a:gdLst/>
            <a:ahLst/>
            <a:cxnLst/>
            <a:rect l="l" t="t" r="r" b="b"/>
            <a:pathLst>
              <a:path w="26787" h="45339" extrusionOk="0">
                <a:moveTo>
                  <a:pt x="23390" y="667"/>
                </a:moveTo>
                <a:cubicBezTo>
                  <a:pt x="24105" y="667"/>
                  <a:pt x="24797" y="1073"/>
                  <a:pt x="25376" y="1897"/>
                </a:cubicBezTo>
                <a:cubicBezTo>
                  <a:pt x="25199" y="1879"/>
                  <a:pt x="25029" y="1870"/>
                  <a:pt x="24865" y="1870"/>
                </a:cubicBezTo>
                <a:cubicBezTo>
                  <a:pt x="23108" y="1870"/>
                  <a:pt x="22046" y="2893"/>
                  <a:pt x="21074" y="4151"/>
                </a:cubicBezTo>
                <a:cubicBezTo>
                  <a:pt x="19336" y="6402"/>
                  <a:pt x="18414" y="9069"/>
                  <a:pt x="17178" y="11582"/>
                </a:cubicBezTo>
                <a:cubicBezTo>
                  <a:pt x="17009" y="11930"/>
                  <a:pt x="16851" y="12287"/>
                  <a:pt x="16610" y="12807"/>
                </a:cubicBezTo>
                <a:cubicBezTo>
                  <a:pt x="16503" y="12611"/>
                  <a:pt x="16387" y="12494"/>
                  <a:pt x="16407" y="12414"/>
                </a:cubicBezTo>
                <a:cubicBezTo>
                  <a:pt x="17464" y="8478"/>
                  <a:pt x="18534" y="4540"/>
                  <a:pt x="21562" y="1546"/>
                </a:cubicBezTo>
                <a:cubicBezTo>
                  <a:pt x="22152" y="963"/>
                  <a:pt x="22780" y="667"/>
                  <a:pt x="23390" y="667"/>
                </a:cubicBezTo>
                <a:close/>
                <a:moveTo>
                  <a:pt x="3200" y="653"/>
                </a:moveTo>
                <a:cubicBezTo>
                  <a:pt x="3765" y="653"/>
                  <a:pt x="4376" y="891"/>
                  <a:pt x="4929" y="1381"/>
                </a:cubicBezTo>
                <a:cubicBezTo>
                  <a:pt x="6003" y="2331"/>
                  <a:pt x="6870" y="3463"/>
                  <a:pt x="7517" y="4747"/>
                </a:cubicBezTo>
                <a:cubicBezTo>
                  <a:pt x="8619" y="6939"/>
                  <a:pt x="9431" y="9245"/>
                  <a:pt x="10106" y="11603"/>
                </a:cubicBezTo>
                <a:cubicBezTo>
                  <a:pt x="10192" y="11906"/>
                  <a:pt x="10381" y="12253"/>
                  <a:pt x="10057" y="12835"/>
                </a:cubicBezTo>
                <a:cubicBezTo>
                  <a:pt x="9304" y="11180"/>
                  <a:pt x="8636" y="9713"/>
                  <a:pt x="7968" y="8243"/>
                </a:cubicBezTo>
                <a:cubicBezTo>
                  <a:pt x="7297" y="6767"/>
                  <a:pt x="6499" y="5366"/>
                  <a:pt x="5522" y="4062"/>
                </a:cubicBezTo>
                <a:cubicBezTo>
                  <a:pt x="4573" y="2799"/>
                  <a:pt x="3478" y="1854"/>
                  <a:pt x="1853" y="1854"/>
                </a:cubicBezTo>
                <a:cubicBezTo>
                  <a:pt x="1720" y="1854"/>
                  <a:pt x="1583" y="1860"/>
                  <a:pt x="1443" y="1873"/>
                </a:cubicBezTo>
                <a:cubicBezTo>
                  <a:pt x="1784" y="1071"/>
                  <a:pt x="2451" y="653"/>
                  <a:pt x="3200" y="653"/>
                </a:cubicBezTo>
                <a:close/>
                <a:moveTo>
                  <a:pt x="24640" y="2453"/>
                </a:moveTo>
                <a:cubicBezTo>
                  <a:pt x="25378" y="2453"/>
                  <a:pt x="25719" y="2860"/>
                  <a:pt x="25795" y="3725"/>
                </a:cubicBezTo>
                <a:cubicBezTo>
                  <a:pt x="25971" y="5776"/>
                  <a:pt x="24798" y="7287"/>
                  <a:pt x="23606" y="8667"/>
                </a:cubicBezTo>
                <a:cubicBezTo>
                  <a:pt x="21989" y="10543"/>
                  <a:pt x="20220" y="12291"/>
                  <a:pt x="18307" y="13877"/>
                </a:cubicBezTo>
                <a:cubicBezTo>
                  <a:pt x="17440" y="13571"/>
                  <a:pt x="17246" y="13079"/>
                  <a:pt x="17664" y="12236"/>
                </a:cubicBezTo>
                <a:cubicBezTo>
                  <a:pt x="19009" y="9524"/>
                  <a:pt x="20051" y="6643"/>
                  <a:pt x="21941" y="4221"/>
                </a:cubicBezTo>
                <a:cubicBezTo>
                  <a:pt x="22543" y="3446"/>
                  <a:pt x="23166" y="2651"/>
                  <a:pt x="24240" y="2486"/>
                </a:cubicBezTo>
                <a:cubicBezTo>
                  <a:pt x="24385" y="2464"/>
                  <a:pt x="24518" y="2453"/>
                  <a:pt x="24640" y="2453"/>
                </a:cubicBezTo>
                <a:close/>
                <a:moveTo>
                  <a:pt x="2102" y="2411"/>
                </a:moveTo>
                <a:cubicBezTo>
                  <a:pt x="2372" y="2411"/>
                  <a:pt x="2679" y="2487"/>
                  <a:pt x="3016" y="2647"/>
                </a:cubicBezTo>
                <a:cubicBezTo>
                  <a:pt x="3632" y="2936"/>
                  <a:pt x="4107" y="3429"/>
                  <a:pt x="4526" y="3956"/>
                </a:cubicBezTo>
                <a:cubicBezTo>
                  <a:pt x="6602" y="6543"/>
                  <a:pt x="7741" y="9641"/>
                  <a:pt x="9145" y="12590"/>
                </a:cubicBezTo>
                <a:cubicBezTo>
                  <a:pt x="9514" y="13361"/>
                  <a:pt x="8911" y="13626"/>
                  <a:pt x="8316" y="13912"/>
                </a:cubicBezTo>
                <a:cubicBezTo>
                  <a:pt x="6038" y="11626"/>
                  <a:pt x="3449" y="9644"/>
                  <a:pt x="1753" y="6818"/>
                </a:cubicBezTo>
                <a:cubicBezTo>
                  <a:pt x="1219" y="5927"/>
                  <a:pt x="800" y="5026"/>
                  <a:pt x="865" y="3935"/>
                </a:cubicBezTo>
                <a:cubicBezTo>
                  <a:pt x="922" y="2960"/>
                  <a:pt x="1379" y="2411"/>
                  <a:pt x="2102" y="2411"/>
                </a:cubicBezTo>
                <a:close/>
                <a:moveTo>
                  <a:pt x="13296" y="12578"/>
                </a:moveTo>
                <a:cubicBezTo>
                  <a:pt x="14695" y="12578"/>
                  <a:pt x="16107" y="13246"/>
                  <a:pt x="17550" y="14552"/>
                </a:cubicBezTo>
                <a:cubicBezTo>
                  <a:pt x="21635" y="18252"/>
                  <a:pt x="23875" y="22946"/>
                  <a:pt x="24945" y="28305"/>
                </a:cubicBezTo>
                <a:cubicBezTo>
                  <a:pt x="25668" y="31918"/>
                  <a:pt x="25187" y="35322"/>
                  <a:pt x="23445" y="38520"/>
                </a:cubicBezTo>
                <a:cubicBezTo>
                  <a:pt x="21370" y="42332"/>
                  <a:pt x="18471" y="44379"/>
                  <a:pt x="13549" y="44379"/>
                </a:cubicBezTo>
                <a:cubicBezTo>
                  <a:pt x="13460" y="44379"/>
                  <a:pt x="13369" y="44378"/>
                  <a:pt x="13278" y="44377"/>
                </a:cubicBezTo>
                <a:cubicBezTo>
                  <a:pt x="13114" y="44383"/>
                  <a:pt x="12951" y="44385"/>
                  <a:pt x="12790" y="44385"/>
                </a:cubicBezTo>
                <a:cubicBezTo>
                  <a:pt x="6080" y="44385"/>
                  <a:pt x="2261" y="39328"/>
                  <a:pt x="1640" y="33605"/>
                </a:cubicBezTo>
                <a:cubicBezTo>
                  <a:pt x="803" y="25944"/>
                  <a:pt x="3770" y="19501"/>
                  <a:pt x="9404" y="14346"/>
                </a:cubicBezTo>
                <a:cubicBezTo>
                  <a:pt x="10700" y="13159"/>
                  <a:pt x="11993" y="12578"/>
                  <a:pt x="13296" y="12578"/>
                </a:cubicBezTo>
                <a:close/>
                <a:moveTo>
                  <a:pt x="23666" y="1"/>
                </a:moveTo>
                <a:cubicBezTo>
                  <a:pt x="23614" y="1"/>
                  <a:pt x="23564" y="3"/>
                  <a:pt x="23514" y="8"/>
                </a:cubicBezTo>
                <a:cubicBezTo>
                  <a:pt x="22227" y="139"/>
                  <a:pt x="21211" y="690"/>
                  <a:pt x="20382" y="1711"/>
                </a:cubicBezTo>
                <a:cubicBezTo>
                  <a:pt x="19249" y="3106"/>
                  <a:pt x="18296" y="4592"/>
                  <a:pt x="17543" y="6216"/>
                </a:cubicBezTo>
                <a:cubicBezTo>
                  <a:pt x="16672" y="8106"/>
                  <a:pt x="15977" y="10060"/>
                  <a:pt x="15471" y="12174"/>
                </a:cubicBezTo>
                <a:cubicBezTo>
                  <a:pt x="14749" y="11836"/>
                  <a:pt x="14047" y="11678"/>
                  <a:pt x="13346" y="11678"/>
                </a:cubicBezTo>
                <a:cubicBezTo>
                  <a:pt x="12618" y="11678"/>
                  <a:pt x="11891" y="11849"/>
                  <a:pt x="11145" y="12171"/>
                </a:cubicBezTo>
                <a:cubicBezTo>
                  <a:pt x="10866" y="10470"/>
                  <a:pt x="10274" y="8966"/>
                  <a:pt x="9668" y="7466"/>
                </a:cubicBezTo>
                <a:cubicBezTo>
                  <a:pt x="8712" y="5098"/>
                  <a:pt x="7493" y="2885"/>
                  <a:pt x="5659" y="1071"/>
                </a:cubicBezTo>
                <a:cubicBezTo>
                  <a:pt x="4950" y="367"/>
                  <a:pt x="4110" y="17"/>
                  <a:pt x="3283" y="17"/>
                </a:cubicBezTo>
                <a:cubicBezTo>
                  <a:pt x="2513" y="17"/>
                  <a:pt x="1753" y="321"/>
                  <a:pt x="1119" y="927"/>
                </a:cubicBezTo>
                <a:cubicBezTo>
                  <a:pt x="383" y="1632"/>
                  <a:pt x="211" y="2561"/>
                  <a:pt x="156" y="3529"/>
                </a:cubicBezTo>
                <a:cubicBezTo>
                  <a:pt x="15" y="5997"/>
                  <a:pt x="1367" y="7810"/>
                  <a:pt x="2864" y="9524"/>
                </a:cubicBezTo>
                <a:cubicBezTo>
                  <a:pt x="4372" y="11251"/>
                  <a:pt x="5951" y="12917"/>
                  <a:pt x="7607" y="14731"/>
                </a:cubicBezTo>
                <a:cubicBezTo>
                  <a:pt x="6843" y="15523"/>
                  <a:pt x="5955" y="16576"/>
                  <a:pt x="5201" y="17739"/>
                </a:cubicBezTo>
                <a:cubicBezTo>
                  <a:pt x="2004" y="22695"/>
                  <a:pt x="1" y="28033"/>
                  <a:pt x="913" y="33993"/>
                </a:cubicBezTo>
                <a:cubicBezTo>
                  <a:pt x="1803" y="39845"/>
                  <a:pt x="5973" y="45339"/>
                  <a:pt x="13394" y="45339"/>
                </a:cubicBezTo>
                <a:cubicBezTo>
                  <a:pt x="13978" y="45339"/>
                  <a:pt x="14582" y="45305"/>
                  <a:pt x="15206" y="45234"/>
                </a:cubicBezTo>
                <a:cubicBezTo>
                  <a:pt x="20393" y="44645"/>
                  <a:pt x="24378" y="40023"/>
                  <a:pt x="25558" y="35219"/>
                </a:cubicBezTo>
                <a:cubicBezTo>
                  <a:pt x="26787" y="30211"/>
                  <a:pt x="25396" y="25565"/>
                  <a:pt x="23390" y="21077"/>
                </a:cubicBezTo>
                <a:cubicBezTo>
                  <a:pt x="22296" y="18630"/>
                  <a:pt x="20761" y="16404"/>
                  <a:pt x="18774" y="14422"/>
                </a:cubicBezTo>
                <a:cubicBezTo>
                  <a:pt x="19254" y="13981"/>
                  <a:pt x="19662" y="13620"/>
                  <a:pt x="20055" y="13237"/>
                </a:cubicBezTo>
                <a:cubicBezTo>
                  <a:pt x="22089" y="11251"/>
                  <a:pt x="24299" y="9431"/>
                  <a:pt x="25709" y="6877"/>
                </a:cubicBezTo>
                <a:cubicBezTo>
                  <a:pt x="26584" y="5294"/>
                  <a:pt x="26777" y="3663"/>
                  <a:pt x="26205" y="1962"/>
                </a:cubicBezTo>
                <a:cubicBezTo>
                  <a:pt x="25843" y="872"/>
                  <a:pt x="24627" y="1"/>
                  <a:pt x="23666" y="1"/>
                </a:cubicBezTo>
                <a:close/>
              </a:path>
            </a:pathLst>
          </a:custGeom>
          <a:solidFill>
            <a:srgbClr val="434343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38"/>
          <p:cNvSpPr/>
          <p:nvPr/>
        </p:nvSpPr>
        <p:spPr>
          <a:xfrm>
            <a:off x="6239400" y="1873425"/>
            <a:ext cx="110362" cy="186797"/>
          </a:xfrm>
          <a:custGeom>
            <a:avLst/>
            <a:gdLst/>
            <a:ahLst/>
            <a:cxnLst/>
            <a:rect l="l" t="t" r="r" b="b"/>
            <a:pathLst>
              <a:path w="26787" h="45339" extrusionOk="0">
                <a:moveTo>
                  <a:pt x="23390" y="667"/>
                </a:moveTo>
                <a:cubicBezTo>
                  <a:pt x="24105" y="667"/>
                  <a:pt x="24797" y="1073"/>
                  <a:pt x="25376" y="1897"/>
                </a:cubicBezTo>
                <a:cubicBezTo>
                  <a:pt x="25199" y="1879"/>
                  <a:pt x="25029" y="1870"/>
                  <a:pt x="24865" y="1870"/>
                </a:cubicBezTo>
                <a:cubicBezTo>
                  <a:pt x="23108" y="1870"/>
                  <a:pt x="22046" y="2893"/>
                  <a:pt x="21074" y="4151"/>
                </a:cubicBezTo>
                <a:cubicBezTo>
                  <a:pt x="19336" y="6402"/>
                  <a:pt x="18414" y="9069"/>
                  <a:pt x="17178" y="11582"/>
                </a:cubicBezTo>
                <a:cubicBezTo>
                  <a:pt x="17009" y="11930"/>
                  <a:pt x="16851" y="12287"/>
                  <a:pt x="16610" y="12807"/>
                </a:cubicBezTo>
                <a:cubicBezTo>
                  <a:pt x="16503" y="12611"/>
                  <a:pt x="16387" y="12494"/>
                  <a:pt x="16407" y="12414"/>
                </a:cubicBezTo>
                <a:cubicBezTo>
                  <a:pt x="17464" y="8478"/>
                  <a:pt x="18534" y="4540"/>
                  <a:pt x="21562" y="1546"/>
                </a:cubicBezTo>
                <a:cubicBezTo>
                  <a:pt x="22152" y="963"/>
                  <a:pt x="22780" y="667"/>
                  <a:pt x="23390" y="667"/>
                </a:cubicBezTo>
                <a:close/>
                <a:moveTo>
                  <a:pt x="3200" y="653"/>
                </a:moveTo>
                <a:cubicBezTo>
                  <a:pt x="3765" y="653"/>
                  <a:pt x="4376" y="891"/>
                  <a:pt x="4929" y="1381"/>
                </a:cubicBezTo>
                <a:cubicBezTo>
                  <a:pt x="6003" y="2331"/>
                  <a:pt x="6870" y="3463"/>
                  <a:pt x="7517" y="4747"/>
                </a:cubicBezTo>
                <a:cubicBezTo>
                  <a:pt x="8619" y="6939"/>
                  <a:pt x="9431" y="9245"/>
                  <a:pt x="10106" y="11603"/>
                </a:cubicBezTo>
                <a:cubicBezTo>
                  <a:pt x="10192" y="11906"/>
                  <a:pt x="10381" y="12253"/>
                  <a:pt x="10057" y="12835"/>
                </a:cubicBezTo>
                <a:cubicBezTo>
                  <a:pt x="9304" y="11180"/>
                  <a:pt x="8636" y="9713"/>
                  <a:pt x="7968" y="8243"/>
                </a:cubicBezTo>
                <a:cubicBezTo>
                  <a:pt x="7297" y="6767"/>
                  <a:pt x="6499" y="5366"/>
                  <a:pt x="5522" y="4062"/>
                </a:cubicBezTo>
                <a:cubicBezTo>
                  <a:pt x="4573" y="2799"/>
                  <a:pt x="3478" y="1854"/>
                  <a:pt x="1853" y="1854"/>
                </a:cubicBezTo>
                <a:cubicBezTo>
                  <a:pt x="1720" y="1854"/>
                  <a:pt x="1583" y="1860"/>
                  <a:pt x="1443" y="1873"/>
                </a:cubicBezTo>
                <a:cubicBezTo>
                  <a:pt x="1784" y="1071"/>
                  <a:pt x="2451" y="653"/>
                  <a:pt x="3200" y="653"/>
                </a:cubicBezTo>
                <a:close/>
                <a:moveTo>
                  <a:pt x="24640" y="2453"/>
                </a:moveTo>
                <a:cubicBezTo>
                  <a:pt x="25378" y="2453"/>
                  <a:pt x="25719" y="2860"/>
                  <a:pt x="25795" y="3725"/>
                </a:cubicBezTo>
                <a:cubicBezTo>
                  <a:pt x="25971" y="5776"/>
                  <a:pt x="24798" y="7287"/>
                  <a:pt x="23606" y="8667"/>
                </a:cubicBezTo>
                <a:cubicBezTo>
                  <a:pt x="21989" y="10543"/>
                  <a:pt x="20220" y="12291"/>
                  <a:pt x="18307" y="13877"/>
                </a:cubicBezTo>
                <a:cubicBezTo>
                  <a:pt x="17440" y="13571"/>
                  <a:pt x="17246" y="13079"/>
                  <a:pt x="17664" y="12236"/>
                </a:cubicBezTo>
                <a:cubicBezTo>
                  <a:pt x="19009" y="9524"/>
                  <a:pt x="20051" y="6643"/>
                  <a:pt x="21941" y="4221"/>
                </a:cubicBezTo>
                <a:cubicBezTo>
                  <a:pt x="22543" y="3446"/>
                  <a:pt x="23166" y="2651"/>
                  <a:pt x="24240" y="2486"/>
                </a:cubicBezTo>
                <a:cubicBezTo>
                  <a:pt x="24385" y="2464"/>
                  <a:pt x="24518" y="2453"/>
                  <a:pt x="24640" y="2453"/>
                </a:cubicBezTo>
                <a:close/>
                <a:moveTo>
                  <a:pt x="2102" y="2411"/>
                </a:moveTo>
                <a:cubicBezTo>
                  <a:pt x="2372" y="2411"/>
                  <a:pt x="2679" y="2487"/>
                  <a:pt x="3016" y="2647"/>
                </a:cubicBezTo>
                <a:cubicBezTo>
                  <a:pt x="3632" y="2936"/>
                  <a:pt x="4107" y="3429"/>
                  <a:pt x="4526" y="3956"/>
                </a:cubicBezTo>
                <a:cubicBezTo>
                  <a:pt x="6602" y="6543"/>
                  <a:pt x="7741" y="9641"/>
                  <a:pt x="9145" y="12590"/>
                </a:cubicBezTo>
                <a:cubicBezTo>
                  <a:pt x="9514" y="13361"/>
                  <a:pt x="8911" y="13626"/>
                  <a:pt x="8316" y="13912"/>
                </a:cubicBezTo>
                <a:cubicBezTo>
                  <a:pt x="6038" y="11626"/>
                  <a:pt x="3449" y="9644"/>
                  <a:pt x="1753" y="6818"/>
                </a:cubicBezTo>
                <a:cubicBezTo>
                  <a:pt x="1219" y="5927"/>
                  <a:pt x="800" y="5026"/>
                  <a:pt x="865" y="3935"/>
                </a:cubicBezTo>
                <a:cubicBezTo>
                  <a:pt x="922" y="2960"/>
                  <a:pt x="1379" y="2411"/>
                  <a:pt x="2102" y="2411"/>
                </a:cubicBezTo>
                <a:close/>
                <a:moveTo>
                  <a:pt x="13296" y="12578"/>
                </a:moveTo>
                <a:cubicBezTo>
                  <a:pt x="14695" y="12578"/>
                  <a:pt x="16107" y="13246"/>
                  <a:pt x="17550" y="14552"/>
                </a:cubicBezTo>
                <a:cubicBezTo>
                  <a:pt x="21635" y="18252"/>
                  <a:pt x="23875" y="22946"/>
                  <a:pt x="24945" y="28305"/>
                </a:cubicBezTo>
                <a:cubicBezTo>
                  <a:pt x="25668" y="31918"/>
                  <a:pt x="25187" y="35322"/>
                  <a:pt x="23445" y="38520"/>
                </a:cubicBezTo>
                <a:cubicBezTo>
                  <a:pt x="21370" y="42332"/>
                  <a:pt x="18471" y="44379"/>
                  <a:pt x="13549" y="44379"/>
                </a:cubicBezTo>
                <a:cubicBezTo>
                  <a:pt x="13460" y="44379"/>
                  <a:pt x="13369" y="44378"/>
                  <a:pt x="13278" y="44377"/>
                </a:cubicBezTo>
                <a:cubicBezTo>
                  <a:pt x="13114" y="44383"/>
                  <a:pt x="12951" y="44385"/>
                  <a:pt x="12790" y="44385"/>
                </a:cubicBezTo>
                <a:cubicBezTo>
                  <a:pt x="6080" y="44385"/>
                  <a:pt x="2261" y="39328"/>
                  <a:pt x="1640" y="33605"/>
                </a:cubicBezTo>
                <a:cubicBezTo>
                  <a:pt x="803" y="25944"/>
                  <a:pt x="3770" y="19501"/>
                  <a:pt x="9404" y="14346"/>
                </a:cubicBezTo>
                <a:cubicBezTo>
                  <a:pt x="10700" y="13159"/>
                  <a:pt x="11993" y="12578"/>
                  <a:pt x="13296" y="12578"/>
                </a:cubicBezTo>
                <a:close/>
                <a:moveTo>
                  <a:pt x="23666" y="1"/>
                </a:moveTo>
                <a:cubicBezTo>
                  <a:pt x="23614" y="1"/>
                  <a:pt x="23564" y="3"/>
                  <a:pt x="23514" y="8"/>
                </a:cubicBezTo>
                <a:cubicBezTo>
                  <a:pt x="22227" y="139"/>
                  <a:pt x="21211" y="690"/>
                  <a:pt x="20382" y="1711"/>
                </a:cubicBezTo>
                <a:cubicBezTo>
                  <a:pt x="19249" y="3106"/>
                  <a:pt x="18296" y="4592"/>
                  <a:pt x="17543" y="6216"/>
                </a:cubicBezTo>
                <a:cubicBezTo>
                  <a:pt x="16672" y="8106"/>
                  <a:pt x="15977" y="10060"/>
                  <a:pt x="15471" y="12174"/>
                </a:cubicBezTo>
                <a:cubicBezTo>
                  <a:pt x="14749" y="11836"/>
                  <a:pt x="14047" y="11678"/>
                  <a:pt x="13346" y="11678"/>
                </a:cubicBezTo>
                <a:cubicBezTo>
                  <a:pt x="12618" y="11678"/>
                  <a:pt x="11891" y="11849"/>
                  <a:pt x="11145" y="12171"/>
                </a:cubicBezTo>
                <a:cubicBezTo>
                  <a:pt x="10866" y="10470"/>
                  <a:pt x="10274" y="8966"/>
                  <a:pt x="9668" y="7466"/>
                </a:cubicBezTo>
                <a:cubicBezTo>
                  <a:pt x="8712" y="5098"/>
                  <a:pt x="7493" y="2885"/>
                  <a:pt x="5659" y="1071"/>
                </a:cubicBezTo>
                <a:cubicBezTo>
                  <a:pt x="4950" y="367"/>
                  <a:pt x="4110" y="17"/>
                  <a:pt x="3283" y="17"/>
                </a:cubicBezTo>
                <a:cubicBezTo>
                  <a:pt x="2513" y="17"/>
                  <a:pt x="1753" y="321"/>
                  <a:pt x="1119" y="927"/>
                </a:cubicBezTo>
                <a:cubicBezTo>
                  <a:pt x="383" y="1632"/>
                  <a:pt x="211" y="2561"/>
                  <a:pt x="156" y="3529"/>
                </a:cubicBezTo>
                <a:cubicBezTo>
                  <a:pt x="15" y="5997"/>
                  <a:pt x="1367" y="7810"/>
                  <a:pt x="2864" y="9524"/>
                </a:cubicBezTo>
                <a:cubicBezTo>
                  <a:pt x="4372" y="11251"/>
                  <a:pt x="5951" y="12917"/>
                  <a:pt x="7607" y="14731"/>
                </a:cubicBezTo>
                <a:cubicBezTo>
                  <a:pt x="6843" y="15523"/>
                  <a:pt x="5955" y="16576"/>
                  <a:pt x="5201" y="17739"/>
                </a:cubicBezTo>
                <a:cubicBezTo>
                  <a:pt x="2004" y="22695"/>
                  <a:pt x="1" y="28033"/>
                  <a:pt x="913" y="33993"/>
                </a:cubicBezTo>
                <a:cubicBezTo>
                  <a:pt x="1803" y="39845"/>
                  <a:pt x="5973" y="45339"/>
                  <a:pt x="13394" y="45339"/>
                </a:cubicBezTo>
                <a:cubicBezTo>
                  <a:pt x="13978" y="45339"/>
                  <a:pt x="14582" y="45305"/>
                  <a:pt x="15206" y="45234"/>
                </a:cubicBezTo>
                <a:cubicBezTo>
                  <a:pt x="20393" y="44645"/>
                  <a:pt x="24378" y="40023"/>
                  <a:pt x="25558" y="35219"/>
                </a:cubicBezTo>
                <a:cubicBezTo>
                  <a:pt x="26787" y="30211"/>
                  <a:pt x="25396" y="25565"/>
                  <a:pt x="23390" y="21077"/>
                </a:cubicBezTo>
                <a:cubicBezTo>
                  <a:pt x="22296" y="18630"/>
                  <a:pt x="20761" y="16404"/>
                  <a:pt x="18774" y="14422"/>
                </a:cubicBezTo>
                <a:cubicBezTo>
                  <a:pt x="19254" y="13981"/>
                  <a:pt x="19662" y="13620"/>
                  <a:pt x="20055" y="13237"/>
                </a:cubicBezTo>
                <a:cubicBezTo>
                  <a:pt x="22089" y="11251"/>
                  <a:pt x="24299" y="9431"/>
                  <a:pt x="25709" y="6877"/>
                </a:cubicBezTo>
                <a:cubicBezTo>
                  <a:pt x="26584" y="5294"/>
                  <a:pt x="26777" y="3663"/>
                  <a:pt x="26205" y="1962"/>
                </a:cubicBezTo>
                <a:cubicBezTo>
                  <a:pt x="25843" y="872"/>
                  <a:pt x="24627" y="1"/>
                  <a:pt x="23666" y="1"/>
                </a:cubicBezTo>
                <a:close/>
              </a:path>
            </a:pathLst>
          </a:custGeom>
          <a:solidFill>
            <a:srgbClr val="434343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38"/>
          <p:cNvSpPr/>
          <p:nvPr/>
        </p:nvSpPr>
        <p:spPr>
          <a:xfrm>
            <a:off x="3362175" y="3225400"/>
            <a:ext cx="110362" cy="186797"/>
          </a:xfrm>
          <a:custGeom>
            <a:avLst/>
            <a:gdLst/>
            <a:ahLst/>
            <a:cxnLst/>
            <a:rect l="l" t="t" r="r" b="b"/>
            <a:pathLst>
              <a:path w="26787" h="45339" extrusionOk="0">
                <a:moveTo>
                  <a:pt x="23390" y="667"/>
                </a:moveTo>
                <a:cubicBezTo>
                  <a:pt x="24105" y="667"/>
                  <a:pt x="24797" y="1073"/>
                  <a:pt x="25376" y="1897"/>
                </a:cubicBezTo>
                <a:cubicBezTo>
                  <a:pt x="25199" y="1879"/>
                  <a:pt x="25029" y="1870"/>
                  <a:pt x="24865" y="1870"/>
                </a:cubicBezTo>
                <a:cubicBezTo>
                  <a:pt x="23108" y="1870"/>
                  <a:pt x="22046" y="2893"/>
                  <a:pt x="21074" y="4151"/>
                </a:cubicBezTo>
                <a:cubicBezTo>
                  <a:pt x="19336" y="6402"/>
                  <a:pt x="18414" y="9069"/>
                  <a:pt x="17178" y="11582"/>
                </a:cubicBezTo>
                <a:cubicBezTo>
                  <a:pt x="17009" y="11930"/>
                  <a:pt x="16851" y="12287"/>
                  <a:pt x="16610" y="12807"/>
                </a:cubicBezTo>
                <a:cubicBezTo>
                  <a:pt x="16503" y="12611"/>
                  <a:pt x="16387" y="12494"/>
                  <a:pt x="16407" y="12414"/>
                </a:cubicBezTo>
                <a:cubicBezTo>
                  <a:pt x="17464" y="8478"/>
                  <a:pt x="18534" y="4540"/>
                  <a:pt x="21562" y="1546"/>
                </a:cubicBezTo>
                <a:cubicBezTo>
                  <a:pt x="22152" y="963"/>
                  <a:pt x="22780" y="667"/>
                  <a:pt x="23390" y="667"/>
                </a:cubicBezTo>
                <a:close/>
                <a:moveTo>
                  <a:pt x="3200" y="653"/>
                </a:moveTo>
                <a:cubicBezTo>
                  <a:pt x="3765" y="653"/>
                  <a:pt x="4376" y="891"/>
                  <a:pt x="4929" y="1381"/>
                </a:cubicBezTo>
                <a:cubicBezTo>
                  <a:pt x="6003" y="2331"/>
                  <a:pt x="6870" y="3463"/>
                  <a:pt x="7517" y="4747"/>
                </a:cubicBezTo>
                <a:cubicBezTo>
                  <a:pt x="8619" y="6939"/>
                  <a:pt x="9431" y="9245"/>
                  <a:pt x="10106" y="11603"/>
                </a:cubicBezTo>
                <a:cubicBezTo>
                  <a:pt x="10192" y="11906"/>
                  <a:pt x="10381" y="12253"/>
                  <a:pt x="10057" y="12835"/>
                </a:cubicBezTo>
                <a:cubicBezTo>
                  <a:pt x="9304" y="11180"/>
                  <a:pt x="8636" y="9713"/>
                  <a:pt x="7968" y="8243"/>
                </a:cubicBezTo>
                <a:cubicBezTo>
                  <a:pt x="7297" y="6767"/>
                  <a:pt x="6499" y="5366"/>
                  <a:pt x="5522" y="4062"/>
                </a:cubicBezTo>
                <a:cubicBezTo>
                  <a:pt x="4573" y="2799"/>
                  <a:pt x="3478" y="1854"/>
                  <a:pt x="1853" y="1854"/>
                </a:cubicBezTo>
                <a:cubicBezTo>
                  <a:pt x="1720" y="1854"/>
                  <a:pt x="1583" y="1860"/>
                  <a:pt x="1443" y="1873"/>
                </a:cubicBezTo>
                <a:cubicBezTo>
                  <a:pt x="1784" y="1071"/>
                  <a:pt x="2451" y="653"/>
                  <a:pt x="3200" y="653"/>
                </a:cubicBezTo>
                <a:close/>
                <a:moveTo>
                  <a:pt x="24640" y="2453"/>
                </a:moveTo>
                <a:cubicBezTo>
                  <a:pt x="25378" y="2453"/>
                  <a:pt x="25719" y="2860"/>
                  <a:pt x="25795" y="3725"/>
                </a:cubicBezTo>
                <a:cubicBezTo>
                  <a:pt x="25971" y="5776"/>
                  <a:pt x="24798" y="7287"/>
                  <a:pt x="23606" y="8667"/>
                </a:cubicBezTo>
                <a:cubicBezTo>
                  <a:pt x="21989" y="10543"/>
                  <a:pt x="20220" y="12291"/>
                  <a:pt x="18307" y="13877"/>
                </a:cubicBezTo>
                <a:cubicBezTo>
                  <a:pt x="17440" y="13571"/>
                  <a:pt x="17246" y="13079"/>
                  <a:pt x="17664" y="12236"/>
                </a:cubicBezTo>
                <a:cubicBezTo>
                  <a:pt x="19009" y="9524"/>
                  <a:pt x="20051" y="6643"/>
                  <a:pt x="21941" y="4221"/>
                </a:cubicBezTo>
                <a:cubicBezTo>
                  <a:pt x="22543" y="3446"/>
                  <a:pt x="23166" y="2651"/>
                  <a:pt x="24240" y="2486"/>
                </a:cubicBezTo>
                <a:cubicBezTo>
                  <a:pt x="24385" y="2464"/>
                  <a:pt x="24518" y="2453"/>
                  <a:pt x="24640" y="2453"/>
                </a:cubicBezTo>
                <a:close/>
                <a:moveTo>
                  <a:pt x="2102" y="2411"/>
                </a:moveTo>
                <a:cubicBezTo>
                  <a:pt x="2372" y="2411"/>
                  <a:pt x="2679" y="2487"/>
                  <a:pt x="3016" y="2647"/>
                </a:cubicBezTo>
                <a:cubicBezTo>
                  <a:pt x="3632" y="2936"/>
                  <a:pt x="4107" y="3429"/>
                  <a:pt x="4526" y="3956"/>
                </a:cubicBezTo>
                <a:cubicBezTo>
                  <a:pt x="6602" y="6543"/>
                  <a:pt x="7741" y="9641"/>
                  <a:pt x="9145" y="12590"/>
                </a:cubicBezTo>
                <a:cubicBezTo>
                  <a:pt x="9514" y="13361"/>
                  <a:pt x="8911" y="13626"/>
                  <a:pt x="8316" y="13912"/>
                </a:cubicBezTo>
                <a:cubicBezTo>
                  <a:pt x="6038" y="11626"/>
                  <a:pt x="3449" y="9644"/>
                  <a:pt x="1753" y="6818"/>
                </a:cubicBezTo>
                <a:cubicBezTo>
                  <a:pt x="1219" y="5927"/>
                  <a:pt x="800" y="5026"/>
                  <a:pt x="865" y="3935"/>
                </a:cubicBezTo>
                <a:cubicBezTo>
                  <a:pt x="922" y="2960"/>
                  <a:pt x="1379" y="2411"/>
                  <a:pt x="2102" y="2411"/>
                </a:cubicBezTo>
                <a:close/>
                <a:moveTo>
                  <a:pt x="13296" y="12578"/>
                </a:moveTo>
                <a:cubicBezTo>
                  <a:pt x="14695" y="12578"/>
                  <a:pt x="16107" y="13246"/>
                  <a:pt x="17550" y="14552"/>
                </a:cubicBezTo>
                <a:cubicBezTo>
                  <a:pt x="21635" y="18252"/>
                  <a:pt x="23875" y="22946"/>
                  <a:pt x="24945" y="28305"/>
                </a:cubicBezTo>
                <a:cubicBezTo>
                  <a:pt x="25668" y="31918"/>
                  <a:pt x="25187" y="35322"/>
                  <a:pt x="23445" y="38520"/>
                </a:cubicBezTo>
                <a:cubicBezTo>
                  <a:pt x="21370" y="42332"/>
                  <a:pt x="18471" y="44379"/>
                  <a:pt x="13549" y="44379"/>
                </a:cubicBezTo>
                <a:cubicBezTo>
                  <a:pt x="13460" y="44379"/>
                  <a:pt x="13369" y="44378"/>
                  <a:pt x="13278" y="44377"/>
                </a:cubicBezTo>
                <a:cubicBezTo>
                  <a:pt x="13114" y="44383"/>
                  <a:pt x="12951" y="44385"/>
                  <a:pt x="12790" y="44385"/>
                </a:cubicBezTo>
                <a:cubicBezTo>
                  <a:pt x="6080" y="44385"/>
                  <a:pt x="2261" y="39328"/>
                  <a:pt x="1640" y="33605"/>
                </a:cubicBezTo>
                <a:cubicBezTo>
                  <a:pt x="803" y="25944"/>
                  <a:pt x="3770" y="19501"/>
                  <a:pt x="9404" y="14346"/>
                </a:cubicBezTo>
                <a:cubicBezTo>
                  <a:pt x="10700" y="13159"/>
                  <a:pt x="11993" y="12578"/>
                  <a:pt x="13296" y="12578"/>
                </a:cubicBezTo>
                <a:close/>
                <a:moveTo>
                  <a:pt x="23666" y="1"/>
                </a:moveTo>
                <a:cubicBezTo>
                  <a:pt x="23614" y="1"/>
                  <a:pt x="23564" y="3"/>
                  <a:pt x="23514" y="8"/>
                </a:cubicBezTo>
                <a:cubicBezTo>
                  <a:pt x="22227" y="139"/>
                  <a:pt x="21211" y="690"/>
                  <a:pt x="20382" y="1711"/>
                </a:cubicBezTo>
                <a:cubicBezTo>
                  <a:pt x="19249" y="3106"/>
                  <a:pt x="18296" y="4592"/>
                  <a:pt x="17543" y="6216"/>
                </a:cubicBezTo>
                <a:cubicBezTo>
                  <a:pt x="16672" y="8106"/>
                  <a:pt x="15977" y="10060"/>
                  <a:pt x="15471" y="12174"/>
                </a:cubicBezTo>
                <a:cubicBezTo>
                  <a:pt x="14749" y="11836"/>
                  <a:pt x="14047" y="11678"/>
                  <a:pt x="13346" y="11678"/>
                </a:cubicBezTo>
                <a:cubicBezTo>
                  <a:pt x="12618" y="11678"/>
                  <a:pt x="11891" y="11849"/>
                  <a:pt x="11145" y="12171"/>
                </a:cubicBezTo>
                <a:cubicBezTo>
                  <a:pt x="10866" y="10470"/>
                  <a:pt x="10274" y="8966"/>
                  <a:pt x="9668" y="7466"/>
                </a:cubicBezTo>
                <a:cubicBezTo>
                  <a:pt x="8712" y="5098"/>
                  <a:pt x="7493" y="2885"/>
                  <a:pt x="5659" y="1071"/>
                </a:cubicBezTo>
                <a:cubicBezTo>
                  <a:pt x="4950" y="367"/>
                  <a:pt x="4110" y="17"/>
                  <a:pt x="3283" y="17"/>
                </a:cubicBezTo>
                <a:cubicBezTo>
                  <a:pt x="2513" y="17"/>
                  <a:pt x="1753" y="321"/>
                  <a:pt x="1119" y="927"/>
                </a:cubicBezTo>
                <a:cubicBezTo>
                  <a:pt x="383" y="1632"/>
                  <a:pt x="211" y="2561"/>
                  <a:pt x="156" y="3529"/>
                </a:cubicBezTo>
                <a:cubicBezTo>
                  <a:pt x="15" y="5997"/>
                  <a:pt x="1367" y="7810"/>
                  <a:pt x="2864" y="9524"/>
                </a:cubicBezTo>
                <a:cubicBezTo>
                  <a:pt x="4372" y="11251"/>
                  <a:pt x="5951" y="12917"/>
                  <a:pt x="7607" y="14731"/>
                </a:cubicBezTo>
                <a:cubicBezTo>
                  <a:pt x="6843" y="15523"/>
                  <a:pt x="5955" y="16576"/>
                  <a:pt x="5201" y="17739"/>
                </a:cubicBezTo>
                <a:cubicBezTo>
                  <a:pt x="2004" y="22695"/>
                  <a:pt x="1" y="28033"/>
                  <a:pt x="913" y="33993"/>
                </a:cubicBezTo>
                <a:cubicBezTo>
                  <a:pt x="1803" y="39845"/>
                  <a:pt x="5973" y="45339"/>
                  <a:pt x="13394" y="45339"/>
                </a:cubicBezTo>
                <a:cubicBezTo>
                  <a:pt x="13978" y="45339"/>
                  <a:pt x="14582" y="45305"/>
                  <a:pt x="15206" y="45234"/>
                </a:cubicBezTo>
                <a:cubicBezTo>
                  <a:pt x="20393" y="44645"/>
                  <a:pt x="24378" y="40023"/>
                  <a:pt x="25558" y="35219"/>
                </a:cubicBezTo>
                <a:cubicBezTo>
                  <a:pt x="26787" y="30211"/>
                  <a:pt x="25396" y="25565"/>
                  <a:pt x="23390" y="21077"/>
                </a:cubicBezTo>
                <a:cubicBezTo>
                  <a:pt x="22296" y="18630"/>
                  <a:pt x="20761" y="16404"/>
                  <a:pt x="18774" y="14422"/>
                </a:cubicBezTo>
                <a:cubicBezTo>
                  <a:pt x="19254" y="13981"/>
                  <a:pt x="19662" y="13620"/>
                  <a:pt x="20055" y="13237"/>
                </a:cubicBezTo>
                <a:cubicBezTo>
                  <a:pt x="22089" y="11251"/>
                  <a:pt x="24299" y="9431"/>
                  <a:pt x="25709" y="6877"/>
                </a:cubicBezTo>
                <a:cubicBezTo>
                  <a:pt x="26584" y="5294"/>
                  <a:pt x="26777" y="3663"/>
                  <a:pt x="26205" y="1962"/>
                </a:cubicBezTo>
                <a:cubicBezTo>
                  <a:pt x="25843" y="872"/>
                  <a:pt x="24627" y="1"/>
                  <a:pt x="23666" y="1"/>
                </a:cubicBezTo>
                <a:close/>
              </a:path>
            </a:pathLst>
          </a:custGeom>
          <a:solidFill>
            <a:srgbClr val="434343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38"/>
          <p:cNvSpPr/>
          <p:nvPr/>
        </p:nvSpPr>
        <p:spPr>
          <a:xfrm>
            <a:off x="5007050" y="3361150"/>
            <a:ext cx="110362" cy="186797"/>
          </a:xfrm>
          <a:custGeom>
            <a:avLst/>
            <a:gdLst/>
            <a:ahLst/>
            <a:cxnLst/>
            <a:rect l="l" t="t" r="r" b="b"/>
            <a:pathLst>
              <a:path w="26787" h="45339" extrusionOk="0">
                <a:moveTo>
                  <a:pt x="23390" y="667"/>
                </a:moveTo>
                <a:cubicBezTo>
                  <a:pt x="24105" y="667"/>
                  <a:pt x="24797" y="1073"/>
                  <a:pt x="25376" y="1897"/>
                </a:cubicBezTo>
                <a:cubicBezTo>
                  <a:pt x="25199" y="1879"/>
                  <a:pt x="25029" y="1870"/>
                  <a:pt x="24865" y="1870"/>
                </a:cubicBezTo>
                <a:cubicBezTo>
                  <a:pt x="23108" y="1870"/>
                  <a:pt x="22046" y="2893"/>
                  <a:pt x="21074" y="4151"/>
                </a:cubicBezTo>
                <a:cubicBezTo>
                  <a:pt x="19336" y="6402"/>
                  <a:pt x="18414" y="9069"/>
                  <a:pt x="17178" y="11582"/>
                </a:cubicBezTo>
                <a:cubicBezTo>
                  <a:pt x="17009" y="11930"/>
                  <a:pt x="16851" y="12287"/>
                  <a:pt x="16610" y="12807"/>
                </a:cubicBezTo>
                <a:cubicBezTo>
                  <a:pt x="16503" y="12611"/>
                  <a:pt x="16387" y="12494"/>
                  <a:pt x="16407" y="12414"/>
                </a:cubicBezTo>
                <a:cubicBezTo>
                  <a:pt x="17464" y="8478"/>
                  <a:pt x="18534" y="4540"/>
                  <a:pt x="21562" y="1546"/>
                </a:cubicBezTo>
                <a:cubicBezTo>
                  <a:pt x="22152" y="963"/>
                  <a:pt x="22780" y="667"/>
                  <a:pt x="23390" y="667"/>
                </a:cubicBezTo>
                <a:close/>
                <a:moveTo>
                  <a:pt x="3200" y="653"/>
                </a:moveTo>
                <a:cubicBezTo>
                  <a:pt x="3765" y="653"/>
                  <a:pt x="4376" y="891"/>
                  <a:pt x="4929" y="1381"/>
                </a:cubicBezTo>
                <a:cubicBezTo>
                  <a:pt x="6003" y="2331"/>
                  <a:pt x="6870" y="3463"/>
                  <a:pt x="7517" y="4747"/>
                </a:cubicBezTo>
                <a:cubicBezTo>
                  <a:pt x="8619" y="6939"/>
                  <a:pt x="9431" y="9245"/>
                  <a:pt x="10106" y="11603"/>
                </a:cubicBezTo>
                <a:cubicBezTo>
                  <a:pt x="10192" y="11906"/>
                  <a:pt x="10381" y="12253"/>
                  <a:pt x="10057" y="12835"/>
                </a:cubicBezTo>
                <a:cubicBezTo>
                  <a:pt x="9304" y="11180"/>
                  <a:pt x="8636" y="9713"/>
                  <a:pt x="7968" y="8243"/>
                </a:cubicBezTo>
                <a:cubicBezTo>
                  <a:pt x="7297" y="6767"/>
                  <a:pt x="6499" y="5366"/>
                  <a:pt x="5522" y="4062"/>
                </a:cubicBezTo>
                <a:cubicBezTo>
                  <a:pt x="4573" y="2799"/>
                  <a:pt x="3478" y="1854"/>
                  <a:pt x="1853" y="1854"/>
                </a:cubicBezTo>
                <a:cubicBezTo>
                  <a:pt x="1720" y="1854"/>
                  <a:pt x="1583" y="1860"/>
                  <a:pt x="1443" y="1873"/>
                </a:cubicBezTo>
                <a:cubicBezTo>
                  <a:pt x="1784" y="1071"/>
                  <a:pt x="2451" y="653"/>
                  <a:pt x="3200" y="653"/>
                </a:cubicBezTo>
                <a:close/>
                <a:moveTo>
                  <a:pt x="24640" y="2453"/>
                </a:moveTo>
                <a:cubicBezTo>
                  <a:pt x="25378" y="2453"/>
                  <a:pt x="25719" y="2860"/>
                  <a:pt x="25795" y="3725"/>
                </a:cubicBezTo>
                <a:cubicBezTo>
                  <a:pt x="25971" y="5776"/>
                  <a:pt x="24798" y="7287"/>
                  <a:pt x="23606" y="8667"/>
                </a:cubicBezTo>
                <a:cubicBezTo>
                  <a:pt x="21989" y="10543"/>
                  <a:pt x="20220" y="12291"/>
                  <a:pt x="18307" y="13877"/>
                </a:cubicBezTo>
                <a:cubicBezTo>
                  <a:pt x="17440" y="13571"/>
                  <a:pt x="17246" y="13079"/>
                  <a:pt x="17664" y="12236"/>
                </a:cubicBezTo>
                <a:cubicBezTo>
                  <a:pt x="19009" y="9524"/>
                  <a:pt x="20051" y="6643"/>
                  <a:pt x="21941" y="4221"/>
                </a:cubicBezTo>
                <a:cubicBezTo>
                  <a:pt x="22543" y="3446"/>
                  <a:pt x="23166" y="2651"/>
                  <a:pt x="24240" y="2486"/>
                </a:cubicBezTo>
                <a:cubicBezTo>
                  <a:pt x="24385" y="2464"/>
                  <a:pt x="24518" y="2453"/>
                  <a:pt x="24640" y="2453"/>
                </a:cubicBezTo>
                <a:close/>
                <a:moveTo>
                  <a:pt x="2102" y="2411"/>
                </a:moveTo>
                <a:cubicBezTo>
                  <a:pt x="2372" y="2411"/>
                  <a:pt x="2679" y="2487"/>
                  <a:pt x="3016" y="2647"/>
                </a:cubicBezTo>
                <a:cubicBezTo>
                  <a:pt x="3632" y="2936"/>
                  <a:pt x="4107" y="3429"/>
                  <a:pt x="4526" y="3956"/>
                </a:cubicBezTo>
                <a:cubicBezTo>
                  <a:pt x="6602" y="6543"/>
                  <a:pt x="7741" y="9641"/>
                  <a:pt x="9145" y="12590"/>
                </a:cubicBezTo>
                <a:cubicBezTo>
                  <a:pt x="9514" y="13361"/>
                  <a:pt x="8911" y="13626"/>
                  <a:pt x="8316" y="13912"/>
                </a:cubicBezTo>
                <a:cubicBezTo>
                  <a:pt x="6038" y="11626"/>
                  <a:pt x="3449" y="9644"/>
                  <a:pt x="1753" y="6818"/>
                </a:cubicBezTo>
                <a:cubicBezTo>
                  <a:pt x="1219" y="5927"/>
                  <a:pt x="800" y="5026"/>
                  <a:pt x="865" y="3935"/>
                </a:cubicBezTo>
                <a:cubicBezTo>
                  <a:pt x="922" y="2960"/>
                  <a:pt x="1379" y="2411"/>
                  <a:pt x="2102" y="2411"/>
                </a:cubicBezTo>
                <a:close/>
                <a:moveTo>
                  <a:pt x="13296" y="12578"/>
                </a:moveTo>
                <a:cubicBezTo>
                  <a:pt x="14695" y="12578"/>
                  <a:pt x="16107" y="13246"/>
                  <a:pt x="17550" y="14552"/>
                </a:cubicBezTo>
                <a:cubicBezTo>
                  <a:pt x="21635" y="18252"/>
                  <a:pt x="23875" y="22946"/>
                  <a:pt x="24945" y="28305"/>
                </a:cubicBezTo>
                <a:cubicBezTo>
                  <a:pt x="25668" y="31918"/>
                  <a:pt x="25187" y="35322"/>
                  <a:pt x="23445" y="38520"/>
                </a:cubicBezTo>
                <a:cubicBezTo>
                  <a:pt x="21370" y="42332"/>
                  <a:pt x="18471" y="44379"/>
                  <a:pt x="13549" y="44379"/>
                </a:cubicBezTo>
                <a:cubicBezTo>
                  <a:pt x="13460" y="44379"/>
                  <a:pt x="13369" y="44378"/>
                  <a:pt x="13278" y="44377"/>
                </a:cubicBezTo>
                <a:cubicBezTo>
                  <a:pt x="13114" y="44383"/>
                  <a:pt x="12951" y="44385"/>
                  <a:pt x="12790" y="44385"/>
                </a:cubicBezTo>
                <a:cubicBezTo>
                  <a:pt x="6080" y="44385"/>
                  <a:pt x="2261" y="39328"/>
                  <a:pt x="1640" y="33605"/>
                </a:cubicBezTo>
                <a:cubicBezTo>
                  <a:pt x="803" y="25944"/>
                  <a:pt x="3770" y="19501"/>
                  <a:pt x="9404" y="14346"/>
                </a:cubicBezTo>
                <a:cubicBezTo>
                  <a:pt x="10700" y="13159"/>
                  <a:pt x="11993" y="12578"/>
                  <a:pt x="13296" y="12578"/>
                </a:cubicBezTo>
                <a:close/>
                <a:moveTo>
                  <a:pt x="23666" y="1"/>
                </a:moveTo>
                <a:cubicBezTo>
                  <a:pt x="23614" y="1"/>
                  <a:pt x="23564" y="3"/>
                  <a:pt x="23514" y="8"/>
                </a:cubicBezTo>
                <a:cubicBezTo>
                  <a:pt x="22227" y="139"/>
                  <a:pt x="21211" y="690"/>
                  <a:pt x="20382" y="1711"/>
                </a:cubicBezTo>
                <a:cubicBezTo>
                  <a:pt x="19249" y="3106"/>
                  <a:pt x="18296" y="4592"/>
                  <a:pt x="17543" y="6216"/>
                </a:cubicBezTo>
                <a:cubicBezTo>
                  <a:pt x="16672" y="8106"/>
                  <a:pt x="15977" y="10060"/>
                  <a:pt x="15471" y="12174"/>
                </a:cubicBezTo>
                <a:cubicBezTo>
                  <a:pt x="14749" y="11836"/>
                  <a:pt x="14047" y="11678"/>
                  <a:pt x="13346" y="11678"/>
                </a:cubicBezTo>
                <a:cubicBezTo>
                  <a:pt x="12618" y="11678"/>
                  <a:pt x="11891" y="11849"/>
                  <a:pt x="11145" y="12171"/>
                </a:cubicBezTo>
                <a:cubicBezTo>
                  <a:pt x="10866" y="10470"/>
                  <a:pt x="10274" y="8966"/>
                  <a:pt x="9668" y="7466"/>
                </a:cubicBezTo>
                <a:cubicBezTo>
                  <a:pt x="8712" y="5098"/>
                  <a:pt x="7493" y="2885"/>
                  <a:pt x="5659" y="1071"/>
                </a:cubicBezTo>
                <a:cubicBezTo>
                  <a:pt x="4950" y="367"/>
                  <a:pt x="4110" y="17"/>
                  <a:pt x="3283" y="17"/>
                </a:cubicBezTo>
                <a:cubicBezTo>
                  <a:pt x="2513" y="17"/>
                  <a:pt x="1753" y="321"/>
                  <a:pt x="1119" y="927"/>
                </a:cubicBezTo>
                <a:cubicBezTo>
                  <a:pt x="383" y="1632"/>
                  <a:pt x="211" y="2561"/>
                  <a:pt x="156" y="3529"/>
                </a:cubicBezTo>
                <a:cubicBezTo>
                  <a:pt x="15" y="5997"/>
                  <a:pt x="1367" y="7810"/>
                  <a:pt x="2864" y="9524"/>
                </a:cubicBezTo>
                <a:cubicBezTo>
                  <a:pt x="4372" y="11251"/>
                  <a:pt x="5951" y="12917"/>
                  <a:pt x="7607" y="14731"/>
                </a:cubicBezTo>
                <a:cubicBezTo>
                  <a:pt x="6843" y="15523"/>
                  <a:pt x="5955" y="16576"/>
                  <a:pt x="5201" y="17739"/>
                </a:cubicBezTo>
                <a:cubicBezTo>
                  <a:pt x="2004" y="22695"/>
                  <a:pt x="1" y="28033"/>
                  <a:pt x="913" y="33993"/>
                </a:cubicBezTo>
                <a:cubicBezTo>
                  <a:pt x="1803" y="39845"/>
                  <a:pt x="5973" y="45339"/>
                  <a:pt x="13394" y="45339"/>
                </a:cubicBezTo>
                <a:cubicBezTo>
                  <a:pt x="13978" y="45339"/>
                  <a:pt x="14582" y="45305"/>
                  <a:pt x="15206" y="45234"/>
                </a:cubicBezTo>
                <a:cubicBezTo>
                  <a:pt x="20393" y="44645"/>
                  <a:pt x="24378" y="40023"/>
                  <a:pt x="25558" y="35219"/>
                </a:cubicBezTo>
                <a:cubicBezTo>
                  <a:pt x="26787" y="30211"/>
                  <a:pt x="25396" y="25565"/>
                  <a:pt x="23390" y="21077"/>
                </a:cubicBezTo>
                <a:cubicBezTo>
                  <a:pt x="22296" y="18630"/>
                  <a:pt x="20761" y="16404"/>
                  <a:pt x="18774" y="14422"/>
                </a:cubicBezTo>
                <a:cubicBezTo>
                  <a:pt x="19254" y="13981"/>
                  <a:pt x="19662" y="13620"/>
                  <a:pt x="20055" y="13237"/>
                </a:cubicBezTo>
                <a:cubicBezTo>
                  <a:pt x="22089" y="11251"/>
                  <a:pt x="24299" y="9431"/>
                  <a:pt x="25709" y="6877"/>
                </a:cubicBezTo>
                <a:cubicBezTo>
                  <a:pt x="26584" y="5294"/>
                  <a:pt x="26777" y="3663"/>
                  <a:pt x="26205" y="1962"/>
                </a:cubicBezTo>
                <a:cubicBezTo>
                  <a:pt x="25843" y="872"/>
                  <a:pt x="24627" y="1"/>
                  <a:pt x="23666" y="1"/>
                </a:cubicBezTo>
                <a:close/>
              </a:path>
            </a:pathLst>
          </a:custGeom>
          <a:solidFill>
            <a:srgbClr val="434343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38"/>
          <p:cNvSpPr/>
          <p:nvPr/>
        </p:nvSpPr>
        <p:spPr>
          <a:xfrm rot="9900040">
            <a:off x="4433559" y="1078976"/>
            <a:ext cx="276867" cy="134946"/>
          </a:xfrm>
          <a:custGeom>
            <a:avLst/>
            <a:gdLst/>
            <a:ahLst/>
            <a:cxnLst/>
            <a:rect l="l" t="t" r="r" b="b"/>
            <a:pathLst>
              <a:path w="11075" h="5398" extrusionOk="0">
                <a:moveTo>
                  <a:pt x="4616" y="1108"/>
                </a:moveTo>
                <a:cubicBezTo>
                  <a:pt x="4661" y="1108"/>
                  <a:pt x="4706" y="1126"/>
                  <a:pt x="4747" y="1169"/>
                </a:cubicBezTo>
                <a:cubicBezTo>
                  <a:pt x="5138" y="1591"/>
                  <a:pt x="5032" y="2287"/>
                  <a:pt x="4606" y="2648"/>
                </a:cubicBezTo>
                <a:cubicBezTo>
                  <a:pt x="4322" y="2298"/>
                  <a:pt x="4112" y="1790"/>
                  <a:pt x="4322" y="1354"/>
                </a:cubicBezTo>
                <a:cubicBezTo>
                  <a:pt x="4372" y="1241"/>
                  <a:pt x="4494" y="1108"/>
                  <a:pt x="4616" y="1108"/>
                </a:cubicBezTo>
                <a:close/>
                <a:moveTo>
                  <a:pt x="7593" y="2239"/>
                </a:moveTo>
                <a:cubicBezTo>
                  <a:pt x="7601" y="2589"/>
                  <a:pt x="7384" y="2887"/>
                  <a:pt x="7134" y="3107"/>
                </a:cubicBezTo>
                <a:cubicBezTo>
                  <a:pt x="7172" y="2774"/>
                  <a:pt x="7309" y="2434"/>
                  <a:pt x="7593" y="2239"/>
                </a:cubicBezTo>
                <a:close/>
                <a:moveTo>
                  <a:pt x="212" y="1"/>
                </a:moveTo>
                <a:cubicBezTo>
                  <a:pt x="98" y="1"/>
                  <a:pt x="2" y="111"/>
                  <a:pt x="14" y="229"/>
                </a:cubicBezTo>
                <a:cubicBezTo>
                  <a:pt x="0" y="603"/>
                  <a:pt x="162" y="956"/>
                  <a:pt x="337" y="1279"/>
                </a:cubicBezTo>
                <a:cubicBezTo>
                  <a:pt x="803" y="2099"/>
                  <a:pt x="1623" y="2648"/>
                  <a:pt x="2470" y="3021"/>
                </a:cubicBezTo>
                <a:cubicBezTo>
                  <a:pt x="2881" y="3200"/>
                  <a:pt x="3340" y="3336"/>
                  <a:pt x="3793" y="3336"/>
                </a:cubicBezTo>
                <a:cubicBezTo>
                  <a:pt x="4051" y="3336"/>
                  <a:pt x="4308" y="3292"/>
                  <a:pt x="4552" y="3186"/>
                </a:cubicBezTo>
                <a:cubicBezTo>
                  <a:pt x="5012" y="3585"/>
                  <a:pt x="5621" y="3915"/>
                  <a:pt x="6238" y="3915"/>
                </a:cubicBezTo>
                <a:cubicBezTo>
                  <a:pt x="6422" y="3915"/>
                  <a:pt x="6606" y="3885"/>
                  <a:pt x="6787" y="3820"/>
                </a:cubicBezTo>
                <a:cubicBezTo>
                  <a:pt x="7031" y="4571"/>
                  <a:pt x="7666" y="5223"/>
                  <a:pt x="8457" y="5367"/>
                </a:cubicBezTo>
                <a:cubicBezTo>
                  <a:pt x="8568" y="5388"/>
                  <a:pt x="8678" y="5398"/>
                  <a:pt x="8788" y="5398"/>
                </a:cubicBezTo>
                <a:cubicBezTo>
                  <a:pt x="9277" y="5398"/>
                  <a:pt x="9757" y="5207"/>
                  <a:pt x="10197" y="5003"/>
                </a:cubicBezTo>
                <a:cubicBezTo>
                  <a:pt x="10505" y="4835"/>
                  <a:pt x="10855" y="4647"/>
                  <a:pt x="10999" y="4304"/>
                </a:cubicBezTo>
                <a:cubicBezTo>
                  <a:pt x="11075" y="4132"/>
                  <a:pt x="11047" y="3848"/>
                  <a:pt x="10817" y="3824"/>
                </a:cubicBezTo>
                <a:cubicBezTo>
                  <a:pt x="10588" y="3868"/>
                  <a:pt x="10667" y="4163"/>
                  <a:pt x="10515" y="4290"/>
                </a:cubicBezTo>
                <a:cubicBezTo>
                  <a:pt x="10276" y="4516"/>
                  <a:pt x="9974" y="4660"/>
                  <a:pt x="9672" y="4780"/>
                </a:cubicBezTo>
                <a:cubicBezTo>
                  <a:pt x="9388" y="4885"/>
                  <a:pt x="9088" y="4985"/>
                  <a:pt x="8785" y="4985"/>
                </a:cubicBezTo>
                <a:cubicBezTo>
                  <a:pt x="8699" y="4985"/>
                  <a:pt x="8613" y="4977"/>
                  <a:pt x="8527" y="4959"/>
                </a:cubicBezTo>
                <a:cubicBezTo>
                  <a:pt x="7865" y="4832"/>
                  <a:pt x="7343" y="4266"/>
                  <a:pt x="7169" y="3628"/>
                </a:cubicBezTo>
                <a:cubicBezTo>
                  <a:pt x="7518" y="3357"/>
                  <a:pt x="7848" y="3018"/>
                  <a:pt x="7971" y="2578"/>
                </a:cubicBezTo>
                <a:cubicBezTo>
                  <a:pt x="8022" y="2352"/>
                  <a:pt x="8033" y="2054"/>
                  <a:pt x="7830" y="1896"/>
                </a:cubicBezTo>
                <a:cubicBezTo>
                  <a:pt x="7765" y="1847"/>
                  <a:pt x="7690" y="1826"/>
                  <a:pt x="7614" y="1826"/>
                </a:cubicBezTo>
                <a:cubicBezTo>
                  <a:pt x="7493" y="1826"/>
                  <a:pt x="7368" y="1879"/>
                  <a:pt x="7278" y="1955"/>
                </a:cubicBezTo>
                <a:cubicBezTo>
                  <a:pt x="6849" y="2298"/>
                  <a:pt x="6685" y="2874"/>
                  <a:pt x="6708" y="3405"/>
                </a:cubicBezTo>
                <a:cubicBezTo>
                  <a:pt x="6552" y="3470"/>
                  <a:pt x="6393" y="3499"/>
                  <a:pt x="6235" y="3499"/>
                </a:cubicBezTo>
                <a:cubicBezTo>
                  <a:pt x="5754" y="3499"/>
                  <a:pt x="5279" y="3235"/>
                  <a:pt x="4905" y="2939"/>
                </a:cubicBezTo>
                <a:cubicBezTo>
                  <a:pt x="5220" y="2630"/>
                  <a:pt x="5443" y="2205"/>
                  <a:pt x="5409" y="1752"/>
                </a:cubicBezTo>
                <a:cubicBezTo>
                  <a:pt x="5378" y="1413"/>
                  <a:pt x="5258" y="1052"/>
                  <a:pt x="4987" y="826"/>
                </a:cubicBezTo>
                <a:cubicBezTo>
                  <a:pt x="4883" y="736"/>
                  <a:pt x="4746" y="691"/>
                  <a:pt x="4608" y="691"/>
                </a:cubicBezTo>
                <a:cubicBezTo>
                  <a:pt x="4479" y="691"/>
                  <a:pt x="4350" y="731"/>
                  <a:pt x="4247" y="812"/>
                </a:cubicBezTo>
                <a:cubicBezTo>
                  <a:pt x="3894" y="1070"/>
                  <a:pt x="3770" y="1550"/>
                  <a:pt x="3842" y="1972"/>
                </a:cubicBezTo>
                <a:cubicBezTo>
                  <a:pt x="3886" y="2298"/>
                  <a:pt x="4054" y="2589"/>
                  <a:pt x="4233" y="2863"/>
                </a:cubicBezTo>
                <a:cubicBezTo>
                  <a:pt x="4085" y="2903"/>
                  <a:pt x="3936" y="2920"/>
                  <a:pt x="3788" y="2920"/>
                </a:cubicBezTo>
                <a:cubicBezTo>
                  <a:pt x="3275" y="2920"/>
                  <a:pt x="2767" y="2712"/>
                  <a:pt x="2312" y="2486"/>
                </a:cubicBezTo>
                <a:cubicBezTo>
                  <a:pt x="1486" y="2067"/>
                  <a:pt x="684" y="1423"/>
                  <a:pt x="423" y="494"/>
                </a:cubicBezTo>
                <a:cubicBezTo>
                  <a:pt x="364" y="336"/>
                  <a:pt x="447" y="96"/>
                  <a:pt x="268" y="10"/>
                </a:cubicBezTo>
                <a:cubicBezTo>
                  <a:pt x="249" y="3"/>
                  <a:pt x="230" y="1"/>
                  <a:pt x="212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9"/>
          <p:cNvSpPr/>
          <p:nvPr/>
        </p:nvSpPr>
        <p:spPr>
          <a:xfrm rot="10800000">
            <a:off x="1582511" y="1464381"/>
            <a:ext cx="1145690" cy="965070"/>
          </a:xfrm>
          <a:custGeom>
            <a:avLst/>
            <a:gdLst/>
            <a:ahLst/>
            <a:cxnLst/>
            <a:rect l="l" t="t" r="r" b="b"/>
            <a:pathLst>
              <a:path w="20826" h="18420" extrusionOk="0">
                <a:moveTo>
                  <a:pt x="7088" y="1"/>
                </a:moveTo>
                <a:cubicBezTo>
                  <a:pt x="5621" y="1"/>
                  <a:pt x="4195" y="380"/>
                  <a:pt x="2967" y="1339"/>
                </a:cubicBezTo>
                <a:cubicBezTo>
                  <a:pt x="1893" y="2175"/>
                  <a:pt x="1277" y="3163"/>
                  <a:pt x="1023" y="4206"/>
                </a:cubicBezTo>
                <a:cubicBezTo>
                  <a:pt x="410" y="5142"/>
                  <a:pt x="35" y="6243"/>
                  <a:pt x="28" y="7317"/>
                </a:cubicBezTo>
                <a:cubicBezTo>
                  <a:pt x="0" y="11127"/>
                  <a:pt x="2912" y="13907"/>
                  <a:pt x="5765" y="15997"/>
                </a:cubicBezTo>
                <a:cubicBezTo>
                  <a:pt x="7720" y="17428"/>
                  <a:pt x="10075" y="18420"/>
                  <a:pt x="12462" y="18420"/>
                </a:cubicBezTo>
                <a:cubicBezTo>
                  <a:pt x="13445" y="18420"/>
                  <a:pt x="14434" y="18252"/>
                  <a:pt x="15401" y="17876"/>
                </a:cubicBezTo>
                <a:cubicBezTo>
                  <a:pt x="18809" y="16551"/>
                  <a:pt x="20826" y="13168"/>
                  <a:pt x="19882" y="9534"/>
                </a:cubicBezTo>
                <a:cubicBezTo>
                  <a:pt x="19032" y="6254"/>
                  <a:pt x="16351" y="3479"/>
                  <a:pt x="13443" y="1879"/>
                </a:cubicBezTo>
                <a:cubicBezTo>
                  <a:pt x="11581" y="853"/>
                  <a:pt x="9287" y="1"/>
                  <a:pt x="7088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39"/>
          <p:cNvSpPr/>
          <p:nvPr/>
        </p:nvSpPr>
        <p:spPr>
          <a:xfrm rot="10800000" flipH="1">
            <a:off x="6340861" y="1464381"/>
            <a:ext cx="1145690" cy="965070"/>
          </a:xfrm>
          <a:custGeom>
            <a:avLst/>
            <a:gdLst/>
            <a:ahLst/>
            <a:cxnLst/>
            <a:rect l="l" t="t" r="r" b="b"/>
            <a:pathLst>
              <a:path w="20826" h="18420" extrusionOk="0">
                <a:moveTo>
                  <a:pt x="7088" y="1"/>
                </a:moveTo>
                <a:cubicBezTo>
                  <a:pt x="5621" y="1"/>
                  <a:pt x="4195" y="380"/>
                  <a:pt x="2967" y="1339"/>
                </a:cubicBezTo>
                <a:cubicBezTo>
                  <a:pt x="1893" y="2175"/>
                  <a:pt x="1277" y="3163"/>
                  <a:pt x="1023" y="4206"/>
                </a:cubicBezTo>
                <a:cubicBezTo>
                  <a:pt x="410" y="5142"/>
                  <a:pt x="35" y="6243"/>
                  <a:pt x="28" y="7317"/>
                </a:cubicBezTo>
                <a:cubicBezTo>
                  <a:pt x="0" y="11127"/>
                  <a:pt x="2912" y="13907"/>
                  <a:pt x="5765" y="15997"/>
                </a:cubicBezTo>
                <a:cubicBezTo>
                  <a:pt x="7720" y="17428"/>
                  <a:pt x="10075" y="18420"/>
                  <a:pt x="12462" y="18420"/>
                </a:cubicBezTo>
                <a:cubicBezTo>
                  <a:pt x="13445" y="18420"/>
                  <a:pt x="14434" y="18252"/>
                  <a:pt x="15401" y="17876"/>
                </a:cubicBezTo>
                <a:cubicBezTo>
                  <a:pt x="18809" y="16551"/>
                  <a:pt x="20826" y="13168"/>
                  <a:pt x="19882" y="9534"/>
                </a:cubicBezTo>
                <a:cubicBezTo>
                  <a:pt x="19032" y="6254"/>
                  <a:pt x="16351" y="3479"/>
                  <a:pt x="13443" y="1879"/>
                </a:cubicBezTo>
                <a:cubicBezTo>
                  <a:pt x="11581" y="853"/>
                  <a:pt x="9287" y="1"/>
                  <a:pt x="7088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3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DATA</a:t>
            </a:r>
            <a:endParaRPr/>
          </a:p>
        </p:txBody>
      </p:sp>
      <p:sp>
        <p:nvSpPr>
          <p:cNvPr id="511" name="Google Shape;511;p39"/>
          <p:cNvSpPr txBox="1"/>
          <p:nvPr/>
        </p:nvSpPr>
        <p:spPr>
          <a:xfrm>
            <a:off x="1042975" y="1764475"/>
            <a:ext cx="2224800" cy="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434343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75%</a:t>
            </a:r>
            <a:endParaRPr sz="4800">
              <a:solidFill>
                <a:srgbClr val="434343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512" name="Google Shape;512;p39"/>
          <p:cNvSpPr txBox="1"/>
          <p:nvPr/>
        </p:nvSpPr>
        <p:spPr>
          <a:xfrm>
            <a:off x="1065144" y="2433175"/>
            <a:ext cx="21804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rPr>
              <a:t>Percentage of people who wrap their own gifts</a:t>
            </a:r>
            <a:endParaRPr>
              <a:solidFill>
                <a:srgbClr val="434343"/>
              </a:solidFill>
              <a:latin typeface="Josefin Slab SemiBold"/>
              <a:ea typeface="Josefin Slab SemiBold"/>
              <a:cs typeface="Josefin Slab SemiBold"/>
              <a:sym typeface="Josefin Slab SemiBold"/>
            </a:endParaRPr>
          </a:p>
        </p:txBody>
      </p:sp>
      <p:sp>
        <p:nvSpPr>
          <p:cNvPr id="513" name="Google Shape;513;p39"/>
          <p:cNvSpPr txBox="1"/>
          <p:nvPr/>
        </p:nvSpPr>
        <p:spPr>
          <a:xfrm>
            <a:off x="5387000" y="1764475"/>
            <a:ext cx="3053400" cy="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434343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25%</a:t>
            </a:r>
            <a:endParaRPr sz="4800">
              <a:solidFill>
                <a:srgbClr val="434343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514" name="Google Shape;514;p39"/>
          <p:cNvSpPr txBox="1"/>
          <p:nvPr/>
        </p:nvSpPr>
        <p:spPr>
          <a:xfrm>
            <a:off x="5801300" y="2433175"/>
            <a:ext cx="22248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rPr>
              <a:t>Percentage of people who don’t wrap their own gifts</a:t>
            </a:r>
            <a:endParaRPr>
              <a:solidFill>
                <a:srgbClr val="434343"/>
              </a:solidFill>
              <a:latin typeface="Josefin Slab SemiBold"/>
              <a:ea typeface="Josefin Slab SemiBold"/>
              <a:cs typeface="Josefin Slab SemiBold"/>
              <a:sym typeface="Josefin Slab SemiBold"/>
            </a:endParaRPr>
          </a:p>
        </p:txBody>
      </p:sp>
      <p:sp>
        <p:nvSpPr>
          <p:cNvPr id="515" name="Google Shape;515;p39"/>
          <p:cNvSpPr/>
          <p:nvPr/>
        </p:nvSpPr>
        <p:spPr>
          <a:xfrm rot="9900040">
            <a:off x="4433559" y="1078976"/>
            <a:ext cx="276867" cy="134946"/>
          </a:xfrm>
          <a:custGeom>
            <a:avLst/>
            <a:gdLst/>
            <a:ahLst/>
            <a:cxnLst/>
            <a:rect l="l" t="t" r="r" b="b"/>
            <a:pathLst>
              <a:path w="11075" h="5398" extrusionOk="0">
                <a:moveTo>
                  <a:pt x="4616" y="1108"/>
                </a:moveTo>
                <a:cubicBezTo>
                  <a:pt x="4661" y="1108"/>
                  <a:pt x="4706" y="1126"/>
                  <a:pt x="4747" y="1169"/>
                </a:cubicBezTo>
                <a:cubicBezTo>
                  <a:pt x="5138" y="1591"/>
                  <a:pt x="5032" y="2287"/>
                  <a:pt x="4606" y="2648"/>
                </a:cubicBezTo>
                <a:cubicBezTo>
                  <a:pt x="4322" y="2298"/>
                  <a:pt x="4112" y="1790"/>
                  <a:pt x="4322" y="1354"/>
                </a:cubicBezTo>
                <a:cubicBezTo>
                  <a:pt x="4372" y="1241"/>
                  <a:pt x="4494" y="1108"/>
                  <a:pt x="4616" y="1108"/>
                </a:cubicBezTo>
                <a:close/>
                <a:moveTo>
                  <a:pt x="7593" y="2239"/>
                </a:moveTo>
                <a:cubicBezTo>
                  <a:pt x="7601" y="2589"/>
                  <a:pt x="7384" y="2887"/>
                  <a:pt x="7134" y="3107"/>
                </a:cubicBezTo>
                <a:cubicBezTo>
                  <a:pt x="7172" y="2774"/>
                  <a:pt x="7309" y="2434"/>
                  <a:pt x="7593" y="2239"/>
                </a:cubicBezTo>
                <a:close/>
                <a:moveTo>
                  <a:pt x="212" y="1"/>
                </a:moveTo>
                <a:cubicBezTo>
                  <a:pt x="98" y="1"/>
                  <a:pt x="2" y="111"/>
                  <a:pt x="14" y="229"/>
                </a:cubicBezTo>
                <a:cubicBezTo>
                  <a:pt x="0" y="603"/>
                  <a:pt x="162" y="956"/>
                  <a:pt x="337" y="1279"/>
                </a:cubicBezTo>
                <a:cubicBezTo>
                  <a:pt x="803" y="2099"/>
                  <a:pt x="1623" y="2648"/>
                  <a:pt x="2470" y="3021"/>
                </a:cubicBezTo>
                <a:cubicBezTo>
                  <a:pt x="2881" y="3200"/>
                  <a:pt x="3340" y="3336"/>
                  <a:pt x="3793" y="3336"/>
                </a:cubicBezTo>
                <a:cubicBezTo>
                  <a:pt x="4051" y="3336"/>
                  <a:pt x="4308" y="3292"/>
                  <a:pt x="4552" y="3186"/>
                </a:cubicBezTo>
                <a:cubicBezTo>
                  <a:pt x="5012" y="3585"/>
                  <a:pt x="5621" y="3915"/>
                  <a:pt x="6238" y="3915"/>
                </a:cubicBezTo>
                <a:cubicBezTo>
                  <a:pt x="6422" y="3915"/>
                  <a:pt x="6606" y="3885"/>
                  <a:pt x="6787" y="3820"/>
                </a:cubicBezTo>
                <a:cubicBezTo>
                  <a:pt x="7031" y="4571"/>
                  <a:pt x="7666" y="5223"/>
                  <a:pt x="8457" y="5367"/>
                </a:cubicBezTo>
                <a:cubicBezTo>
                  <a:pt x="8568" y="5388"/>
                  <a:pt x="8678" y="5398"/>
                  <a:pt x="8788" y="5398"/>
                </a:cubicBezTo>
                <a:cubicBezTo>
                  <a:pt x="9277" y="5398"/>
                  <a:pt x="9757" y="5207"/>
                  <a:pt x="10197" y="5003"/>
                </a:cubicBezTo>
                <a:cubicBezTo>
                  <a:pt x="10505" y="4835"/>
                  <a:pt x="10855" y="4647"/>
                  <a:pt x="10999" y="4304"/>
                </a:cubicBezTo>
                <a:cubicBezTo>
                  <a:pt x="11075" y="4132"/>
                  <a:pt x="11047" y="3848"/>
                  <a:pt x="10817" y="3824"/>
                </a:cubicBezTo>
                <a:cubicBezTo>
                  <a:pt x="10588" y="3868"/>
                  <a:pt x="10667" y="4163"/>
                  <a:pt x="10515" y="4290"/>
                </a:cubicBezTo>
                <a:cubicBezTo>
                  <a:pt x="10276" y="4516"/>
                  <a:pt x="9974" y="4660"/>
                  <a:pt x="9672" y="4780"/>
                </a:cubicBezTo>
                <a:cubicBezTo>
                  <a:pt x="9388" y="4885"/>
                  <a:pt x="9088" y="4985"/>
                  <a:pt x="8785" y="4985"/>
                </a:cubicBezTo>
                <a:cubicBezTo>
                  <a:pt x="8699" y="4985"/>
                  <a:pt x="8613" y="4977"/>
                  <a:pt x="8527" y="4959"/>
                </a:cubicBezTo>
                <a:cubicBezTo>
                  <a:pt x="7865" y="4832"/>
                  <a:pt x="7343" y="4266"/>
                  <a:pt x="7169" y="3628"/>
                </a:cubicBezTo>
                <a:cubicBezTo>
                  <a:pt x="7518" y="3357"/>
                  <a:pt x="7848" y="3018"/>
                  <a:pt x="7971" y="2578"/>
                </a:cubicBezTo>
                <a:cubicBezTo>
                  <a:pt x="8022" y="2352"/>
                  <a:pt x="8033" y="2054"/>
                  <a:pt x="7830" y="1896"/>
                </a:cubicBezTo>
                <a:cubicBezTo>
                  <a:pt x="7765" y="1847"/>
                  <a:pt x="7690" y="1826"/>
                  <a:pt x="7614" y="1826"/>
                </a:cubicBezTo>
                <a:cubicBezTo>
                  <a:pt x="7493" y="1826"/>
                  <a:pt x="7368" y="1879"/>
                  <a:pt x="7278" y="1955"/>
                </a:cubicBezTo>
                <a:cubicBezTo>
                  <a:pt x="6849" y="2298"/>
                  <a:pt x="6685" y="2874"/>
                  <a:pt x="6708" y="3405"/>
                </a:cubicBezTo>
                <a:cubicBezTo>
                  <a:pt x="6552" y="3470"/>
                  <a:pt x="6393" y="3499"/>
                  <a:pt x="6235" y="3499"/>
                </a:cubicBezTo>
                <a:cubicBezTo>
                  <a:pt x="5754" y="3499"/>
                  <a:pt x="5279" y="3235"/>
                  <a:pt x="4905" y="2939"/>
                </a:cubicBezTo>
                <a:cubicBezTo>
                  <a:pt x="5220" y="2630"/>
                  <a:pt x="5443" y="2205"/>
                  <a:pt x="5409" y="1752"/>
                </a:cubicBezTo>
                <a:cubicBezTo>
                  <a:pt x="5378" y="1413"/>
                  <a:pt x="5258" y="1052"/>
                  <a:pt x="4987" y="826"/>
                </a:cubicBezTo>
                <a:cubicBezTo>
                  <a:pt x="4883" y="736"/>
                  <a:pt x="4746" y="691"/>
                  <a:pt x="4608" y="691"/>
                </a:cubicBezTo>
                <a:cubicBezTo>
                  <a:pt x="4479" y="691"/>
                  <a:pt x="4350" y="731"/>
                  <a:pt x="4247" y="812"/>
                </a:cubicBezTo>
                <a:cubicBezTo>
                  <a:pt x="3894" y="1070"/>
                  <a:pt x="3770" y="1550"/>
                  <a:pt x="3842" y="1972"/>
                </a:cubicBezTo>
                <a:cubicBezTo>
                  <a:pt x="3886" y="2298"/>
                  <a:pt x="4054" y="2589"/>
                  <a:pt x="4233" y="2863"/>
                </a:cubicBezTo>
                <a:cubicBezTo>
                  <a:pt x="4085" y="2903"/>
                  <a:pt x="3936" y="2920"/>
                  <a:pt x="3788" y="2920"/>
                </a:cubicBezTo>
                <a:cubicBezTo>
                  <a:pt x="3275" y="2920"/>
                  <a:pt x="2767" y="2712"/>
                  <a:pt x="2312" y="2486"/>
                </a:cubicBezTo>
                <a:cubicBezTo>
                  <a:pt x="1486" y="2067"/>
                  <a:pt x="684" y="1423"/>
                  <a:pt x="423" y="494"/>
                </a:cubicBezTo>
                <a:cubicBezTo>
                  <a:pt x="364" y="336"/>
                  <a:pt x="447" y="96"/>
                  <a:pt x="268" y="10"/>
                </a:cubicBezTo>
                <a:cubicBezTo>
                  <a:pt x="249" y="3"/>
                  <a:pt x="230" y="1"/>
                  <a:pt x="212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16" name="Google Shape;516;p39"/>
          <p:cNvCxnSpPr>
            <a:stCxn id="512" idx="2"/>
          </p:cNvCxnSpPr>
          <p:nvPr/>
        </p:nvCxnSpPr>
        <p:spPr>
          <a:xfrm rot="-5400000" flipH="1">
            <a:off x="2536494" y="2656525"/>
            <a:ext cx="837000" cy="1599300"/>
          </a:xfrm>
          <a:prstGeom prst="bentConnector2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7" name="Google Shape;517;p39"/>
          <p:cNvCxnSpPr>
            <a:stCxn id="514" idx="2"/>
          </p:cNvCxnSpPr>
          <p:nvPr/>
        </p:nvCxnSpPr>
        <p:spPr>
          <a:xfrm rot="5400000">
            <a:off x="5675450" y="2631025"/>
            <a:ext cx="831600" cy="1644900"/>
          </a:xfrm>
          <a:prstGeom prst="bentConnector2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id="{C2F731FD-C385-47DB-A1D1-476AD30A481C}"/>
              </a:ext>
            </a:extLst>
          </p:cNvPr>
          <p:cNvSpPr/>
          <p:nvPr/>
        </p:nvSpPr>
        <p:spPr>
          <a:xfrm>
            <a:off x="500356" y="270934"/>
            <a:ext cx="2369453" cy="129996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C1CDF894-2C33-4041-9DAF-86EE0C2389E6}"/>
              </a:ext>
            </a:extLst>
          </p:cNvPr>
          <p:cNvSpPr/>
          <p:nvPr/>
        </p:nvSpPr>
        <p:spPr>
          <a:xfrm>
            <a:off x="3299827" y="270934"/>
            <a:ext cx="2369453" cy="129996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BF6994A9-A4C4-406C-B7BE-E4A9972AD81E}"/>
              </a:ext>
            </a:extLst>
          </p:cNvPr>
          <p:cNvSpPr/>
          <p:nvPr/>
        </p:nvSpPr>
        <p:spPr>
          <a:xfrm>
            <a:off x="6099298" y="270934"/>
            <a:ext cx="2369453" cy="129996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D39A8D7C-E635-49B1-805A-461DB3EC92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356" y="400930"/>
            <a:ext cx="2369453" cy="3133577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FCCD9D04-91AB-4B66-8869-503C8FC260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1707" y="400930"/>
            <a:ext cx="2367574" cy="3133577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D8381E47-9C86-4FA9-87BB-A9B85BDF2F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7419" y="400930"/>
            <a:ext cx="2371333" cy="3133577"/>
          </a:xfrm>
          <a:prstGeom prst="rect">
            <a:avLst/>
          </a:prstGeom>
        </p:spPr>
      </p:pic>
      <p:sp>
        <p:nvSpPr>
          <p:cNvPr id="36" name="矩形 35">
            <a:extLst>
              <a:ext uri="{FF2B5EF4-FFF2-40B4-BE49-F238E27FC236}">
                <a16:creationId xmlns:a16="http://schemas.microsoft.com/office/drawing/2014/main" id="{909A1151-9C2D-4F39-8836-52A77D2DB3BD}"/>
              </a:ext>
            </a:extLst>
          </p:cNvPr>
          <p:cNvSpPr/>
          <p:nvPr/>
        </p:nvSpPr>
        <p:spPr>
          <a:xfrm>
            <a:off x="6101178" y="3220813"/>
            <a:ext cx="2369453" cy="872885"/>
          </a:xfrm>
          <a:prstGeom prst="rect">
            <a:avLst/>
          </a:prstGeom>
          <a:solidFill>
            <a:schemeClr val="tx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737C7D32-0AF3-4992-823F-8AB4C7DA6186}"/>
              </a:ext>
            </a:extLst>
          </p:cNvPr>
          <p:cNvSpPr/>
          <p:nvPr/>
        </p:nvSpPr>
        <p:spPr>
          <a:xfrm>
            <a:off x="500356" y="3186447"/>
            <a:ext cx="2369453" cy="907251"/>
          </a:xfrm>
          <a:prstGeom prst="rect">
            <a:avLst/>
          </a:prstGeom>
          <a:solidFill>
            <a:schemeClr val="tx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3C659A10-0D9B-4566-A1E8-60B7DAD223E7}"/>
              </a:ext>
            </a:extLst>
          </p:cNvPr>
          <p:cNvSpPr/>
          <p:nvPr/>
        </p:nvSpPr>
        <p:spPr>
          <a:xfrm>
            <a:off x="3297948" y="3220814"/>
            <a:ext cx="2369453" cy="872884"/>
          </a:xfrm>
          <a:prstGeom prst="rect">
            <a:avLst/>
          </a:prstGeom>
          <a:solidFill>
            <a:schemeClr val="tx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pic>
        <p:nvPicPr>
          <p:cNvPr id="39" name="Picture 5" descr="\\MAGNUM\Projects\Microsoft\Cloud Power FY12\Design\ICONS_PNG\Consistent_Development_and_Deployment_Platform.png">
            <a:extLst>
              <a:ext uri="{FF2B5EF4-FFF2-40B4-BE49-F238E27FC236}">
                <a16:creationId xmlns:a16="http://schemas.microsoft.com/office/drawing/2014/main" id="{9C7571B2-ECE7-4194-8498-C50ABC36E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079" y="3186448"/>
            <a:ext cx="818961" cy="818747"/>
          </a:xfrm>
          <a:prstGeom prst="rect">
            <a:avLst/>
          </a:prstGeom>
          <a:noFill/>
        </p:spPr>
      </p:pic>
      <p:pic>
        <p:nvPicPr>
          <p:cNvPr id="40" name="Picture 2" descr="\\MAGNUM\Projects\Microsoft\Cloud Power FY12\Design\Icons\PNGs\User.png">
            <a:extLst>
              <a:ext uri="{FF2B5EF4-FFF2-40B4-BE49-F238E27FC236}">
                <a16:creationId xmlns:a16="http://schemas.microsoft.com/office/drawing/2014/main" id="{10CF1B71-B881-4D2B-8477-9D3F5D012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0175" y="3220814"/>
            <a:ext cx="787984" cy="603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41" name="Picture 4">
            <a:extLst>
              <a:ext uri="{FF2B5EF4-FFF2-40B4-BE49-F238E27FC236}">
                <a16:creationId xmlns:a16="http://schemas.microsoft.com/office/drawing/2014/main" id="{285403CB-E6EB-4016-9CBE-D60DEABE148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2735" y="3388922"/>
            <a:ext cx="690644" cy="413798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8176505E-23AA-4F4E-84E3-D31BC8552335}"/>
              </a:ext>
            </a:extLst>
          </p:cNvPr>
          <p:cNvSpPr txBox="1"/>
          <p:nvPr/>
        </p:nvSpPr>
        <p:spPr>
          <a:xfrm>
            <a:off x="1409286" y="3476608"/>
            <a:ext cx="159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Josefin Slab SemiBold"/>
              </a:rPr>
              <a:t>ENTER</a:t>
            </a:r>
            <a:r>
              <a:rPr lang="en-US" altLang="zh-CN" sz="1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</a:p>
          <a:p>
            <a:r>
              <a:rPr lang="en-US" altLang="zh-CN" dirty="0">
                <a:solidFill>
                  <a:schemeClr val="bg1"/>
                </a:solidFill>
                <a:latin typeface="Josefin Slab SemiBold"/>
              </a:rPr>
              <a:t>YOUR</a:t>
            </a:r>
            <a:r>
              <a:rPr lang="en-US" altLang="zh-CN" sz="1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Josefin Slab SemiBold"/>
              </a:rPr>
              <a:t>TITLE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2DAC5E9E-E284-4267-8885-5327496F99E7}"/>
              </a:ext>
            </a:extLst>
          </p:cNvPr>
          <p:cNvSpPr txBox="1"/>
          <p:nvPr/>
        </p:nvSpPr>
        <p:spPr>
          <a:xfrm>
            <a:off x="4171822" y="3502479"/>
            <a:ext cx="159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Josefin Slab SemiBold"/>
              </a:rPr>
              <a:t>ENTER</a:t>
            </a:r>
            <a:r>
              <a:rPr lang="en-US" altLang="zh-CN" sz="1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</a:p>
          <a:p>
            <a:r>
              <a:rPr lang="en-US" altLang="zh-CN" dirty="0">
                <a:solidFill>
                  <a:schemeClr val="bg1"/>
                </a:solidFill>
                <a:latin typeface="Josefin Slab SemiBold"/>
              </a:rPr>
              <a:t>YOUR</a:t>
            </a:r>
            <a:r>
              <a:rPr lang="en-US" altLang="zh-CN" sz="1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Josefin Slab SemiBold"/>
              </a:rPr>
              <a:t>TITLE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DC6A0FB-3949-4A31-9774-1CCF9B6B39DF}"/>
              </a:ext>
            </a:extLst>
          </p:cNvPr>
          <p:cNvSpPr txBox="1"/>
          <p:nvPr/>
        </p:nvSpPr>
        <p:spPr>
          <a:xfrm>
            <a:off x="7066196" y="3528934"/>
            <a:ext cx="159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Josefin Slab SemiBold"/>
              </a:rPr>
              <a:t>ENTER</a:t>
            </a:r>
            <a:r>
              <a:rPr lang="en-US" altLang="zh-CN" sz="1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</a:p>
          <a:p>
            <a:r>
              <a:rPr lang="en-US" altLang="zh-CN" dirty="0">
                <a:solidFill>
                  <a:schemeClr val="bg1"/>
                </a:solidFill>
                <a:latin typeface="Josefin Slab SemiBold"/>
              </a:rPr>
              <a:t>YOUR</a:t>
            </a:r>
            <a:r>
              <a:rPr lang="en-US" altLang="zh-CN" sz="1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Josefin Slab SemiBold"/>
              </a:rPr>
              <a:t>TITLE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CFD57E9E-7975-42DF-8B63-ED2A21796267}"/>
              </a:ext>
            </a:extLst>
          </p:cNvPr>
          <p:cNvSpPr txBox="1"/>
          <p:nvPr/>
        </p:nvSpPr>
        <p:spPr>
          <a:xfrm>
            <a:off x="630108" y="4152181"/>
            <a:ext cx="22397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434343"/>
                </a:solidFill>
                <a:latin typeface="Josefin Slab SemiBold"/>
              </a:rPr>
              <a:t>Your text</a:t>
            </a:r>
          </a:p>
          <a:p>
            <a:pPr algn="ctr"/>
            <a:r>
              <a:rPr lang="en-US" altLang="zh-CN" dirty="0">
                <a:solidFill>
                  <a:srgbClr val="434343"/>
                </a:solidFill>
                <a:latin typeface="Josefin Slab SemiBold"/>
              </a:rPr>
              <a:t>Enter your text</a:t>
            </a:r>
          </a:p>
          <a:p>
            <a:pPr algn="ctr"/>
            <a:r>
              <a:rPr lang="en-US" altLang="zh-CN" dirty="0">
                <a:solidFill>
                  <a:srgbClr val="434343"/>
                </a:solidFill>
                <a:latin typeface="Josefin Slab SemiBold"/>
              </a:rPr>
              <a:t>Please enter your text</a:t>
            </a:r>
            <a:endParaRPr lang="zh-CN" altLang="en-US" dirty="0">
              <a:solidFill>
                <a:srgbClr val="434343"/>
              </a:solidFill>
              <a:latin typeface="Josefin Slab SemiBold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8084E7DB-D093-4258-89FD-36AAE6A10DE8}"/>
              </a:ext>
            </a:extLst>
          </p:cNvPr>
          <p:cNvSpPr txBox="1"/>
          <p:nvPr/>
        </p:nvSpPr>
        <p:spPr>
          <a:xfrm>
            <a:off x="3400175" y="4163823"/>
            <a:ext cx="22397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434343"/>
                </a:solidFill>
                <a:latin typeface="Josefin Slab SemiBold"/>
              </a:rPr>
              <a:t>Your text</a:t>
            </a:r>
          </a:p>
          <a:p>
            <a:pPr algn="ctr"/>
            <a:r>
              <a:rPr lang="en-US" altLang="zh-CN" dirty="0">
                <a:solidFill>
                  <a:srgbClr val="434343"/>
                </a:solidFill>
                <a:latin typeface="Josefin Slab SemiBold"/>
              </a:rPr>
              <a:t>Enter your text</a:t>
            </a:r>
          </a:p>
          <a:p>
            <a:pPr algn="ctr"/>
            <a:r>
              <a:rPr lang="en-US" altLang="zh-CN" dirty="0">
                <a:solidFill>
                  <a:srgbClr val="434343"/>
                </a:solidFill>
                <a:latin typeface="Josefin Slab SemiBold"/>
              </a:rPr>
              <a:t>Please enter your text</a:t>
            </a:r>
            <a:endParaRPr lang="zh-CN" altLang="en-US" dirty="0">
              <a:solidFill>
                <a:srgbClr val="434343"/>
              </a:solidFill>
              <a:latin typeface="Josefin Slab SemiBold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A0328CF3-B587-4DF5-8900-1903A476FC54}"/>
              </a:ext>
            </a:extLst>
          </p:cNvPr>
          <p:cNvSpPr txBox="1"/>
          <p:nvPr/>
        </p:nvSpPr>
        <p:spPr>
          <a:xfrm>
            <a:off x="6292735" y="4175265"/>
            <a:ext cx="22397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434343"/>
                </a:solidFill>
                <a:latin typeface="Josefin Slab SemiBold"/>
              </a:rPr>
              <a:t>Your text</a:t>
            </a:r>
          </a:p>
          <a:p>
            <a:pPr algn="ctr"/>
            <a:r>
              <a:rPr lang="en-US" altLang="zh-CN" dirty="0">
                <a:solidFill>
                  <a:srgbClr val="434343"/>
                </a:solidFill>
                <a:latin typeface="Josefin Slab SemiBold"/>
              </a:rPr>
              <a:t>Enter your text</a:t>
            </a:r>
          </a:p>
          <a:p>
            <a:pPr algn="ctr"/>
            <a:r>
              <a:rPr lang="en-US" altLang="zh-CN" dirty="0">
                <a:solidFill>
                  <a:srgbClr val="434343"/>
                </a:solidFill>
                <a:latin typeface="Josefin Slab SemiBold"/>
              </a:rPr>
              <a:t>Please enter your text</a:t>
            </a:r>
            <a:endParaRPr lang="zh-CN" altLang="en-US" dirty="0">
              <a:solidFill>
                <a:srgbClr val="434343"/>
              </a:solidFill>
              <a:latin typeface="Josefin Slab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893225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522;p40"/>
          <p:cNvGrpSpPr/>
          <p:nvPr/>
        </p:nvGrpSpPr>
        <p:grpSpPr>
          <a:xfrm flipH="1">
            <a:off x="4377830" y="1856600"/>
            <a:ext cx="1618312" cy="2225306"/>
            <a:chOff x="1835466" y="929768"/>
            <a:chExt cx="2388300" cy="3284100"/>
          </a:xfrm>
        </p:grpSpPr>
        <p:sp>
          <p:nvSpPr>
            <p:cNvPr id="523" name="Google Shape;523;p40"/>
            <p:cNvSpPr/>
            <p:nvPr/>
          </p:nvSpPr>
          <p:spPr>
            <a:xfrm>
              <a:off x="1835466" y="929768"/>
              <a:ext cx="2388300" cy="3284100"/>
            </a:xfrm>
            <a:prstGeom prst="roundRect">
              <a:avLst>
                <a:gd name="adj" fmla="val 4846"/>
              </a:avLst>
            </a:prstGeom>
            <a:noFill/>
            <a:ln w="19050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2010540" y="1124747"/>
              <a:ext cx="2038200" cy="2909100"/>
            </a:xfrm>
            <a:prstGeom prst="rect">
              <a:avLst/>
            </a:prstGeom>
            <a:noFill/>
            <a:ln w="19050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2947422" y="4067543"/>
              <a:ext cx="164400" cy="97500"/>
            </a:xfrm>
            <a:prstGeom prst="roundRect">
              <a:avLst>
                <a:gd name="adj" fmla="val 50000"/>
              </a:avLst>
            </a:prstGeom>
            <a:noFill/>
            <a:ln w="19050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26" name="Google Shape;526;p40"/>
          <p:cNvPicPr preferRelativeResize="0"/>
          <p:nvPr/>
        </p:nvPicPr>
        <p:blipFill rotWithShape="1">
          <a:blip r:embed="rId3">
            <a:alphaModFix/>
          </a:blip>
          <a:srcRect l="30352" r="30352"/>
          <a:stretch/>
        </p:blipFill>
        <p:spPr>
          <a:xfrm>
            <a:off x="4502915" y="1995222"/>
            <a:ext cx="1368197" cy="1958499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40"/>
          <p:cNvSpPr txBox="1"/>
          <p:nvPr/>
        </p:nvSpPr>
        <p:spPr>
          <a:xfrm flipH="1">
            <a:off x="6127700" y="1896450"/>
            <a:ext cx="2295600" cy="25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300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434343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rPr>
              <a:t>Venus has a beautiful name and is the second planet from the Sun. It’s terribly hot, even hotter than Mercury</a:t>
            </a:r>
            <a:endParaRPr>
              <a:solidFill>
                <a:srgbClr val="434343"/>
              </a:solidFill>
              <a:latin typeface="Josefin Slab SemiBold"/>
              <a:ea typeface="Josefin Slab SemiBold"/>
              <a:cs typeface="Josefin Slab SemiBold"/>
              <a:sym typeface="Josefin Slab SemiBold"/>
            </a:endParaRPr>
          </a:p>
        </p:txBody>
      </p:sp>
      <p:sp>
        <p:nvSpPr>
          <p:cNvPr id="528" name="Google Shape;528;p40"/>
          <p:cNvSpPr/>
          <p:nvPr/>
        </p:nvSpPr>
        <p:spPr>
          <a:xfrm>
            <a:off x="3172075" y="2158450"/>
            <a:ext cx="963140" cy="1920556"/>
          </a:xfrm>
          <a:custGeom>
            <a:avLst/>
            <a:gdLst/>
            <a:ahLst/>
            <a:cxnLst/>
            <a:rect l="l" t="t" r="r" b="b"/>
            <a:pathLst>
              <a:path w="103480" h="206345" extrusionOk="0">
                <a:moveTo>
                  <a:pt x="61741" y="8558"/>
                </a:moveTo>
                <a:cubicBezTo>
                  <a:pt x="62649" y="8558"/>
                  <a:pt x="62637" y="9975"/>
                  <a:pt x="61704" y="9975"/>
                </a:cubicBezTo>
                <a:cubicBezTo>
                  <a:pt x="61677" y="9975"/>
                  <a:pt x="61650" y="9973"/>
                  <a:pt x="61623" y="9971"/>
                </a:cubicBezTo>
                <a:lnTo>
                  <a:pt x="40979" y="9971"/>
                </a:lnTo>
                <a:cubicBezTo>
                  <a:pt x="40952" y="9973"/>
                  <a:pt x="40925" y="9975"/>
                  <a:pt x="40898" y="9975"/>
                </a:cubicBezTo>
                <a:cubicBezTo>
                  <a:pt x="39965" y="9975"/>
                  <a:pt x="39952" y="8558"/>
                  <a:pt x="40861" y="8558"/>
                </a:cubicBezTo>
                <a:cubicBezTo>
                  <a:pt x="40899" y="8558"/>
                  <a:pt x="40938" y="8561"/>
                  <a:pt x="40979" y="8566"/>
                </a:cubicBezTo>
                <a:lnTo>
                  <a:pt x="61623" y="8566"/>
                </a:lnTo>
                <a:cubicBezTo>
                  <a:pt x="61664" y="8561"/>
                  <a:pt x="61703" y="8558"/>
                  <a:pt x="61741" y="8558"/>
                </a:cubicBezTo>
                <a:close/>
                <a:moveTo>
                  <a:pt x="100713" y="16164"/>
                </a:moveTo>
                <a:lnTo>
                  <a:pt x="100713" y="189567"/>
                </a:lnTo>
                <a:lnTo>
                  <a:pt x="2987" y="189567"/>
                </a:lnTo>
                <a:lnTo>
                  <a:pt x="2987" y="16164"/>
                </a:lnTo>
                <a:close/>
                <a:moveTo>
                  <a:pt x="22357" y="196638"/>
                </a:moveTo>
                <a:lnTo>
                  <a:pt x="22313" y="197165"/>
                </a:lnTo>
                <a:lnTo>
                  <a:pt x="18448" y="197165"/>
                </a:lnTo>
                <a:lnTo>
                  <a:pt x="18448" y="196638"/>
                </a:lnTo>
                <a:close/>
                <a:moveTo>
                  <a:pt x="53277" y="196726"/>
                </a:moveTo>
                <a:cubicBezTo>
                  <a:pt x="53365" y="196726"/>
                  <a:pt x="53453" y="196814"/>
                  <a:pt x="53453" y="196945"/>
                </a:cubicBezTo>
                <a:lnTo>
                  <a:pt x="53453" y="199976"/>
                </a:lnTo>
                <a:cubicBezTo>
                  <a:pt x="53453" y="200064"/>
                  <a:pt x="53365" y="200152"/>
                  <a:pt x="53234" y="200152"/>
                </a:cubicBezTo>
                <a:lnTo>
                  <a:pt x="50203" y="200152"/>
                </a:lnTo>
                <a:cubicBezTo>
                  <a:pt x="50071" y="200152"/>
                  <a:pt x="49983" y="200064"/>
                  <a:pt x="49983" y="199976"/>
                </a:cubicBezTo>
                <a:lnTo>
                  <a:pt x="49983" y="196945"/>
                </a:lnTo>
                <a:cubicBezTo>
                  <a:pt x="49983" y="196814"/>
                  <a:pt x="50071" y="196726"/>
                  <a:pt x="50203" y="196726"/>
                </a:cubicBezTo>
                <a:close/>
                <a:moveTo>
                  <a:pt x="80706" y="196517"/>
                </a:moveTo>
                <a:cubicBezTo>
                  <a:pt x="80761" y="196517"/>
                  <a:pt x="80816" y="196528"/>
                  <a:pt x="80860" y="196550"/>
                </a:cubicBezTo>
                <a:cubicBezTo>
                  <a:pt x="80948" y="196638"/>
                  <a:pt x="80948" y="196770"/>
                  <a:pt x="80860" y="196858"/>
                </a:cubicBezTo>
                <a:lnTo>
                  <a:pt x="79455" y="198263"/>
                </a:lnTo>
                <a:cubicBezTo>
                  <a:pt x="79367" y="198351"/>
                  <a:pt x="79323" y="198439"/>
                  <a:pt x="79323" y="198527"/>
                </a:cubicBezTo>
                <a:cubicBezTo>
                  <a:pt x="79323" y="198614"/>
                  <a:pt x="79367" y="198702"/>
                  <a:pt x="79455" y="198790"/>
                </a:cubicBezTo>
                <a:lnTo>
                  <a:pt x="80860" y="200196"/>
                </a:lnTo>
                <a:cubicBezTo>
                  <a:pt x="80948" y="200284"/>
                  <a:pt x="80948" y="200415"/>
                  <a:pt x="80860" y="200503"/>
                </a:cubicBezTo>
                <a:cubicBezTo>
                  <a:pt x="80816" y="200547"/>
                  <a:pt x="80761" y="200569"/>
                  <a:pt x="80706" y="200569"/>
                </a:cubicBezTo>
                <a:cubicBezTo>
                  <a:pt x="80652" y="200569"/>
                  <a:pt x="80597" y="200547"/>
                  <a:pt x="80553" y="200503"/>
                </a:cubicBezTo>
                <a:lnTo>
                  <a:pt x="79147" y="199098"/>
                </a:lnTo>
                <a:cubicBezTo>
                  <a:pt x="79015" y="198922"/>
                  <a:pt x="78928" y="198746"/>
                  <a:pt x="78928" y="198527"/>
                </a:cubicBezTo>
                <a:cubicBezTo>
                  <a:pt x="78928" y="198307"/>
                  <a:pt x="79015" y="198131"/>
                  <a:pt x="79147" y="198000"/>
                </a:cubicBezTo>
                <a:lnTo>
                  <a:pt x="80553" y="196550"/>
                </a:lnTo>
                <a:cubicBezTo>
                  <a:pt x="80597" y="196528"/>
                  <a:pt x="80652" y="196517"/>
                  <a:pt x="80706" y="196517"/>
                </a:cubicBezTo>
                <a:close/>
                <a:moveTo>
                  <a:pt x="15461" y="1"/>
                </a:moveTo>
                <a:cubicBezTo>
                  <a:pt x="6940" y="1"/>
                  <a:pt x="1" y="6941"/>
                  <a:pt x="1" y="15461"/>
                </a:cubicBezTo>
                <a:lnTo>
                  <a:pt x="1" y="190884"/>
                </a:lnTo>
                <a:cubicBezTo>
                  <a:pt x="1" y="199405"/>
                  <a:pt x="6940" y="206345"/>
                  <a:pt x="15461" y="206345"/>
                </a:cubicBezTo>
                <a:lnTo>
                  <a:pt x="88019" y="206345"/>
                </a:lnTo>
                <a:cubicBezTo>
                  <a:pt x="96540" y="206345"/>
                  <a:pt x="103480" y="199405"/>
                  <a:pt x="103480" y="190884"/>
                </a:cubicBezTo>
                <a:lnTo>
                  <a:pt x="103480" y="15461"/>
                </a:lnTo>
                <a:cubicBezTo>
                  <a:pt x="103480" y="6941"/>
                  <a:pt x="96540" y="1"/>
                  <a:pt x="88019" y="1"/>
                </a:cubicBezTo>
                <a:close/>
              </a:path>
            </a:pathLst>
          </a:custGeom>
          <a:noFill/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529" name="Google Shape;529;p40"/>
          <p:cNvPicPr preferRelativeResize="0"/>
          <p:nvPr/>
        </p:nvPicPr>
        <p:blipFill rotWithShape="1">
          <a:blip r:embed="rId4">
            <a:alphaModFix/>
          </a:blip>
          <a:srcRect l="55882" r="12609"/>
          <a:stretch/>
        </p:blipFill>
        <p:spPr>
          <a:xfrm>
            <a:off x="3206498" y="2314910"/>
            <a:ext cx="897348" cy="1601975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40"/>
          <p:cNvSpPr txBox="1"/>
          <p:nvPr/>
        </p:nvSpPr>
        <p:spPr>
          <a:xfrm flipH="1">
            <a:off x="720100" y="1896450"/>
            <a:ext cx="2295600" cy="25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300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rgbClr val="434343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rPr>
              <a:t>Mercury is the closest planet to the Sun and the smallest one in the Solar System—it’s only a bit larger than the Moon</a:t>
            </a:r>
            <a:endParaRPr dirty="0">
              <a:solidFill>
                <a:srgbClr val="434343"/>
              </a:solidFill>
              <a:latin typeface="Josefin Slab SemiBold"/>
              <a:ea typeface="Josefin Slab SemiBold"/>
              <a:cs typeface="Josefin Slab SemiBold"/>
              <a:sym typeface="Josefin Slab SemiBold"/>
            </a:endParaRPr>
          </a:p>
        </p:txBody>
      </p:sp>
      <p:sp>
        <p:nvSpPr>
          <p:cNvPr id="531" name="Google Shape;531;p4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MEDIA</a:t>
            </a:r>
            <a:endParaRPr/>
          </a:p>
        </p:txBody>
      </p:sp>
      <p:sp>
        <p:nvSpPr>
          <p:cNvPr id="532" name="Google Shape;532;p40"/>
          <p:cNvSpPr/>
          <p:nvPr/>
        </p:nvSpPr>
        <p:spPr>
          <a:xfrm rot="9900040">
            <a:off x="4433559" y="1078976"/>
            <a:ext cx="276867" cy="134946"/>
          </a:xfrm>
          <a:custGeom>
            <a:avLst/>
            <a:gdLst/>
            <a:ahLst/>
            <a:cxnLst/>
            <a:rect l="l" t="t" r="r" b="b"/>
            <a:pathLst>
              <a:path w="11075" h="5398" extrusionOk="0">
                <a:moveTo>
                  <a:pt x="4616" y="1108"/>
                </a:moveTo>
                <a:cubicBezTo>
                  <a:pt x="4661" y="1108"/>
                  <a:pt x="4706" y="1126"/>
                  <a:pt x="4747" y="1169"/>
                </a:cubicBezTo>
                <a:cubicBezTo>
                  <a:pt x="5138" y="1591"/>
                  <a:pt x="5032" y="2287"/>
                  <a:pt x="4606" y="2648"/>
                </a:cubicBezTo>
                <a:cubicBezTo>
                  <a:pt x="4322" y="2298"/>
                  <a:pt x="4112" y="1790"/>
                  <a:pt x="4322" y="1354"/>
                </a:cubicBezTo>
                <a:cubicBezTo>
                  <a:pt x="4372" y="1241"/>
                  <a:pt x="4494" y="1108"/>
                  <a:pt x="4616" y="1108"/>
                </a:cubicBezTo>
                <a:close/>
                <a:moveTo>
                  <a:pt x="7593" y="2239"/>
                </a:moveTo>
                <a:cubicBezTo>
                  <a:pt x="7601" y="2589"/>
                  <a:pt x="7384" y="2887"/>
                  <a:pt x="7134" y="3107"/>
                </a:cubicBezTo>
                <a:cubicBezTo>
                  <a:pt x="7172" y="2774"/>
                  <a:pt x="7309" y="2434"/>
                  <a:pt x="7593" y="2239"/>
                </a:cubicBezTo>
                <a:close/>
                <a:moveTo>
                  <a:pt x="212" y="1"/>
                </a:moveTo>
                <a:cubicBezTo>
                  <a:pt x="98" y="1"/>
                  <a:pt x="2" y="111"/>
                  <a:pt x="14" y="229"/>
                </a:cubicBezTo>
                <a:cubicBezTo>
                  <a:pt x="0" y="603"/>
                  <a:pt x="162" y="956"/>
                  <a:pt x="337" y="1279"/>
                </a:cubicBezTo>
                <a:cubicBezTo>
                  <a:pt x="803" y="2099"/>
                  <a:pt x="1623" y="2648"/>
                  <a:pt x="2470" y="3021"/>
                </a:cubicBezTo>
                <a:cubicBezTo>
                  <a:pt x="2881" y="3200"/>
                  <a:pt x="3340" y="3336"/>
                  <a:pt x="3793" y="3336"/>
                </a:cubicBezTo>
                <a:cubicBezTo>
                  <a:pt x="4051" y="3336"/>
                  <a:pt x="4308" y="3292"/>
                  <a:pt x="4552" y="3186"/>
                </a:cubicBezTo>
                <a:cubicBezTo>
                  <a:pt x="5012" y="3585"/>
                  <a:pt x="5621" y="3915"/>
                  <a:pt x="6238" y="3915"/>
                </a:cubicBezTo>
                <a:cubicBezTo>
                  <a:pt x="6422" y="3915"/>
                  <a:pt x="6606" y="3885"/>
                  <a:pt x="6787" y="3820"/>
                </a:cubicBezTo>
                <a:cubicBezTo>
                  <a:pt x="7031" y="4571"/>
                  <a:pt x="7666" y="5223"/>
                  <a:pt x="8457" y="5367"/>
                </a:cubicBezTo>
                <a:cubicBezTo>
                  <a:pt x="8568" y="5388"/>
                  <a:pt x="8678" y="5398"/>
                  <a:pt x="8788" y="5398"/>
                </a:cubicBezTo>
                <a:cubicBezTo>
                  <a:pt x="9277" y="5398"/>
                  <a:pt x="9757" y="5207"/>
                  <a:pt x="10197" y="5003"/>
                </a:cubicBezTo>
                <a:cubicBezTo>
                  <a:pt x="10505" y="4835"/>
                  <a:pt x="10855" y="4647"/>
                  <a:pt x="10999" y="4304"/>
                </a:cubicBezTo>
                <a:cubicBezTo>
                  <a:pt x="11075" y="4132"/>
                  <a:pt x="11047" y="3848"/>
                  <a:pt x="10817" y="3824"/>
                </a:cubicBezTo>
                <a:cubicBezTo>
                  <a:pt x="10588" y="3868"/>
                  <a:pt x="10667" y="4163"/>
                  <a:pt x="10515" y="4290"/>
                </a:cubicBezTo>
                <a:cubicBezTo>
                  <a:pt x="10276" y="4516"/>
                  <a:pt x="9974" y="4660"/>
                  <a:pt x="9672" y="4780"/>
                </a:cubicBezTo>
                <a:cubicBezTo>
                  <a:pt x="9388" y="4885"/>
                  <a:pt x="9088" y="4985"/>
                  <a:pt x="8785" y="4985"/>
                </a:cubicBezTo>
                <a:cubicBezTo>
                  <a:pt x="8699" y="4985"/>
                  <a:pt x="8613" y="4977"/>
                  <a:pt x="8527" y="4959"/>
                </a:cubicBezTo>
                <a:cubicBezTo>
                  <a:pt x="7865" y="4832"/>
                  <a:pt x="7343" y="4266"/>
                  <a:pt x="7169" y="3628"/>
                </a:cubicBezTo>
                <a:cubicBezTo>
                  <a:pt x="7518" y="3357"/>
                  <a:pt x="7848" y="3018"/>
                  <a:pt x="7971" y="2578"/>
                </a:cubicBezTo>
                <a:cubicBezTo>
                  <a:pt x="8022" y="2352"/>
                  <a:pt x="8033" y="2054"/>
                  <a:pt x="7830" y="1896"/>
                </a:cubicBezTo>
                <a:cubicBezTo>
                  <a:pt x="7765" y="1847"/>
                  <a:pt x="7690" y="1826"/>
                  <a:pt x="7614" y="1826"/>
                </a:cubicBezTo>
                <a:cubicBezTo>
                  <a:pt x="7493" y="1826"/>
                  <a:pt x="7368" y="1879"/>
                  <a:pt x="7278" y="1955"/>
                </a:cubicBezTo>
                <a:cubicBezTo>
                  <a:pt x="6849" y="2298"/>
                  <a:pt x="6685" y="2874"/>
                  <a:pt x="6708" y="3405"/>
                </a:cubicBezTo>
                <a:cubicBezTo>
                  <a:pt x="6552" y="3470"/>
                  <a:pt x="6393" y="3499"/>
                  <a:pt x="6235" y="3499"/>
                </a:cubicBezTo>
                <a:cubicBezTo>
                  <a:pt x="5754" y="3499"/>
                  <a:pt x="5279" y="3235"/>
                  <a:pt x="4905" y="2939"/>
                </a:cubicBezTo>
                <a:cubicBezTo>
                  <a:pt x="5220" y="2630"/>
                  <a:pt x="5443" y="2205"/>
                  <a:pt x="5409" y="1752"/>
                </a:cubicBezTo>
                <a:cubicBezTo>
                  <a:pt x="5378" y="1413"/>
                  <a:pt x="5258" y="1052"/>
                  <a:pt x="4987" y="826"/>
                </a:cubicBezTo>
                <a:cubicBezTo>
                  <a:pt x="4883" y="736"/>
                  <a:pt x="4746" y="691"/>
                  <a:pt x="4608" y="691"/>
                </a:cubicBezTo>
                <a:cubicBezTo>
                  <a:pt x="4479" y="691"/>
                  <a:pt x="4350" y="731"/>
                  <a:pt x="4247" y="812"/>
                </a:cubicBezTo>
                <a:cubicBezTo>
                  <a:pt x="3894" y="1070"/>
                  <a:pt x="3770" y="1550"/>
                  <a:pt x="3842" y="1972"/>
                </a:cubicBezTo>
                <a:cubicBezTo>
                  <a:pt x="3886" y="2298"/>
                  <a:pt x="4054" y="2589"/>
                  <a:pt x="4233" y="2863"/>
                </a:cubicBezTo>
                <a:cubicBezTo>
                  <a:pt x="4085" y="2903"/>
                  <a:pt x="3936" y="2920"/>
                  <a:pt x="3788" y="2920"/>
                </a:cubicBezTo>
                <a:cubicBezTo>
                  <a:pt x="3275" y="2920"/>
                  <a:pt x="2767" y="2712"/>
                  <a:pt x="2312" y="2486"/>
                </a:cubicBezTo>
                <a:cubicBezTo>
                  <a:pt x="1486" y="2067"/>
                  <a:pt x="684" y="1423"/>
                  <a:pt x="423" y="494"/>
                </a:cubicBezTo>
                <a:cubicBezTo>
                  <a:pt x="364" y="336"/>
                  <a:pt x="447" y="96"/>
                  <a:pt x="268" y="10"/>
                </a:cubicBezTo>
                <a:cubicBezTo>
                  <a:pt x="249" y="3"/>
                  <a:pt x="230" y="1"/>
                  <a:pt x="212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1"/>
          <p:cNvSpPr txBox="1">
            <a:spLocks noGrp="1"/>
          </p:cNvSpPr>
          <p:nvPr>
            <p:ph type="title"/>
          </p:nvPr>
        </p:nvSpPr>
        <p:spPr>
          <a:xfrm>
            <a:off x="3600970" y="1399350"/>
            <a:ext cx="2646900" cy="11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540" name="Google Shape;540;p41"/>
          <p:cNvSpPr/>
          <p:nvPr/>
        </p:nvSpPr>
        <p:spPr>
          <a:xfrm>
            <a:off x="5865700" y="2730078"/>
            <a:ext cx="288170" cy="288489"/>
          </a:xfrm>
          <a:custGeom>
            <a:avLst/>
            <a:gdLst/>
            <a:ahLst/>
            <a:cxnLst/>
            <a:rect l="l" t="t" r="r" b="b"/>
            <a:pathLst>
              <a:path w="10860" h="10872" extrusionOk="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1" name="Google Shape;541;p41"/>
          <p:cNvGrpSpPr/>
          <p:nvPr/>
        </p:nvGrpSpPr>
        <p:grpSpPr>
          <a:xfrm>
            <a:off x="5250526" y="2730232"/>
            <a:ext cx="288507" cy="288188"/>
            <a:chOff x="3303268" y="3817349"/>
            <a:chExt cx="346056" cy="345674"/>
          </a:xfrm>
        </p:grpSpPr>
        <p:sp>
          <p:nvSpPr>
            <p:cNvPr id="542" name="Google Shape;542;p41"/>
            <p:cNvSpPr/>
            <p:nvPr/>
          </p:nvSpPr>
          <p:spPr>
            <a:xfrm>
              <a:off x="330326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1"/>
            <p:cNvSpPr/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1"/>
            <p:cNvSpPr/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1"/>
            <p:cNvSpPr/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6" name="Google Shape;546;p41"/>
          <p:cNvGrpSpPr/>
          <p:nvPr/>
        </p:nvGrpSpPr>
        <p:grpSpPr>
          <a:xfrm>
            <a:off x="4635365" y="2730231"/>
            <a:ext cx="288480" cy="288188"/>
            <a:chOff x="4201447" y="3817349"/>
            <a:chExt cx="346024" cy="345674"/>
          </a:xfrm>
        </p:grpSpPr>
        <p:sp>
          <p:nvSpPr>
            <p:cNvPr id="547" name="Google Shape;547;p41"/>
            <p:cNvSpPr/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1"/>
            <p:cNvSpPr/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9" name="Google Shape;549;p41"/>
          <p:cNvGrpSpPr/>
          <p:nvPr/>
        </p:nvGrpSpPr>
        <p:grpSpPr>
          <a:xfrm>
            <a:off x="1341970" y="2607708"/>
            <a:ext cx="1838117" cy="1102309"/>
            <a:chOff x="1341970" y="2607708"/>
            <a:chExt cx="1838117" cy="1102309"/>
          </a:xfrm>
        </p:grpSpPr>
        <p:sp>
          <p:nvSpPr>
            <p:cNvPr id="550" name="Google Shape;550;p41"/>
            <p:cNvSpPr/>
            <p:nvPr/>
          </p:nvSpPr>
          <p:spPr>
            <a:xfrm rot="-900013">
              <a:off x="1410774" y="2940663"/>
              <a:ext cx="588435" cy="278901"/>
            </a:xfrm>
            <a:custGeom>
              <a:avLst/>
              <a:gdLst/>
              <a:ahLst/>
              <a:cxnLst/>
              <a:rect l="l" t="t" r="r" b="b"/>
              <a:pathLst>
                <a:path w="12121" h="5745" extrusionOk="0">
                  <a:moveTo>
                    <a:pt x="166" y="1"/>
                  </a:moveTo>
                  <a:cubicBezTo>
                    <a:pt x="111" y="1"/>
                    <a:pt x="56" y="6"/>
                    <a:pt x="0" y="18"/>
                  </a:cubicBezTo>
                  <a:cubicBezTo>
                    <a:pt x="45" y="39"/>
                    <a:pt x="89" y="63"/>
                    <a:pt x="134" y="83"/>
                  </a:cubicBezTo>
                  <a:cubicBezTo>
                    <a:pt x="295" y="203"/>
                    <a:pt x="487" y="255"/>
                    <a:pt x="669" y="334"/>
                  </a:cubicBezTo>
                  <a:cubicBezTo>
                    <a:pt x="3423" y="1428"/>
                    <a:pt x="6115" y="2687"/>
                    <a:pt x="8738" y="4062"/>
                  </a:cubicBezTo>
                  <a:cubicBezTo>
                    <a:pt x="9678" y="4556"/>
                    <a:pt x="10597" y="5091"/>
                    <a:pt x="11547" y="5564"/>
                  </a:cubicBezTo>
                  <a:cubicBezTo>
                    <a:pt x="11708" y="5637"/>
                    <a:pt x="11866" y="5744"/>
                    <a:pt x="12047" y="5744"/>
                  </a:cubicBezTo>
                  <a:cubicBezTo>
                    <a:pt x="12071" y="5744"/>
                    <a:pt x="12095" y="5743"/>
                    <a:pt x="12120" y="5739"/>
                  </a:cubicBezTo>
                  <a:cubicBezTo>
                    <a:pt x="12113" y="5715"/>
                    <a:pt x="12096" y="5663"/>
                    <a:pt x="12089" y="5639"/>
                  </a:cubicBezTo>
                  <a:cubicBezTo>
                    <a:pt x="11554" y="5286"/>
                    <a:pt x="10998" y="4967"/>
                    <a:pt x="10446" y="4648"/>
                  </a:cubicBezTo>
                  <a:cubicBezTo>
                    <a:pt x="8587" y="3581"/>
                    <a:pt x="6691" y="2576"/>
                    <a:pt x="4719" y="1733"/>
                  </a:cubicBezTo>
                  <a:cubicBezTo>
                    <a:pt x="3447" y="1181"/>
                    <a:pt x="2167" y="629"/>
                    <a:pt x="857" y="169"/>
                  </a:cubicBezTo>
                  <a:cubicBezTo>
                    <a:pt x="632" y="99"/>
                    <a:pt x="402" y="1"/>
                    <a:pt x="1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1"/>
            <p:cNvSpPr/>
            <p:nvPr/>
          </p:nvSpPr>
          <p:spPr>
            <a:xfrm rot="-900013">
              <a:off x="1334716" y="3353310"/>
              <a:ext cx="630040" cy="26895"/>
            </a:xfrm>
            <a:custGeom>
              <a:avLst/>
              <a:gdLst/>
              <a:ahLst/>
              <a:cxnLst/>
              <a:rect l="l" t="t" r="r" b="b"/>
              <a:pathLst>
                <a:path w="12978" h="554" extrusionOk="0">
                  <a:moveTo>
                    <a:pt x="8192" y="1"/>
                  </a:moveTo>
                  <a:cubicBezTo>
                    <a:pt x="7832" y="1"/>
                    <a:pt x="7472" y="5"/>
                    <a:pt x="7113" y="5"/>
                  </a:cubicBezTo>
                  <a:cubicBezTo>
                    <a:pt x="7095" y="5"/>
                    <a:pt x="7076" y="5"/>
                    <a:pt x="7058" y="5"/>
                  </a:cubicBezTo>
                  <a:cubicBezTo>
                    <a:pt x="6495" y="5"/>
                    <a:pt x="5935" y="47"/>
                    <a:pt x="5372" y="47"/>
                  </a:cubicBezTo>
                  <a:cubicBezTo>
                    <a:pt x="5316" y="47"/>
                    <a:pt x="5259" y="47"/>
                    <a:pt x="5203" y="46"/>
                  </a:cubicBezTo>
                  <a:cubicBezTo>
                    <a:pt x="4061" y="98"/>
                    <a:pt x="2919" y="132"/>
                    <a:pt x="1781" y="218"/>
                  </a:cubicBezTo>
                  <a:cubicBezTo>
                    <a:pt x="1184" y="266"/>
                    <a:pt x="576" y="307"/>
                    <a:pt x="4" y="485"/>
                  </a:cubicBezTo>
                  <a:cubicBezTo>
                    <a:pt x="0" y="498"/>
                    <a:pt x="0" y="523"/>
                    <a:pt x="0" y="533"/>
                  </a:cubicBezTo>
                  <a:cubicBezTo>
                    <a:pt x="183" y="546"/>
                    <a:pt x="365" y="553"/>
                    <a:pt x="548" y="553"/>
                  </a:cubicBezTo>
                  <a:cubicBezTo>
                    <a:pt x="791" y="553"/>
                    <a:pt x="1034" y="541"/>
                    <a:pt x="1276" y="516"/>
                  </a:cubicBezTo>
                  <a:cubicBezTo>
                    <a:pt x="2734" y="427"/>
                    <a:pt x="4191" y="403"/>
                    <a:pt x="5649" y="351"/>
                  </a:cubicBezTo>
                  <a:cubicBezTo>
                    <a:pt x="5760" y="353"/>
                    <a:pt x="5871" y="353"/>
                    <a:pt x="5982" y="353"/>
                  </a:cubicBezTo>
                  <a:cubicBezTo>
                    <a:pt x="6648" y="353"/>
                    <a:pt x="7313" y="332"/>
                    <a:pt x="7979" y="332"/>
                  </a:cubicBezTo>
                  <a:cubicBezTo>
                    <a:pt x="8083" y="332"/>
                    <a:pt x="8186" y="333"/>
                    <a:pt x="8289" y="334"/>
                  </a:cubicBezTo>
                  <a:cubicBezTo>
                    <a:pt x="8676" y="350"/>
                    <a:pt x="9062" y="353"/>
                    <a:pt x="9448" y="353"/>
                  </a:cubicBezTo>
                  <a:cubicBezTo>
                    <a:pt x="9631" y="353"/>
                    <a:pt x="9815" y="352"/>
                    <a:pt x="9998" y="352"/>
                  </a:cubicBezTo>
                  <a:cubicBezTo>
                    <a:pt x="10250" y="352"/>
                    <a:pt x="10503" y="353"/>
                    <a:pt x="10755" y="359"/>
                  </a:cubicBezTo>
                  <a:cubicBezTo>
                    <a:pt x="11410" y="341"/>
                    <a:pt x="12082" y="382"/>
                    <a:pt x="12717" y="194"/>
                  </a:cubicBezTo>
                  <a:cubicBezTo>
                    <a:pt x="12782" y="153"/>
                    <a:pt x="12913" y="66"/>
                    <a:pt x="12978" y="25"/>
                  </a:cubicBezTo>
                  <a:cubicBezTo>
                    <a:pt x="12831" y="25"/>
                    <a:pt x="12688" y="43"/>
                    <a:pt x="12543" y="43"/>
                  </a:cubicBezTo>
                  <a:cubicBezTo>
                    <a:pt x="12531" y="43"/>
                    <a:pt x="12519" y="43"/>
                    <a:pt x="12508" y="43"/>
                  </a:cubicBezTo>
                  <a:cubicBezTo>
                    <a:pt x="12192" y="60"/>
                    <a:pt x="11876" y="65"/>
                    <a:pt x="11560" y="65"/>
                  </a:cubicBezTo>
                  <a:cubicBezTo>
                    <a:pt x="10918" y="65"/>
                    <a:pt x="10275" y="41"/>
                    <a:pt x="9633" y="39"/>
                  </a:cubicBezTo>
                  <a:cubicBezTo>
                    <a:pt x="9155" y="8"/>
                    <a:pt x="8673" y="1"/>
                    <a:pt x="819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1"/>
            <p:cNvSpPr/>
            <p:nvPr/>
          </p:nvSpPr>
          <p:spPr>
            <a:xfrm rot="-900013">
              <a:off x="1523825" y="3475476"/>
              <a:ext cx="563433" cy="164428"/>
            </a:xfrm>
            <a:custGeom>
              <a:avLst/>
              <a:gdLst/>
              <a:ahLst/>
              <a:cxnLst/>
              <a:rect l="l" t="t" r="r" b="b"/>
              <a:pathLst>
                <a:path w="11606" h="3387" extrusionOk="0">
                  <a:moveTo>
                    <a:pt x="11456" y="1"/>
                  </a:moveTo>
                  <a:cubicBezTo>
                    <a:pt x="11349" y="1"/>
                    <a:pt x="11231" y="65"/>
                    <a:pt x="11136" y="95"/>
                  </a:cubicBezTo>
                  <a:cubicBezTo>
                    <a:pt x="9795" y="578"/>
                    <a:pt x="8399" y="883"/>
                    <a:pt x="7024" y="1254"/>
                  </a:cubicBezTo>
                  <a:cubicBezTo>
                    <a:pt x="5751" y="1600"/>
                    <a:pt x="4486" y="1961"/>
                    <a:pt x="3223" y="2334"/>
                  </a:cubicBezTo>
                  <a:cubicBezTo>
                    <a:pt x="2250" y="2632"/>
                    <a:pt x="1262" y="2903"/>
                    <a:pt x="301" y="3236"/>
                  </a:cubicBezTo>
                  <a:cubicBezTo>
                    <a:pt x="227" y="3273"/>
                    <a:pt x="75" y="3346"/>
                    <a:pt x="0" y="3384"/>
                  </a:cubicBezTo>
                  <a:cubicBezTo>
                    <a:pt x="50" y="3386"/>
                    <a:pt x="100" y="3387"/>
                    <a:pt x="149" y="3387"/>
                  </a:cubicBezTo>
                  <a:cubicBezTo>
                    <a:pt x="330" y="3387"/>
                    <a:pt x="512" y="3371"/>
                    <a:pt x="689" y="3325"/>
                  </a:cubicBezTo>
                  <a:cubicBezTo>
                    <a:pt x="882" y="3281"/>
                    <a:pt x="1070" y="3232"/>
                    <a:pt x="1259" y="3181"/>
                  </a:cubicBezTo>
                  <a:cubicBezTo>
                    <a:pt x="3316" y="2605"/>
                    <a:pt x="5367" y="2002"/>
                    <a:pt x="7432" y="1439"/>
                  </a:cubicBezTo>
                  <a:cubicBezTo>
                    <a:pt x="8481" y="1147"/>
                    <a:pt x="9540" y="870"/>
                    <a:pt x="10566" y="492"/>
                  </a:cubicBezTo>
                  <a:cubicBezTo>
                    <a:pt x="10882" y="386"/>
                    <a:pt x="11173" y="221"/>
                    <a:pt x="11489" y="119"/>
                  </a:cubicBezTo>
                  <a:lnTo>
                    <a:pt x="11499" y="63"/>
                  </a:lnTo>
                  <a:lnTo>
                    <a:pt x="11606" y="63"/>
                  </a:lnTo>
                  <a:cubicBezTo>
                    <a:pt x="11562" y="17"/>
                    <a:pt x="11510" y="1"/>
                    <a:pt x="1145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1"/>
            <p:cNvSpPr/>
            <p:nvPr/>
          </p:nvSpPr>
          <p:spPr>
            <a:xfrm rot="-900013">
              <a:off x="1929043" y="3273018"/>
              <a:ext cx="24031" cy="11311"/>
            </a:xfrm>
            <a:custGeom>
              <a:avLst/>
              <a:gdLst/>
              <a:ahLst/>
              <a:cxnLst/>
              <a:rect l="l" t="t" r="r" b="b"/>
              <a:pathLst>
                <a:path w="495" h="233" extrusionOk="0">
                  <a:moveTo>
                    <a:pt x="347" y="0"/>
                  </a:moveTo>
                  <a:cubicBezTo>
                    <a:pt x="230" y="0"/>
                    <a:pt x="102" y="51"/>
                    <a:pt x="1" y="82"/>
                  </a:cubicBezTo>
                  <a:cubicBezTo>
                    <a:pt x="12" y="82"/>
                    <a:pt x="24" y="82"/>
                    <a:pt x="36" y="82"/>
                  </a:cubicBezTo>
                  <a:cubicBezTo>
                    <a:pt x="181" y="82"/>
                    <a:pt x="324" y="64"/>
                    <a:pt x="471" y="64"/>
                  </a:cubicBezTo>
                  <a:cubicBezTo>
                    <a:pt x="406" y="105"/>
                    <a:pt x="275" y="192"/>
                    <a:pt x="210" y="233"/>
                  </a:cubicBezTo>
                  <a:cubicBezTo>
                    <a:pt x="313" y="184"/>
                    <a:pt x="457" y="164"/>
                    <a:pt x="494" y="37"/>
                  </a:cubicBezTo>
                  <a:cubicBezTo>
                    <a:pt x="450" y="11"/>
                    <a:pt x="400" y="0"/>
                    <a:pt x="347" y="0"/>
                  </a:cubicBezTo>
                  <a:close/>
                </a:path>
              </a:pathLst>
            </a:custGeom>
            <a:solidFill>
              <a:srgbClr val="F7A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1"/>
            <p:cNvSpPr/>
            <p:nvPr/>
          </p:nvSpPr>
          <p:spPr>
            <a:xfrm rot="-900013">
              <a:off x="2152185" y="3102640"/>
              <a:ext cx="247297" cy="181856"/>
            </a:xfrm>
            <a:custGeom>
              <a:avLst/>
              <a:gdLst/>
              <a:ahLst/>
              <a:cxnLst/>
              <a:rect l="l" t="t" r="r" b="b"/>
              <a:pathLst>
                <a:path w="5094" h="3746" extrusionOk="0">
                  <a:moveTo>
                    <a:pt x="2759" y="349"/>
                  </a:moveTo>
                  <a:cubicBezTo>
                    <a:pt x="3131" y="349"/>
                    <a:pt x="3503" y="366"/>
                    <a:pt x="3866" y="453"/>
                  </a:cubicBezTo>
                  <a:cubicBezTo>
                    <a:pt x="4151" y="546"/>
                    <a:pt x="4469" y="656"/>
                    <a:pt x="4627" y="931"/>
                  </a:cubicBezTo>
                  <a:cubicBezTo>
                    <a:pt x="4768" y="1226"/>
                    <a:pt x="4644" y="1561"/>
                    <a:pt x="4493" y="1826"/>
                  </a:cubicBezTo>
                  <a:cubicBezTo>
                    <a:pt x="4277" y="2207"/>
                    <a:pt x="4054" y="2584"/>
                    <a:pt x="3804" y="2940"/>
                  </a:cubicBezTo>
                  <a:cubicBezTo>
                    <a:pt x="3564" y="3278"/>
                    <a:pt x="3154" y="3433"/>
                    <a:pt x="2750" y="3433"/>
                  </a:cubicBezTo>
                  <a:cubicBezTo>
                    <a:pt x="2616" y="3433"/>
                    <a:pt x="2483" y="3416"/>
                    <a:pt x="2357" y="3383"/>
                  </a:cubicBezTo>
                  <a:lnTo>
                    <a:pt x="2367" y="3372"/>
                  </a:lnTo>
                  <a:cubicBezTo>
                    <a:pt x="1884" y="3242"/>
                    <a:pt x="1489" y="2913"/>
                    <a:pt x="1129" y="2577"/>
                  </a:cubicBezTo>
                  <a:cubicBezTo>
                    <a:pt x="806" y="2210"/>
                    <a:pt x="453" y="1812"/>
                    <a:pt x="382" y="1308"/>
                  </a:cubicBezTo>
                  <a:cubicBezTo>
                    <a:pt x="350" y="1140"/>
                    <a:pt x="309" y="900"/>
                    <a:pt x="488" y="797"/>
                  </a:cubicBezTo>
                  <a:cubicBezTo>
                    <a:pt x="830" y="594"/>
                    <a:pt x="1232" y="553"/>
                    <a:pt x="1612" y="464"/>
                  </a:cubicBezTo>
                  <a:cubicBezTo>
                    <a:pt x="1897" y="337"/>
                    <a:pt x="2213" y="371"/>
                    <a:pt x="2514" y="351"/>
                  </a:cubicBezTo>
                  <a:cubicBezTo>
                    <a:pt x="2596" y="349"/>
                    <a:pt x="2678" y="349"/>
                    <a:pt x="2759" y="349"/>
                  </a:cubicBezTo>
                  <a:close/>
                  <a:moveTo>
                    <a:pt x="2923" y="0"/>
                  </a:moveTo>
                  <a:cubicBezTo>
                    <a:pt x="2710" y="0"/>
                    <a:pt x="2498" y="10"/>
                    <a:pt x="2288" y="21"/>
                  </a:cubicBezTo>
                  <a:cubicBezTo>
                    <a:pt x="1815" y="76"/>
                    <a:pt x="1318" y="108"/>
                    <a:pt x="885" y="320"/>
                  </a:cubicBezTo>
                  <a:cubicBezTo>
                    <a:pt x="676" y="379"/>
                    <a:pt x="467" y="426"/>
                    <a:pt x="268" y="515"/>
                  </a:cubicBezTo>
                  <a:cubicBezTo>
                    <a:pt x="141" y="680"/>
                    <a:pt x="1" y="862"/>
                    <a:pt x="24" y="1085"/>
                  </a:cubicBezTo>
                  <a:cubicBezTo>
                    <a:pt x="28" y="1750"/>
                    <a:pt x="447" y="2309"/>
                    <a:pt x="871" y="2783"/>
                  </a:cubicBezTo>
                  <a:cubicBezTo>
                    <a:pt x="1335" y="3245"/>
                    <a:pt x="1900" y="3671"/>
                    <a:pt x="2573" y="3736"/>
                  </a:cubicBezTo>
                  <a:cubicBezTo>
                    <a:pt x="2633" y="3742"/>
                    <a:pt x="2693" y="3745"/>
                    <a:pt x="2753" y="3745"/>
                  </a:cubicBezTo>
                  <a:cubicBezTo>
                    <a:pt x="3277" y="3745"/>
                    <a:pt x="3807" y="3507"/>
                    <a:pt x="4109" y="3074"/>
                  </a:cubicBezTo>
                  <a:cubicBezTo>
                    <a:pt x="4349" y="2745"/>
                    <a:pt x="4555" y="2392"/>
                    <a:pt x="4760" y="2042"/>
                  </a:cubicBezTo>
                  <a:cubicBezTo>
                    <a:pt x="4942" y="1719"/>
                    <a:pt x="5094" y="1338"/>
                    <a:pt x="4997" y="965"/>
                  </a:cubicBezTo>
                  <a:cubicBezTo>
                    <a:pt x="4929" y="615"/>
                    <a:pt x="4616" y="382"/>
                    <a:pt x="4312" y="241"/>
                  </a:cubicBezTo>
                  <a:cubicBezTo>
                    <a:pt x="3873" y="49"/>
                    <a:pt x="3399" y="0"/>
                    <a:pt x="292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1"/>
            <p:cNvSpPr/>
            <p:nvPr/>
          </p:nvSpPr>
          <p:spPr>
            <a:xfrm rot="-900013">
              <a:off x="2167721" y="3124804"/>
              <a:ext cx="172681" cy="147388"/>
            </a:xfrm>
            <a:custGeom>
              <a:avLst/>
              <a:gdLst/>
              <a:ahLst/>
              <a:cxnLst/>
              <a:rect l="l" t="t" r="r" b="b"/>
              <a:pathLst>
                <a:path w="3557" h="3036" extrusionOk="0">
                  <a:moveTo>
                    <a:pt x="2450" y="12"/>
                  </a:moveTo>
                  <a:cubicBezTo>
                    <a:pt x="2369" y="12"/>
                    <a:pt x="2287" y="12"/>
                    <a:pt x="2205" y="14"/>
                  </a:cubicBezTo>
                  <a:cubicBezTo>
                    <a:pt x="1904" y="34"/>
                    <a:pt x="1588" y="0"/>
                    <a:pt x="1303" y="127"/>
                  </a:cubicBezTo>
                  <a:cubicBezTo>
                    <a:pt x="923" y="216"/>
                    <a:pt x="521" y="257"/>
                    <a:pt x="179" y="460"/>
                  </a:cubicBezTo>
                  <a:cubicBezTo>
                    <a:pt x="0" y="563"/>
                    <a:pt x="41" y="803"/>
                    <a:pt x="73" y="971"/>
                  </a:cubicBezTo>
                  <a:cubicBezTo>
                    <a:pt x="144" y="1475"/>
                    <a:pt x="497" y="1873"/>
                    <a:pt x="820" y="2240"/>
                  </a:cubicBezTo>
                  <a:cubicBezTo>
                    <a:pt x="1180" y="2576"/>
                    <a:pt x="1575" y="2905"/>
                    <a:pt x="2058" y="3035"/>
                  </a:cubicBezTo>
                  <a:cubicBezTo>
                    <a:pt x="2223" y="2894"/>
                    <a:pt x="2360" y="2720"/>
                    <a:pt x="2480" y="2541"/>
                  </a:cubicBezTo>
                  <a:cubicBezTo>
                    <a:pt x="2990" y="1818"/>
                    <a:pt x="3495" y="1026"/>
                    <a:pt x="3557" y="116"/>
                  </a:cubicBezTo>
                  <a:cubicBezTo>
                    <a:pt x="3194" y="29"/>
                    <a:pt x="2822" y="12"/>
                    <a:pt x="2450" y="12"/>
                  </a:cubicBezTo>
                  <a:close/>
                </a:path>
              </a:pathLst>
            </a:custGeom>
            <a:solidFill>
              <a:srgbClr val="FFA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1"/>
            <p:cNvSpPr/>
            <p:nvPr/>
          </p:nvSpPr>
          <p:spPr>
            <a:xfrm rot="-900013">
              <a:off x="2265820" y="3111755"/>
              <a:ext cx="117046" cy="144718"/>
            </a:xfrm>
            <a:custGeom>
              <a:avLst/>
              <a:gdLst/>
              <a:ahLst/>
              <a:cxnLst/>
              <a:rect l="l" t="t" r="r" b="b"/>
              <a:pathLst>
                <a:path w="2411" h="2981" extrusionOk="0">
                  <a:moveTo>
                    <a:pt x="1509" y="0"/>
                  </a:moveTo>
                  <a:cubicBezTo>
                    <a:pt x="1447" y="910"/>
                    <a:pt x="942" y="1702"/>
                    <a:pt x="432" y="2425"/>
                  </a:cubicBezTo>
                  <a:cubicBezTo>
                    <a:pt x="312" y="2604"/>
                    <a:pt x="175" y="2778"/>
                    <a:pt x="10" y="2919"/>
                  </a:cubicBezTo>
                  <a:lnTo>
                    <a:pt x="0" y="2930"/>
                  </a:lnTo>
                  <a:cubicBezTo>
                    <a:pt x="126" y="2963"/>
                    <a:pt x="259" y="2980"/>
                    <a:pt x="393" y="2980"/>
                  </a:cubicBezTo>
                  <a:cubicBezTo>
                    <a:pt x="797" y="2980"/>
                    <a:pt x="1207" y="2825"/>
                    <a:pt x="1447" y="2487"/>
                  </a:cubicBezTo>
                  <a:cubicBezTo>
                    <a:pt x="1697" y="2131"/>
                    <a:pt x="1920" y="1754"/>
                    <a:pt x="2136" y="1373"/>
                  </a:cubicBezTo>
                  <a:cubicBezTo>
                    <a:pt x="2287" y="1108"/>
                    <a:pt x="2411" y="773"/>
                    <a:pt x="2270" y="478"/>
                  </a:cubicBezTo>
                  <a:cubicBezTo>
                    <a:pt x="2112" y="203"/>
                    <a:pt x="1794" y="93"/>
                    <a:pt x="1509" y="0"/>
                  </a:cubicBezTo>
                  <a:close/>
                </a:path>
              </a:pathLst>
            </a:custGeom>
            <a:solidFill>
              <a:srgbClr val="FA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1"/>
            <p:cNvSpPr/>
            <p:nvPr/>
          </p:nvSpPr>
          <p:spPr>
            <a:xfrm rot="-900013">
              <a:off x="2386928" y="2679106"/>
              <a:ext cx="588435" cy="278901"/>
            </a:xfrm>
            <a:custGeom>
              <a:avLst/>
              <a:gdLst/>
              <a:ahLst/>
              <a:cxnLst/>
              <a:rect l="l" t="t" r="r" b="b"/>
              <a:pathLst>
                <a:path w="12121" h="5745" extrusionOk="0">
                  <a:moveTo>
                    <a:pt x="11955" y="1"/>
                  </a:moveTo>
                  <a:cubicBezTo>
                    <a:pt x="11719" y="1"/>
                    <a:pt x="11489" y="99"/>
                    <a:pt x="11264" y="169"/>
                  </a:cubicBezTo>
                  <a:cubicBezTo>
                    <a:pt x="9953" y="629"/>
                    <a:pt x="8674" y="1181"/>
                    <a:pt x="7402" y="1733"/>
                  </a:cubicBezTo>
                  <a:cubicBezTo>
                    <a:pt x="5430" y="2576"/>
                    <a:pt x="3533" y="3581"/>
                    <a:pt x="1675" y="4648"/>
                  </a:cubicBezTo>
                  <a:cubicBezTo>
                    <a:pt x="1119" y="4967"/>
                    <a:pt x="567" y="5286"/>
                    <a:pt x="32" y="5639"/>
                  </a:cubicBezTo>
                  <a:cubicBezTo>
                    <a:pt x="25" y="5663"/>
                    <a:pt x="8" y="5715"/>
                    <a:pt x="1" y="5739"/>
                  </a:cubicBezTo>
                  <a:cubicBezTo>
                    <a:pt x="25" y="5743"/>
                    <a:pt x="49" y="5744"/>
                    <a:pt x="72" y="5744"/>
                  </a:cubicBezTo>
                  <a:cubicBezTo>
                    <a:pt x="252" y="5744"/>
                    <a:pt x="412" y="5637"/>
                    <a:pt x="570" y="5564"/>
                  </a:cubicBezTo>
                  <a:cubicBezTo>
                    <a:pt x="1523" y="5091"/>
                    <a:pt x="2443" y="4556"/>
                    <a:pt x="3383" y="4062"/>
                  </a:cubicBezTo>
                  <a:cubicBezTo>
                    <a:pt x="6006" y="2687"/>
                    <a:pt x="8698" y="1428"/>
                    <a:pt x="11452" y="334"/>
                  </a:cubicBezTo>
                  <a:cubicBezTo>
                    <a:pt x="11634" y="255"/>
                    <a:pt x="11826" y="203"/>
                    <a:pt x="11987" y="83"/>
                  </a:cubicBezTo>
                  <a:cubicBezTo>
                    <a:pt x="12031" y="63"/>
                    <a:pt x="12076" y="39"/>
                    <a:pt x="12120" y="18"/>
                  </a:cubicBezTo>
                  <a:cubicBezTo>
                    <a:pt x="12065" y="6"/>
                    <a:pt x="12010" y="1"/>
                    <a:pt x="1195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1"/>
            <p:cNvSpPr/>
            <p:nvPr/>
          </p:nvSpPr>
          <p:spPr>
            <a:xfrm rot="-900013">
              <a:off x="2557301" y="3025723"/>
              <a:ext cx="630040" cy="26895"/>
            </a:xfrm>
            <a:custGeom>
              <a:avLst/>
              <a:gdLst/>
              <a:ahLst/>
              <a:cxnLst/>
              <a:rect l="l" t="t" r="r" b="b"/>
              <a:pathLst>
                <a:path w="12978" h="554" extrusionOk="0">
                  <a:moveTo>
                    <a:pt x="4786" y="1"/>
                  </a:moveTo>
                  <a:cubicBezTo>
                    <a:pt x="4304" y="1"/>
                    <a:pt x="3823" y="8"/>
                    <a:pt x="3344" y="39"/>
                  </a:cubicBezTo>
                  <a:cubicBezTo>
                    <a:pt x="2703" y="41"/>
                    <a:pt x="2060" y="65"/>
                    <a:pt x="1418" y="65"/>
                  </a:cubicBezTo>
                  <a:cubicBezTo>
                    <a:pt x="1102" y="65"/>
                    <a:pt x="786" y="60"/>
                    <a:pt x="470" y="43"/>
                  </a:cubicBezTo>
                  <a:cubicBezTo>
                    <a:pt x="458" y="43"/>
                    <a:pt x="447" y="43"/>
                    <a:pt x="435" y="43"/>
                  </a:cubicBezTo>
                  <a:cubicBezTo>
                    <a:pt x="289" y="43"/>
                    <a:pt x="146" y="25"/>
                    <a:pt x="0" y="25"/>
                  </a:cubicBezTo>
                  <a:cubicBezTo>
                    <a:pt x="65" y="66"/>
                    <a:pt x="196" y="153"/>
                    <a:pt x="261" y="194"/>
                  </a:cubicBezTo>
                  <a:cubicBezTo>
                    <a:pt x="896" y="382"/>
                    <a:pt x="1567" y="341"/>
                    <a:pt x="2222" y="359"/>
                  </a:cubicBezTo>
                  <a:cubicBezTo>
                    <a:pt x="2475" y="353"/>
                    <a:pt x="2727" y="352"/>
                    <a:pt x="2980" y="352"/>
                  </a:cubicBezTo>
                  <a:cubicBezTo>
                    <a:pt x="3163" y="352"/>
                    <a:pt x="3346" y="353"/>
                    <a:pt x="3530" y="353"/>
                  </a:cubicBezTo>
                  <a:cubicBezTo>
                    <a:pt x="3916" y="353"/>
                    <a:pt x="4302" y="350"/>
                    <a:pt x="4688" y="334"/>
                  </a:cubicBezTo>
                  <a:cubicBezTo>
                    <a:pt x="4792" y="333"/>
                    <a:pt x="4895" y="332"/>
                    <a:pt x="4998" y="332"/>
                  </a:cubicBezTo>
                  <a:cubicBezTo>
                    <a:pt x="5665" y="332"/>
                    <a:pt x="6330" y="353"/>
                    <a:pt x="6996" y="353"/>
                  </a:cubicBezTo>
                  <a:cubicBezTo>
                    <a:pt x="7107" y="353"/>
                    <a:pt x="7218" y="353"/>
                    <a:pt x="7329" y="351"/>
                  </a:cubicBezTo>
                  <a:cubicBezTo>
                    <a:pt x="8786" y="403"/>
                    <a:pt x="10244" y="427"/>
                    <a:pt x="11702" y="516"/>
                  </a:cubicBezTo>
                  <a:cubicBezTo>
                    <a:pt x="11942" y="541"/>
                    <a:pt x="12185" y="553"/>
                    <a:pt x="12429" y="553"/>
                  </a:cubicBezTo>
                  <a:cubicBezTo>
                    <a:pt x="12612" y="553"/>
                    <a:pt x="12795" y="546"/>
                    <a:pt x="12977" y="533"/>
                  </a:cubicBezTo>
                  <a:cubicBezTo>
                    <a:pt x="12977" y="523"/>
                    <a:pt x="12974" y="498"/>
                    <a:pt x="12974" y="485"/>
                  </a:cubicBezTo>
                  <a:cubicBezTo>
                    <a:pt x="12398" y="307"/>
                    <a:pt x="11794" y="266"/>
                    <a:pt x="11197" y="218"/>
                  </a:cubicBezTo>
                  <a:cubicBezTo>
                    <a:pt x="10059" y="132"/>
                    <a:pt x="8917" y="98"/>
                    <a:pt x="7775" y="46"/>
                  </a:cubicBezTo>
                  <a:cubicBezTo>
                    <a:pt x="7718" y="47"/>
                    <a:pt x="7662" y="47"/>
                    <a:pt x="7605" y="47"/>
                  </a:cubicBezTo>
                  <a:cubicBezTo>
                    <a:pt x="7043" y="47"/>
                    <a:pt x="6483" y="5"/>
                    <a:pt x="5920" y="5"/>
                  </a:cubicBezTo>
                  <a:cubicBezTo>
                    <a:pt x="5901" y="5"/>
                    <a:pt x="5883" y="5"/>
                    <a:pt x="5864" y="5"/>
                  </a:cubicBezTo>
                  <a:cubicBezTo>
                    <a:pt x="5505" y="5"/>
                    <a:pt x="5146" y="1"/>
                    <a:pt x="478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1"/>
            <p:cNvSpPr/>
            <p:nvPr/>
          </p:nvSpPr>
          <p:spPr>
            <a:xfrm rot="-900013">
              <a:off x="2551142" y="3200210"/>
              <a:ext cx="563433" cy="164428"/>
            </a:xfrm>
            <a:custGeom>
              <a:avLst/>
              <a:gdLst/>
              <a:ahLst/>
              <a:cxnLst/>
              <a:rect l="l" t="t" r="r" b="b"/>
              <a:pathLst>
                <a:path w="11606" h="3387" extrusionOk="0">
                  <a:moveTo>
                    <a:pt x="150" y="1"/>
                  </a:moveTo>
                  <a:cubicBezTo>
                    <a:pt x="95" y="1"/>
                    <a:pt x="44" y="17"/>
                    <a:pt x="0" y="63"/>
                  </a:cubicBezTo>
                  <a:lnTo>
                    <a:pt x="107" y="63"/>
                  </a:lnTo>
                  <a:lnTo>
                    <a:pt x="117" y="119"/>
                  </a:lnTo>
                  <a:cubicBezTo>
                    <a:pt x="432" y="221"/>
                    <a:pt x="724" y="386"/>
                    <a:pt x="1040" y="492"/>
                  </a:cubicBezTo>
                  <a:cubicBezTo>
                    <a:pt x="2065" y="870"/>
                    <a:pt x="3121" y="1147"/>
                    <a:pt x="4174" y="1439"/>
                  </a:cubicBezTo>
                  <a:cubicBezTo>
                    <a:pt x="6235" y="2002"/>
                    <a:pt x="8289" y="2605"/>
                    <a:pt x="10347" y="3181"/>
                  </a:cubicBezTo>
                  <a:cubicBezTo>
                    <a:pt x="10535" y="3232"/>
                    <a:pt x="10725" y="3281"/>
                    <a:pt x="10916" y="3325"/>
                  </a:cubicBezTo>
                  <a:cubicBezTo>
                    <a:pt x="11091" y="3371"/>
                    <a:pt x="11274" y="3387"/>
                    <a:pt x="11456" y="3387"/>
                  </a:cubicBezTo>
                  <a:cubicBezTo>
                    <a:pt x="11506" y="3387"/>
                    <a:pt x="11556" y="3386"/>
                    <a:pt x="11605" y="3384"/>
                  </a:cubicBezTo>
                  <a:cubicBezTo>
                    <a:pt x="11531" y="3346"/>
                    <a:pt x="11379" y="3273"/>
                    <a:pt x="11304" y="3236"/>
                  </a:cubicBezTo>
                  <a:cubicBezTo>
                    <a:pt x="10344" y="2903"/>
                    <a:pt x="9356" y="2632"/>
                    <a:pt x="8382" y="2334"/>
                  </a:cubicBezTo>
                  <a:cubicBezTo>
                    <a:pt x="7120" y="1961"/>
                    <a:pt x="5855" y="1600"/>
                    <a:pt x="4582" y="1254"/>
                  </a:cubicBezTo>
                  <a:cubicBezTo>
                    <a:pt x="3207" y="883"/>
                    <a:pt x="1811" y="578"/>
                    <a:pt x="470" y="95"/>
                  </a:cubicBezTo>
                  <a:cubicBezTo>
                    <a:pt x="374" y="65"/>
                    <a:pt x="256" y="1"/>
                    <a:pt x="15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1"/>
            <p:cNvSpPr/>
            <p:nvPr/>
          </p:nvSpPr>
          <p:spPr>
            <a:xfrm rot="-900013">
              <a:off x="2563994" y="3102892"/>
              <a:ext cx="23982" cy="11311"/>
            </a:xfrm>
            <a:custGeom>
              <a:avLst/>
              <a:gdLst/>
              <a:ahLst/>
              <a:cxnLst/>
              <a:rect l="l" t="t" r="r" b="b"/>
              <a:pathLst>
                <a:path w="494" h="233" extrusionOk="0">
                  <a:moveTo>
                    <a:pt x="147" y="0"/>
                  </a:moveTo>
                  <a:cubicBezTo>
                    <a:pt x="95" y="0"/>
                    <a:pt x="45" y="11"/>
                    <a:pt x="0" y="37"/>
                  </a:cubicBezTo>
                  <a:cubicBezTo>
                    <a:pt x="38" y="164"/>
                    <a:pt x="182" y="184"/>
                    <a:pt x="285" y="233"/>
                  </a:cubicBezTo>
                  <a:cubicBezTo>
                    <a:pt x="220" y="192"/>
                    <a:pt x="89" y="105"/>
                    <a:pt x="24" y="64"/>
                  </a:cubicBezTo>
                  <a:cubicBezTo>
                    <a:pt x="170" y="64"/>
                    <a:pt x="313" y="82"/>
                    <a:pt x="459" y="82"/>
                  </a:cubicBezTo>
                  <a:cubicBezTo>
                    <a:pt x="471" y="82"/>
                    <a:pt x="482" y="82"/>
                    <a:pt x="494" y="82"/>
                  </a:cubicBezTo>
                  <a:cubicBezTo>
                    <a:pt x="392" y="51"/>
                    <a:pt x="264" y="0"/>
                    <a:pt x="147" y="0"/>
                  </a:cubicBezTo>
                  <a:close/>
                </a:path>
              </a:pathLst>
            </a:custGeom>
            <a:solidFill>
              <a:srgbClr val="F7A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TextBox 206">
            <a:hlinkClick r:id="rId4"/>
            <a:extLst>
              <a:ext uri="{FF2B5EF4-FFF2-40B4-BE49-F238E27FC236}">
                <a16:creationId xmlns:a16="http://schemas.microsoft.com/office/drawing/2014/main" id="{15AD1DF5-9A81-4DAC-B73C-22B1B3C29E34}"/>
              </a:ext>
            </a:extLst>
          </p:cNvPr>
          <p:cNvSpPr txBox="1"/>
          <p:nvPr/>
        </p:nvSpPr>
        <p:spPr>
          <a:xfrm>
            <a:off x="-150679" y="4903216"/>
            <a:ext cx="2278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55DC934A-28BD-4239-8F17-51B6DD8CCC44}"/>
              </a:ext>
            </a:extLst>
          </p:cNvPr>
          <p:cNvSpPr/>
          <p:nvPr/>
        </p:nvSpPr>
        <p:spPr>
          <a:xfrm>
            <a:off x="7095018" y="463315"/>
            <a:ext cx="1084963" cy="330583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  <a:alpha val="0"/>
            </a:schemeClr>
          </a:solidFill>
          <a:ln w="158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LOGO</a:t>
            </a:r>
            <a:endParaRPr lang="ko-KR" alt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/>
          <p:nvPr/>
        </p:nvSpPr>
        <p:spPr>
          <a:xfrm>
            <a:off x="3986943" y="773350"/>
            <a:ext cx="527287" cy="536052"/>
          </a:xfrm>
          <a:custGeom>
            <a:avLst/>
            <a:gdLst/>
            <a:ahLst/>
            <a:cxnLst/>
            <a:rect l="l" t="t" r="r" b="b"/>
            <a:pathLst>
              <a:path w="30804" h="31316" extrusionOk="0">
                <a:moveTo>
                  <a:pt x="13786" y="1"/>
                </a:moveTo>
                <a:cubicBezTo>
                  <a:pt x="5278" y="1"/>
                  <a:pt x="0" y="7408"/>
                  <a:pt x="0" y="15913"/>
                </a:cubicBezTo>
                <a:cubicBezTo>
                  <a:pt x="0" y="24422"/>
                  <a:pt x="6897" y="31315"/>
                  <a:pt x="15401" y="31315"/>
                </a:cubicBezTo>
                <a:cubicBezTo>
                  <a:pt x="23910" y="31315"/>
                  <a:pt x="30803" y="24422"/>
                  <a:pt x="30803" y="15913"/>
                </a:cubicBezTo>
                <a:cubicBezTo>
                  <a:pt x="30803" y="7408"/>
                  <a:pt x="22291" y="1"/>
                  <a:pt x="137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title" idx="8"/>
          </p:nvPr>
        </p:nvSpPr>
        <p:spPr>
          <a:xfrm>
            <a:off x="3767975" y="863850"/>
            <a:ext cx="688200" cy="4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01</a:t>
            </a:r>
            <a:endParaRPr sz="3000"/>
          </a:p>
        </p:txBody>
      </p:sp>
      <p:sp>
        <p:nvSpPr>
          <p:cNvPr id="127" name="Google Shape;127;p25"/>
          <p:cNvSpPr txBox="1">
            <a:spLocks noGrp="1"/>
          </p:cNvSpPr>
          <p:nvPr>
            <p:ph type="title"/>
          </p:nvPr>
        </p:nvSpPr>
        <p:spPr>
          <a:xfrm>
            <a:off x="4773225" y="2832100"/>
            <a:ext cx="3477000" cy="4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THEORY LESSON</a:t>
            </a:r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subTitle" idx="1"/>
          </p:nvPr>
        </p:nvSpPr>
        <p:spPr>
          <a:xfrm>
            <a:off x="4773225" y="3144504"/>
            <a:ext cx="3985200" cy="3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Here you could describe the topic of the section</a:t>
            </a:r>
            <a:endParaRPr sz="1400"/>
          </a:p>
        </p:txBody>
      </p:sp>
      <p:sp>
        <p:nvSpPr>
          <p:cNvPr id="129" name="Google Shape;129;p25"/>
          <p:cNvSpPr txBox="1">
            <a:spLocks noGrp="1"/>
          </p:cNvSpPr>
          <p:nvPr>
            <p:ph type="title" idx="2"/>
          </p:nvPr>
        </p:nvSpPr>
        <p:spPr>
          <a:xfrm>
            <a:off x="4773225" y="830625"/>
            <a:ext cx="3477000" cy="4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FEATURES OF THE TOPIC</a:t>
            </a:r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ubTitle" idx="3"/>
          </p:nvPr>
        </p:nvSpPr>
        <p:spPr>
          <a:xfrm>
            <a:off x="4773225" y="1147953"/>
            <a:ext cx="3985200" cy="3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Here you could describe the topic of the section</a:t>
            </a:r>
            <a:endParaRPr sz="1400"/>
          </a:p>
        </p:txBody>
      </p:sp>
      <p:sp>
        <p:nvSpPr>
          <p:cNvPr id="131" name="Google Shape;131;p25"/>
          <p:cNvSpPr txBox="1">
            <a:spLocks noGrp="1"/>
          </p:cNvSpPr>
          <p:nvPr>
            <p:ph type="title" idx="4"/>
          </p:nvPr>
        </p:nvSpPr>
        <p:spPr>
          <a:xfrm>
            <a:off x="4773225" y="3830400"/>
            <a:ext cx="3477000" cy="4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RECOMMENDATIONS</a:t>
            </a:r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subTitle" idx="5"/>
          </p:nvPr>
        </p:nvSpPr>
        <p:spPr>
          <a:xfrm>
            <a:off x="4773225" y="4137900"/>
            <a:ext cx="3922800" cy="3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Here you could describe the topic of the section</a:t>
            </a:r>
            <a:endParaRPr sz="1400"/>
          </a:p>
        </p:txBody>
      </p:sp>
      <p:sp>
        <p:nvSpPr>
          <p:cNvPr id="133" name="Google Shape;133;p25"/>
          <p:cNvSpPr txBox="1">
            <a:spLocks noGrp="1"/>
          </p:cNvSpPr>
          <p:nvPr>
            <p:ph type="title" idx="6"/>
          </p:nvPr>
        </p:nvSpPr>
        <p:spPr>
          <a:xfrm>
            <a:off x="4773225" y="1833800"/>
            <a:ext cx="3477000" cy="4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PRACTICAL EXERCISE</a:t>
            </a:r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subTitle" idx="7"/>
          </p:nvPr>
        </p:nvSpPr>
        <p:spPr>
          <a:xfrm>
            <a:off x="4773225" y="2146229"/>
            <a:ext cx="3985200" cy="3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Here you could describe the topic of the section</a:t>
            </a:r>
            <a:endParaRPr sz="1400"/>
          </a:p>
        </p:txBody>
      </p:sp>
      <p:sp>
        <p:nvSpPr>
          <p:cNvPr id="135" name="Google Shape;135;p25"/>
          <p:cNvSpPr/>
          <p:nvPr/>
        </p:nvSpPr>
        <p:spPr>
          <a:xfrm>
            <a:off x="3986943" y="1776525"/>
            <a:ext cx="527287" cy="536052"/>
          </a:xfrm>
          <a:custGeom>
            <a:avLst/>
            <a:gdLst/>
            <a:ahLst/>
            <a:cxnLst/>
            <a:rect l="l" t="t" r="r" b="b"/>
            <a:pathLst>
              <a:path w="30804" h="31316" extrusionOk="0">
                <a:moveTo>
                  <a:pt x="13786" y="1"/>
                </a:moveTo>
                <a:cubicBezTo>
                  <a:pt x="5278" y="1"/>
                  <a:pt x="0" y="7408"/>
                  <a:pt x="0" y="15913"/>
                </a:cubicBezTo>
                <a:cubicBezTo>
                  <a:pt x="0" y="24422"/>
                  <a:pt x="6897" y="31315"/>
                  <a:pt x="15401" y="31315"/>
                </a:cubicBezTo>
                <a:cubicBezTo>
                  <a:pt x="23910" y="31315"/>
                  <a:pt x="30803" y="24422"/>
                  <a:pt x="30803" y="15913"/>
                </a:cubicBezTo>
                <a:cubicBezTo>
                  <a:pt x="30803" y="7408"/>
                  <a:pt x="22291" y="1"/>
                  <a:pt x="137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5"/>
          <p:cNvSpPr/>
          <p:nvPr/>
        </p:nvSpPr>
        <p:spPr>
          <a:xfrm>
            <a:off x="3986943" y="2779700"/>
            <a:ext cx="527287" cy="536052"/>
          </a:xfrm>
          <a:custGeom>
            <a:avLst/>
            <a:gdLst/>
            <a:ahLst/>
            <a:cxnLst/>
            <a:rect l="l" t="t" r="r" b="b"/>
            <a:pathLst>
              <a:path w="30804" h="31316" extrusionOk="0">
                <a:moveTo>
                  <a:pt x="13786" y="1"/>
                </a:moveTo>
                <a:cubicBezTo>
                  <a:pt x="5278" y="1"/>
                  <a:pt x="0" y="7408"/>
                  <a:pt x="0" y="15913"/>
                </a:cubicBezTo>
                <a:cubicBezTo>
                  <a:pt x="0" y="24422"/>
                  <a:pt x="6897" y="31315"/>
                  <a:pt x="15401" y="31315"/>
                </a:cubicBezTo>
                <a:cubicBezTo>
                  <a:pt x="23910" y="31315"/>
                  <a:pt x="30803" y="24422"/>
                  <a:pt x="30803" y="15913"/>
                </a:cubicBezTo>
                <a:cubicBezTo>
                  <a:pt x="30803" y="7408"/>
                  <a:pt x="22291" y="1"/>
                  <a:pt x="137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5"/>
          <p:cNvSpPr/>
          <p:nvPr/>
        </p:nvSpPr>
        <p:spPr>
          <a:xfrm>
            <a:off x="3986943" y="3659850"/>
            <a:ext cx="527287" cy="536052"/>
          </a:xfrm>
          <a:custGeom>
            <a:avLst/>
            <a:gdLst/>
            <a:ahLst/>
            <a:cxnLst/>
            <a:rect l="l" t="t" r="r" b="b"/>
            <a:pathLst>
              <a:path w="30804" h="31316" extrusionOk="0">
                <a:moveTo>
                  <a:pt x="13786" y="1"/>
                </a:moveTo>
                <a:cubicBezTo>
                  <a:pt x="5278" y="1"/>
                  <a:pt x="0" y="7408"/>
                  <a:pt x="0" y="15913"/>
                </a:cubicBezTo>
                <a:cubicBezTo>
                  <a:pt x="0" y="24422"/>
                  <a:pt x="6897" y="31315"/>
                  <a:pt x="15401" y="31315"/>
                </a:cubicBezTo>
                <a:cubicBezTo>
                  <a:pt x="23910" y="31315"/>
                  <a:pt x="30803" y="24422"/>
                  <a:pt x="30803" y="15913"/>
                </a:cubicBezTo>
                <a:cubicBezTo>
                  <a:pt x="30803" y="7408"/>
                  <a:pt x="22291" y="1"/>
                  <a:pt x="137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title" idx="9"/>
          </p:nvPr>
        </p:nvSpPr>
        <p:spPr>
          <a:xfrm>
            <a:off x="3767975" y="2832251"/>
            <a:ext cx="688200" cy="53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03</a:t>
            </a:r>
            <a:endParaRPr sz="3000"/>
          </a:p>
        </p:txBody>
      </p:sp>
      <p:sp>
        <p:nvSpPr>
          <p:cNvPr id="139" name="Google Shape;139;p25"/>
          <p:cNvSpPr txBox="1">
            <a:spLocks noGrp="1"/>
          </p:cNvSpPr>
          <p:nvPr>
            <p:ph type="title" idx="13"/>
          </p:nvPr>
        </p:nvSpPr>
        <p:spPr>
          <a:xfrm>
            <a:off x="3767975" y="3715801"/>
            <a:ext cx="688200" cy="53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04</a:t>
            </a:r>
            <a:endParaRPr sz="3000"/>
          </a:p>
        </p:txBody>
      </p:sp>
      <p:sp>
        <p:nvSpPr>
          <p:cNvPr id="140" name="Google Shape;140;p25"/>
          <p:cNvSpPr txBox="1">
            <a:spLocks noGrp="1"/>
          </p:cNvSpPr>
          <p:nvPr>
            <p:ph type="title" idx="14"/>
          </p:nvPr>
        </p:nvSpPr>
        <p:spPr>
          <a:xfrm>
            <a:off x="3767975" y="1893652"/>
            <a:ext cx="688200" cy="4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02</a:t>
            </a:r>
            <a:endParaRPr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subTitle" idx="1"/>
          </p:nvPr>
        </p:nvSpPr>
        <p:spPr>
          <a:xfrm>
            <a:off x="2320600" y="2814925"/>
            <a:ext cx="4503000" cy="11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and the smallest one in the Solar System—it’s only a bit larger than the Moon. The planet’s name has nothing to do with the liquid metal, since Mercury was named after the Roman messenger god</a:t>
            </a:r>
            <a:endParaRPr/>
          </a:p>
        </p:txBody>
      </p:sp>
      <p:sp>
        <p:nvSpPr>
          <p:cNvPr id="147" name="Google Shape;147;p26"/>
          <p:cNvSpPr/>
          <p:nvPr/>
        </p:nvSpPr>
        <p:spPr>
          <a:xfrm rot="9900040">
            <a:off x="4433559" y="1078976"/>
            <a:ext cx="276867" cy="134946"/>
          </a:xfrm>
          <a:custGeom>
            <a:avLst/>
            <a:gdLst/>
            <a:ahLst/>
            <a:cxnLst/>
            <a:rect l="l" t="t" r="r" b="b"/>
            <a:pathLst>
              <a:path w="11075" h="5398" extrusionOk="0">
                <a:moveTo>
                  <a:pt x="4616" y="1108"/>
                </a:moveTo>
                <a:cubicBezTo>
                  <a:pt x="4661" y="1108"/>
                  <a:pt x="4706" y="1126"/>
                  <a:pt x="4747" y="1169"/>
                </a:cubicBezTo>
                <a:cubicBezTo>
                  <a:pt x="5138" y="1591"/>
                  <a:pt x="5032" y="2287"/>
                  <a:pt x="4606" y="2648"/>
                </a:cubicBezTo>
                <a:cubicBezTo>
                  <a:pt x="4322" y="2298"/>
                  <a:pt x="4112" y="1790"/>
                  <a:pt x="4322" y="1354"/>
                </a:cubicBezTo>
                <a:cubicBezTo>
                  <a:pt x="4372" y="1241"/>
                  <a:pt x="4494" y="1108"/>
                  <a:pt x="4616" y="1108"/>
                </a:cubicBezTo>
                <a:close/>
                <a:moveTo>
                  <a:pt x="7593" y="2239"/>
                </a:moveTo>
                <a:cubicBezTo>
                  <a:pt x="7601" y="2589"/>
                  <a:pt x="7384" y="2887"/>
                  <a:pt x="7134" y="3107"/>
                </a:cubicBezTo>
                <a:cubicBezTo>
                  <a:pt x="7172" y="2774"/>
                  <a:pt x="7309" y="2434"/>
                  <a:pt x="7593" y="2239"/>
                </a:cubicBezTo>
                <a:close/>
                <a:moveTo>
                  <a:pt x="212" y="1"/>
                </a:moveTo>
                <a:cubicBezTo>
                  <a:pt x="98" y="1"/>
                  <a:pt x="2" y="111"/>
                  <a:pt x="14" y="229"/>
                </a:cubicBezTo>
                <a:cubicBezTo>
                  <a:pt x="0" y="603"/>
                  <a:pt x="162" y="956"/>
                  <a:pt x="337" y="1279"/>
                </a:cubicBezTo>
                <a:cubicBezTo>
                  <a:pt x="803" y="2099"/>
                  <a:pt x="1623" y="2648"/>
                  <a:pt x="2470" y="3021"/>
                </a:cubicBezTo>
                <a:cubicBezTo>
                  <a:pt x="2881" y="3200"/>
                  <a:pt x="3340" y="3336"/>
                  <a:pt x="3793" y="3336"/>
                </a:cubicBezTo>
                <a:cubicBezTo>
                  <a:pt x="4051" y="3336"/>
                  <a:pt x="4308" y="3292"/>
                  <a:pt x="4552" y="3186"/>
                </a:cubicBezTo>
                <a:cubicBezTo>
                  <a:pt x="5012" y="3585"/>
                  <a:pt x="5621" y="3915"/>
                  <a:pt x="6238" y="3915"/>
                </a:cubicBezTo>
                <a:cubicBezTo>
                  <a:pt x="6422" y="3915"/>
                  <a:pt x="6606" y="3885"/>
                  <a:pt x="6787" y="3820"/>
                </a:cubicBezTo>
                <a:cubicBezTo>
                  <a:pt x="7031" y="4571"/>
                  <a:pt x="7666" y="5223"/>
                  <a:pt x="8457" y="5367"/>
                </a:cubicBezTo>
                <a:cubicBezTo>
                  <a:pt x="8568" y="5388"/>
                  <a:pt x="8678" y="5398"/>
                  <a:pt x="8788" y="5398"/>
                </a:cubicBezTo>
                <a:cubicBezTo>
                  <a:pt x="9277" y="5398"/>
                  <a:pt x="9757" y="5207"/>
                  <a:pt x="10197" y="5003"/>
                </a:cubicBezTo>
                <a:cubicBezTo>
                  <a:pt x="10505" y="4835"/>
                  <a:pt x="10855" y="4647"/>
                  <a:pt x="10999" y="4304"/>
                </a:cubicBezTo>
                <a:cubicBezTo>
                  <a:pt x="11075" y="4132"/>
                  <a:pt x="11047" y="3848"/>
                  <a:pt x="10817" y="3824"/>
                </a:cubicBezTo>
                <a:cubicBezTo>
                  <a:pt x="10588" y="3868"/>
                  <a:pt x="10667" y="4163"/>
                  <a:pt x="10515" y="4290"/>
                </a:cubicBezTo>
                <a:cubicBezTo>
                  <a:pt x="10276" y="4516"/>
                  <a:pt x="9974" y="4660"/>
                  <a:pt x="9672" y="4780"/>
                </a:cubicBezTo>
                <a:cubicBezTo>
                  <a:pt x="9388" y="4885"/>
                  <a:pt x="9088" y="4985"/>
                  <a:pt x="8785" y="4985"/>
                </a:cubicBezTo>
                <a:cubicBezTo>
                  <a:pt x="8699" y="4985"/>
                  <a:pt x="8613" y="4977"/>
                  <a:pt x="8527" y="4959"/>
                </a:cubicBezTo>
                <a:cubicBezTo>
                  <a:pt x="7865" y="4832"/>
                  <a:pt x="7343" y="4266"/>
                  <a:pt x="7169" y="3628"/>
                </a:cubicBezTo>
                <a:cubicBezTo>
                  <a:pt x="7518" y="3357"/>
                  <a:pt x="7848" y="3018"/>
                  <a:pt x="7971" y="2578"/>
                </a:cubicBezTo>
                <a:cubicBezTo>
                  <a:pt x="8022" y="2352"/>
                  <a:pt x="8033" y="2054"/>
                  <a:pt x="7830" y="1896"/>
                </a:cubicBezTo>
                <a:cubicBezTo>
                  <a:pt x="7765" y="1847"/>
                  <a:pt x="7690" y="1826"/>
                  <a:pt x="7614" y="1826"/>
                </a:cubicBezTo>
                <a:cubicBezTo>
                  <a:pt x="7493" y="1826"/>
                  <a:pt x="7368" y="1879"/>
                  <a:pt x="7278" y="1955"/>
                </a:cubicBezTo>
                <a:cubicBezTo>
                  <a:pt x="6849" y="2298"/>
                  <a:pt x="6685" y="2874"/>
                  <a:pt x="6708" y="3405"/>
                </a:cubicBezTo>
                <a:cubicBezTo>
                  <a:pt x="6552" y="3470"/>
                  <a:pt x="6393" y="3499"/>
                  <a:pt x="6235" y="3499"/>
                </a:cubicBezTo>
                <a:cubicBezTo>
                  <a:pt x="5754" y="3499"/>
                  <a:pt x="5279" y="3235"/>
                  <a:pt x="4905" y="2939"/>
                </a:cubicBezTo>
                <a:cubicBezTo>
                  <a:pt x="5220" y="2630"/>
                  <a:pt x="5443" y="2205"/>
                  <a:pt x="5409" y="1752"/>
                </a:cubicBezTo>
                <a:cubicBezTo>
                  <a:pt x="5378" y="1413"/>
                  <a:pt x="5258" y="1052"/>
                  <a:pt x="4987" y="826"/>
                </a:cubicBezTo>
                <a:cubicBezTo>
                  <a:pt x="4883" y="736"/>
                  <a:pt x="4746" y="691"/>
                  <a:pt x="4608" y="691"/>
                </a:cubicBezTo>
                <a:cubicBezTo>
                  <a:pt x="4479" y="691"/>
                  <a:pt x="4350" y="731"/>
                  <a:pt x="4247" y="812"/>
                </a:cubicBezTo>
                <a:cubicBezTo>
                  <a:pt x="3894" y="1070"/>
                  <a:pt x="3770" y="1550"/>
                  <a:pt x="3842" y="1972"/>
                </a:cubicBezTo>
                <a:cubicBezTo>
                  <a:pt x="3886" y="2298"/>
                  <a:pt x="4054" y="2589"/>
                  <a:pt x="4233" y="2863"/>
                </a:cubicBezTo>
                <a:cubicBezTo>
                  <a:pt x="4085" y="2903"/>
                  <a:pt x="3936" y="2920"/>
                  <a:pt x="3788" y="2920"/>
                </a:cubicBezTo>
                <a:cubicBezTo>
                  <a:pt x="3275" y="2920"/>
                  <a:pt x="2767" y="2712"/>
                  <a:pt x="2312" y="2486"/>
                </a:cubicBezTo>
                <a:cubicBezTo>
                  <a:pt x="1486" y="2067"/>
                  <a:pt x="684" y="1423"/>
                  <a:pt x="423" y="494"/>
                </a:cubicBezTo>
                <a:cubicBezTo>
                  <a:pt x="364" y="336"/>
                  <a:pt x="447" y="96"/>
                  <a:pt x="268" y="10"/>
                </a:cubicBezTo>
                <a:cubicBezTo>
                  <a:pt x="249" y="3"/>
                  <a:pt x="230" y="1"/>
                  <a:pt x="212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" name="Google Shape;148;p26"/>
          <p:cNvGrpSpPr/>
          <p:nvPr/>
        </p:nvGrpSpPr>
        <p:grpSpPr>
          <a:xfrm>
            <a:off x="4045001" y="1367375"/>
            <a:ext cx="1007728" cy="1188217"/>
            <a:chOff x="4045001" y="1367375"/>
            <a:chExt cx="1007728" cy="1188217"/>
          </a:xfrm>
        </p:grpSpPr>
        <p:sp>
          <p:nvSpPr>
            <p:cNvPr id="149" name="Google Shape;149;p26"/>
            <p:cNvSpPr/>
            <p:nvPr/>
          </p:nvSpPr>
          <p:spPr>
            <a:xfrm>
              <a:off x="4263650" y="2091723"/>
              <a:ext cx="616696" cy="463868"/>
            </a:xfrm>
            <a:custGeom>
              <a:avLst/>
              <a:gdLst/>
              <a:ahLst/>
              <a:cxnLst/>
              <a:rect l="l" t="t" r="r" b="b"/>
              <a:pathLst>
                <a:path w="30804" h="31316" extrusionOk="0">
                  <a:moveTo>
                    <a:pt x="13786" y="1"/>
                  </a:moveTo>
                  <a:cubicBezTo>
                    <a:pt x="5278" y="1"/>
                    <a:pt x="0" y="7408"/>
                    <a:pt x="0" y="15913"/>
                  </a:cubicBezTo>
                  <a:cubicBezTo>
                    <a:pt x="0" y="24422"/>
                    <a:pt x="6897" y="31315"/>
                    <a:pt x="15401" y="31315"/>
                  </a:cubicBezTo>
                  <a:cubicBezTo>
                    <a:pt x="23910" y="31315"/>
                    <a:pt x="30803" y="24422"/>
                    <a:pt x="30803" y="15913"/>
                  </a:cubicBezTo>
                  <a:cubicBezTo>
                    <a:pt x="30803" y="7408"/>
                    <a:pt x="22291" y="1"/>
                    <a:pt x="13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" name="Google Shape;150;p26"/>
            <p:cNvGrpSpPr/>
            <p:nvPr/>
          </p:nvGrpSpPr>
          <p:grpSpPr>
            <a:xfrm>
              <a:off x="4045001" y="1367375"/>
              <a:ext cx="1007728" cy="1001581"/>
              <a:chOff x="4045001" y="1367375"/>
              <a:chExt cx="1007728" cy="1001581"/>
            </a:xfrm>
          </p:grpSpPr>
          <p:sp>
            <p:nvSpPr>
              <p:cNvPr id="151" name="Google Shape;151;p26"/>
              <p:cNvSpPr/>
              <p:nvPr/>
            </p:nvSpPr>
            <p:spPr>
              <a:xfrm>
                <a:off x="4045001" y="1367375"/>
                <a:ext cx="1007728" cy="1001581"/>
              </a:xfrm>
              <a:custGeom>
                <a:avLst/>
                <a:gdLst/>
                <a:ahLst/>
                <a:cxnLst/>
                <a:rect l="l" t="t" r="r" b="b"/>
                <a:pathLst>
                  <a:path w="14426" h="14338" extrusionOk="0">
                    <a:moveTo>
                      <a:pt x="2530" y="4773"/>
                    </a:moveTo>
                    <a:cubicBezTo>
                      <a:pt x="2670" y="4773"/>
                      <a:pt x="2810" y="4925"/>
                      <a:pt x="2923" y="5004"/>
                    </a:cubicBezTo>
                    <a:cubicBezTo>
                      <a:pt x="3831" y="5859"/>
                      <a:pt x="4349" y="7024"/>
                      <a:pt x="4905" y="8119"/>
                    </a:cubicBezTo>
                    <a:cubicBezTo>
                      <a:pt x="5093" y="8451"/>
                      <a:pt x="5179" y="8825"/>
                      <a:pt x="5354" y="9161"/>
                    </a:cubicBezTo>
                    <a:cubicBezTo>
                      <a:pt x="5892" y="10245"/>
                      <a:pt x="6266" y="11407"/>
                      <a:pt x="6468" y="12597"/>
                    </a:cubicBezTo>
                    <a:cubicBezTo>
                      <a:pt x="6301" y="12230"/>
                      <a:pt x="6040" y="11911"/>
                      <a:pt x="5827" y="11568"/>
                    </a:cubicBezTo>
                    <a:cubicBezTo>
                      <a:pt x="5066" y="10389"/>
                      <a:pt x="4301" y="9213"/>
                      <a:pt x="3574" y="8012"/>
                    </a:cubicBezTo>
                    <a:cubicBezTo>
                      <a:pt x="3231" y="7419"/>
                      <a:pt x="2799" y="6853"/>
                      <a:pt x="2641" y="6174"/>
                    </a:cubicBezTo>
                    <a:cubicBezTo>
                      <a:pt x="2538" y="5724"/>
                      <a:pt x="2315" y="5268"/>
                      <a:pt x="2425" y="4806"/>
                    </a:cubicBezTo>
                    <a:cubicBezTo>
                      <a:pt x="2459" y="4783"/>
                      <a:pt x="2495" y="4773"/>
                      <a:pt x="2530" y="4773"/>
                    </a:cubicBezTo>
                    <a:close/>
                    <a:moveTo>
                      <a:pt x="764" y="361"/>
                    </a:moveTo>
                    <a:cubicBezTo>
                      <a:pt x="836" y="361"/>
                      <a:pt x="910" y="376"/>
                      <a:pt x="975" y="402"/>
                    </a:cubicBezTo>
                    <a:cubicBezTo>
                      <a:pt x="1458" y="577"/>
                      <a:pt x="1835" y="947"/>
                      <a:pt x="2185" y="1308"/>
                    </a:cubicBezTo>
                    <a:cubicBezTo>
                      <a:pt x="3015" y="2206"/>
                      <a:pt x="3663" y="3255"/>
                      <a:pt x="4253" y="4325"/>
                    </a:cubicBezTo>
                    <a:cubicBezTo>
                      <a:pt x="5573" y="6808"/>
                      <a:pt x="6506" y="9518"/>
                      <a:pt x="6828" y="12320"/>
                    </a:cubicBezTo>
                    <a:cubicBezTo>
                      <a:pt x="6825" y="12649"/>
                      <a:pt x="6952" y="13012"/>
                      <a:pt x="6791" y="13317"/>
                    </a:cubicBezTo>
                    <a:cubicBezTo>
                      <a:pt x="6681" y="13228"/>
                      <a:pt x="6750" y="13091"/>
                      <a:pt x="6743" y="12975"/>
                    </a:cubicBezTo>
                    <a:cubicBezTo>
                      <a:pt x="6537" y="11185"/>
                      <a:pt x="5840" y="9501"/>
                      <a:pt x="5052" y="7899"/>
                    </a:cubicBezTo>
                    <a:cubicBezTo>
                      <a:pt x="4585" y="6959"/>
                      <a:pt x="4119" y="6006"/>
                      <a:pt x="3440" y="5203"/>
                    </a:cubicBezTo>
                    <a:cubicBezTo>
                      <a:pt x="3221" y="4960"/>
                      <a:pt x="2988" y="4713"/>
                      <a:pt x="2689" y="4575"/>
                    </a:cubicBezTo>
                    <a:cubicBezTo>
                      <a:pt x="2637" y="4549"/>
                      <a:pt x="2579" y="4535"/>
                      <a:pt x="2521" y="4535"/>
                    </a:cubicBezTo>
                    <a:cubicBezTo>
                      <a:pt x="2385" y="4535"/>
                      <a:pt x="2251" y="4606"/>
                      <a:pt x="2206" y="4740"/>
                    </a:cubicBezTo>
                    <a:cubicBezTo>
                      <a:pt x="2079" y="5138"/>
                      <a:pt x="2268" y="5539"/>
                      <a:pt x="2322" y="5930"/>
                    </a:cubicBezTo>
                    <a:cubicBezTo>
                      <a:pt x="1643" y="4624"/>
                      <a:pt x="899" y="3328"/>
                      <a:pt x="508" y="1894"/>
                    </a:cubicBezTo>
                    <a:cubicBezTo>
                      <a:pt x="405" y="1468"/>
                      <a:pt x="299" y="1009"/>
                      <a:pt x="426" y="577"/>
                    </a:cubicBezTo>
                    <a:cubicBezTo>
                      <a:pt x="474" y="423"/>
                      <a:pt x="616" y="361"/>
                      <a:pt x="764" y="361"/>
                    </a:cubicBezTo>
                    <a:close/>
                    <a:moveTo>
                      <a:pt x="13843" y="1131"/>
                    </a:moveTo>
                    <a:cubicBezTo>
                      <a:pt x="13914" y="1131"/>
                      <a:pt x="13948" y="1235"/>
                      <a:pt x="13968" y="1297"/>
                    </a:cubicBezTo>
                    <a:cubicBezTo>
                      <a:pt x="14041" y="1575"/>
                      <a:pt x="14000" y="1863"/>
                      <a:pt x="13962" y="2144"/>
                    </a:cubicBezTo>
                    <a:cubicBezTo>
                      <a:pt x="13726" y="3766"/>
                      <a:pt x="13166" y="5316"/>
                      <a:pt x="12487" y="6798"/>
                    </a:cubicBezTo>
                    <a:cubicBezTo>
                      <a:pt x="12367" y="6675"/>
                      <a:pt x="12223" y="6543"/>
                      <a:pt x="12043" y="6543"/>
                    </a:cubicBezTo>
                    <a:cubicBezTo>
                      <a:pt x="12032" y="6543"/>
                      <a:pt x="12021" y="6543"/>
                      <a:pt x="12010" y="6544"/>
                    </a:cubicBezTo>
                    <a:cubicBezTo>
                      <a:pt x="11709" y="6565"/>
                      <a:pt x="11489" y="6805"/>
                      <a:pt x="11304" y="7017"/>
                    </a:cubicBezTo>
                    <a:cubicBezTo>
                      <a:pt x="10913" y="7515"/>
                      <a:pt x="10622" y="8078"/>
                      <a:pt x="10306" y="8622"/>
                    </a:cubicBezTo>
                    <a:cubicBezTo>
                      <a:pt x="9658" y="9720"/>
                      <a:pt x="9123" y="10886"/>
                      <a:pt x="8780" y="12117"/>
                    </a:cubicBezTo>
                    <a:cubicBezTo>
                      <a:pt x="8670" y="12525"/>
                      <a:pt x="8543" y="12934"/>
                      <a:pt x="8523" y="13358"/>
                    </a:cubicBezTo>
                    <a:cubicBezTo>
                      <a:pt x="8458" y="13352"/>
                      <a:pt x="8330" y="13335"/>
                      <a:pt x="8265" y="13328"/>
                    </a:cubicBezTo>
                    <a:cubicBezTo>
                      <a:pt x="8371" y="12693"/>
                      <a:pt x="8557" y="12076"/>
                      <a:pt x="8725" y="11459"/>
                    </a:cubicBezTo>
                    <a:cubicBezTo>
                      <a:pt x="9133" y="10001"/>
                      <a:pt x="9610" y="8564"/>
                      <a:pt x="10162" y="7158"/>
                    </a:cubicBezTo>
                    <a:cubicBezTo>
                      <a:pt x="10652" y="5903"/>
                      <a:pt x="11187" y="4662"/>
                      <a:pt x="11842" y="3485"/>
                    </a:cubicBezTo>
                    <a:cubicBezTo>
                      <a:pt x="12240" y="2785"/>
                      <a:pt x="12683" y="2103"/>
                      <a:pt x="13252" y="1530"/>
                    </a:cubicBezTo>
                    <a:cubicBezTo>
                      <a:pt x="13413" y="1376"/>
                      <a:pt x="13585" y="1205"/>
                      <a:pt x="13808" y="1139"/>
                    </a:cubicBezTo>
                    <a:cubicBezTo>
                      <a:pt x="13821" y="1134"/>
                      <a:pt x="13832" y="1131"/>
                      <a:pt x="13843" y="1131"/>
                    </a:cubicBezTo>
                    <a:close/>
                    <a:moveTo>
                      <a:pt x="12028" y="6758"/>
                    </a:moveTo>
                    <a:cubicBezTo>
                      <a:pt x="12218" y="6758"/>
                      <a:pt x="12402" y="6992"/>
                      <a:pt x="12292" y="7168"/>
                    </a:cubicBezTo>
                    <a:cubicBezTo>
                      <a:pt x="11660" y="8472"/>
                      <a:pt x="10985" y="9751"/>
                      <a:pt x="10269" y="11009"/>
                    </a:cubicBezTo>
                    <a:cubicBezTo>
                      <a:pt x="9819" y="11802"/>
                      <a:pt x="9373" y="12594"/>
                      <a:pt x="8941" y="13396"/>
                    </a:cubicBezTo>
                    <a:cubicBezTo>
                      <a:pt x="8869" y="13388"/>
                      <a:pt x="8798" y="13380"/>
                      <a:pt x="8726" y="13380"/>
                    </a:cubicBezTo>
                    <a:cubicBezTo>
                      <a:pt x="8706" y="13380"/>
                      <a:pt x="8687" y="13381"/>
                      <a:pt x="8667" y="13382"/>
                    </a:cubicBezTo>
                    <a:cubicBezTo>
                      <a:pt x="8687" y="13331"/>
                      <a:pt x="8735" y="13225"/>
                      <a:pt x="8756" y="13173"/>
                    </a:cubicBezTo>
                    <a:cubicBezTo>
                      <a:pt x="9055" y="11747"/>
                      <a:pt x="9572" y="10365"/>
                      <a:pt x="10302" y="9102"/>
                    </a:cubicBezTo>
                    <a:cubicBezTo>
                      <a:pt x="10649" y="8499"/>
                      <a:pt x="10968" y="7882"/>
                      <a:pt x="11362" y="7309"/>
                    </a:cubicBezTo>
                    <a:cubicBezTo>
                      <a:pt x="11520" y="7103"/>
                      <a:pt x="11688" y="6870"/>
                      <a:pt x="11945" y="6774"/>
                    </a:cubicBezTo>
                    <a:cubicBezTo>
                      <a:pt x="11972" y="6763"/>
                      <a:pt x="12000" y="6758"/>
                      <a:pt x="12028" y="6758"/>
                    </a:cubicBezTo>
                    <a:close/>
                    <a:moveTo>
                      <a:pt x="750" y="0"/>
                    </a:moveTo>
                    <a:cubicBezTo>
                      <a:pt x="635" y="0"/>
                      <a:pt x="520" y="23"/>
                      <a:pt x="408" y="76"/>
                    </a:cubicBezTo>
                    <a:cubicBezTo>
                      <a:pt x="72" y="248"/>
                      <a:pt x="1" y="666"/>
                      <a:pt x="7" y="1006"/>
                    </a:cubicBezTo>
                    <a:cubicBezTo>
                      <a:pt x="42" y="1802"/>
                      <a:pt x="313" y="2566"/>
                      <a:pt x="614" y="3296"/>
                    </a:cubicBezTo>
                    <a:cubicBezTo>
                      <a:pt x="1239" y="4781"/>
                      <a:pt x="2054" y="6177"/>
                      <a:pt x="2877" y="7563"/>
                    </a:cubicBezTo>
                    <a:cubicBezTo>
                      <a:pt x="3626" y="8828"/>
                      <a:pt x="4428" y="10063"/>
                      <a:pt x="5223" y="11304"/>
                    </a:cubicBezTo>
                    <a:cubicBezTo>
                      <a:pt x="5546" y="11818"/>
                      <a:pt x="5910" y="12312"/>
                      <a:pt x="6204" y="12844"/>
                    </a:cubicBezTo>
                    <a:lnTo>
                      <a:pt x="6434" y="12844"/>
                    </a:lnTo>
                    <a:cubicBezTo>
                      <a:pt x="6441" y="12803"/>
                      <a:pt x="6455" y="12728"/>
                      <a:pt x="6462" y="12687"/>
                    </a:cubicBezTo>
                    <a:cubicBezTo>
                      <a:pt x="6496" y="12893"/>
                      <a:pt x="6540" y="13094"/>
                      <a:pt x="6599" y="13297"/>
                    </a:cubicBezTo>
                    <a:cubicBezTo>
                      <a:pt x="6544" y="13293"/>
                      <a:pt x="6431" y="13283"/>
                      <a:pt x="6375" y="13279"/>
                    </a:cubicBezTo>
                    <a:cubicBezTo>
                      <a:pt x="5114" y="13335"/>
                      <a:pt x="3849" y="13485"/>
                      <a:pt x="2631" y="13832"/>
                    </a:cubicBezTo>
                    <a:cubicBezTo>
                      <a:pt x="2603" y="13866"/>
                      <a:pt x="2545" y="13942"/>
                      <a:pt x="2518" y="13976"/>
                    </a:cubicBezTo>
                    <a:cubicBezTo>
                      <a:pt x="2578" y="14057"/>
                      <a:pt x="2659" y="14127"/>
                      <a:pt x="2757" y="14127"/>
                    </a:cubicBezTo>
                    <a:cubicBezTo>
                      <a:pt x="2787" y="14127"/>
                      <a:pt x="2818" y="14121"/>
                      <a:pt x="2850" y="14107"/>
                    </a:cubicBezTo>
                    <a:cubicBezTo>
                      <a:pt x="4157" y="13781"/>
                      <a:pt x="5508" y="13657"/>
                      <a:pt x="6853" y="13626"/>
                    </a:cubicBezTo>
                    <a:cubicBezTo>
                      <a:pt x="8417" y="13637"/>
                      <a:pt x="9976" y="13842"/>
                      <a:pt x="11496" y="14202"/>
                    </a:cubicBezTo>
                    <a:cubicBezTo>
                      <a:pt x="11716" y="14251"/>
                      <a:pt x="11931" y="14316"/>
                      <a:pt x="12158" y="14336"/>
                    </a:cubicBezTo>
                    <a:cubicBezTo>
                      <a:pt x="12163" y="14337"/>
                      <a:pt x="12169" y="14337"/>
                      <a:pt x="12175" y="14337"/>
                    </a:cubicBezTo>
                    <a:cubicBezTo>
                      <a:pt x="12338" y="14337"/>
                      <a:pt x="12408" y="14103"/>
                      <a:pt x="12281" y="14000"/>
                    </a:cubicBezTo>
                    <a:cubicBezTo>
                      <a:pt x="11304" y="13798"/>
                      <a:pt x="10334" y="13554"/>
                      <a:pt x="9343" y="13448"/>
                    </a:cubicBezTo>
                    <a:cubicBezTo>
                      <a:pt x="9898" y="12347"/>
                      <a:pt x="10543" y="11294"/>
                      <a:pt x="11129" y="10210"/>
                    </a:cubicBezTo>
                    <a:cubicBezTo>
                      <a:pt x="11767" y="9045"/>
                      <a:pt x="12374" y="7858"/>
                      <a:pt x="12939" y="6654"/>
                    </a:cubicBezTo>
                    <a:cubicBezTo>
                      <a:pt x="13595" y="5238"/>
                      <a:pt x="14085" y="3739"/>
                      <a:pt x="14318" y="2193"/>
                    </a:cubicBezTo>
                    <a:cubicBezTo>
                      <a:pt x="14356" y="1802"/>
                      <a:pt x="14425" y="1370"/>
                      <a:pt x="14236" y="1006"/>
                    </a:cubicBezTo>
                    <a:cubicBezTo>
                      <a:pt x="14158" y="851"/>
                      <a:pt x="13996" y="777"/>
                      <a:pt x="13830" y="777"/>
                    </a:cubicBezTo>
                    <a:cubicBezTo>
                      <a:pt x="13743" y="777"/>
                      <a:pt x="13655" y="797"/>
                      <a:pt x="13577" y="838"/>
                    </a:cubicBezTo>
                    <a:cubicBezTo>
                      <a:pt x="13279" y="985"/>
                      <a:pt x="13039" y="1221"/>
                      <a:pt x="12816" y="1462"/>
                    </a:cubicBezTo>
                    <a:cubicBezTo>
                      <a:pt x="11966" y="2408"/>
                      <a:pt x="11369" y="3547"/>
                      <a:pt x="10824" y="4686"/>
                    </a:cubicBezTo>
                    <a:cubicBezTo>
                      <a:pt x="10111" y="6215"/>
                      <a:pt x="9500" y="7796"/>
                      <a:pt x="8972" y="9398"/>
                    </a:cubicBezTo>
                    <a:cubicBezTo>
                      <a:pt x="8564" y="10683"/>
                      <a:pt x="8173" y="11980"/>
                      <a:pt x="7936" y="13307"/>
                    </a:cubicBezTo>
                    <a:cubicBezTo>
                      <a:pt x="7689" y="13287"/>
                      <a:pt x="7439" y="13279"/>
                      <a:pt x="7192" y="13276"/>
                    </a:cubicBezTo>
                    <a:cubicBezTo>
                      <a:pt x="7230" y="12158"/>
                      <a:pt x="7024" y="11047"/>
                      <a:pt x="6780" y="9960"/>
                    </a:cubicBezTo>
                    <a:cubicBezTo>
                      <a:pt x="6166" y="7402"/>
                      <a:pt x="5141" y="4929"/>
                      <a:pt x="3715" y="2714"/>
                    </a:cubicBezTo>
                    <a:cubicBezTo>
                      <a:pt x="3142" y="1856"/>
                      <a:pt x="2521" y="999"/>
                      <a:pt x="1684" y="378"/>
                    </a:cubicBezTo>
                    <a:cubicBezTo>
                      <a:pt x="1417" y="192"/>
                      <a:pt x="1083" y="0"/>
                      <a:pt x="75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6"/>
              <p:cNvSpPr/>
              <p:nvPr/>
            </p:nvSpPr>
            <p:spPr>
              <a:xfrm>
                <a:off x="4206713" y="1700789"/>
                <a:ext cx="290178" cy="546615"/>
              </a:xfrm>
              <a:custGeom>
                <a:avLst/>
                <a:gdLst/>
                <a:ahLst/>
                <a:cxnLst/>
                <a:rect l="l" t="t" r="r" b="b"/>
                <a:pathLst>
                  <a:path w="4154" h="7825" extrusionOk="0">
                    <a:moveTo>
                      <a:pt x="215" y="0"/>
                    </a:moveTo>
                    <a:cubicBezTo>
                      <a:pt x="180" y="0"/>
                      <a:pt x="144" y="10"/>
                      <a:pt x="110" y="33"/>
                    </a:cubicBezTo>
                    <a:cubicBezTo>
                      <a:pt x="0" y="495"/>
                      <a:pt x="223" y="951"/>
                      <a:pt x="326" y="1401"/>
                    </a:cubicBezTo>
                    <a:cubicBezTo>
                      <a:pt x="484" y="2080"/>
                      <a:pt x="916" y="2646"/>
                      <a:pt x="1259" y="3239"/>
                    </a:cubicBezTo>
                    <a:cubicBezTo>
                      <a:pt x="1986" y="4440"/>
                      <a:pt x="2751" y="5616"/>
                      <a:pt x="3512" y="6795"/>
                    </a:cubicBezTo>
                    <a:cubicBezTo>
                      <a:pt x="3725" y="7138"/>
                      <a:pt x="3986" y="7457"/>
                      <a:pt x="4153" y="7824"/>
                    </a:cubicBezTo>
                    <a:cubicBezTo>
                      <a:pt x="3951" y="6634"/>
                      <a:pt x="3577" y="5472"/>
                      <a:pt x="3039" y="4388"/>
                    </a:cubicBezTo>
                    <a:cubicBezTo>
                      <a:pt x="2864" y="4052"/>
                      <a:pt x="2778" y="3678"/>
                      <a:pt x="2590" y="3346"/>
                    </a:cubicBezTo>
                    <a:cubicBezTo>
                      <a:pt x="2034" y="2251"/>
                      <a:pt x="1516" y="1086"/>
                      <a:pt x="608" y="231"/>
                    </a:cubicBezTo>
                    <a:cubicBezTo>
                      <a:pt x="495" y="152"/>
                      <a:pt x="355" y="0"/>
                      <a:pt x="215" y="0"/>
                    </a:cubicBezTo>
                    <a:close/>
                  </a:path>
                </a:pathLst>
              </a:custGeom>
              <a:solidFill>
                <a:srgbClr val="FF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6"/>
              <p:cNvSpPr/>
              <p:nvPr/>
            </p:nvSpPr>
            <p:spPr>
              <a:xfrm>
                <a:off x="4650354" y="1839380"/>
                <a:ext cx="261048" cy="463837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6640" extrusionOk="0">
                    <a:moveTo>
                      <a:pt x="3362" y="1"/>
                    </a:moveTo>
                    <a:cubicBezTo>
                      <a:pt x="3334" y="1"/>
                      <a:pt x="3306" y="6"/>
                      <a:pt x="3279" y="17"/>
                    </a:cubicBezTo>
                    <a:cubicBezTo>
                      <a:pt x="3022" y="113"/>
                      <a:pt x="2854" y="346"/>
                      <a:pt x="2696" y="552"/>
                    </a:cubicBezTo>
                    <a:cubicBezTo>
                      <a:pt x="2302" y="1125"/>
                      <a:pt x="1983" y="1742"/>
                      <a:pt x="1636" y="2345"/>
                    </a:cubicBezTo>
                    <a:cubicBezTo>
                      <a:pt x="906" y="3608"/>
                      <a:pt x="389" y="4990"/>
                      <a:pt x="90" y="6416"/>
                    </a:cubicBezTo>
                    <a:cubicBezTo>
                      <a:pt x="69" y="6468"/>
                      <a:pt x="21" y="6574"/>
                      <a:pt x="1" y="6625"/>
                    </a:cubicBezTo>
                    <a:cubicBezTo>
                      <a:pt x="21" y="6624"/>
                      <a:pt x="40" y="6623"/>
                      <a:pt x="60" y="6623"/>
                    </a:cubicBezTo>
                    <a:cubicBezTo>
                      <a:pt x="132" y="6623"/>
                      <a:pt x="203" y="6631"/>
                      <a:pt x="275" y="6639"/>
                    </a:cubicBezTo>
                    <a:cubicBezTo>
                      <a:pt x="707" y="5837"/>
                      <a:pt x="1153" y="5045"/>
                      <a:pt x="1603" y="4252"/>
                    </a:cubicBezTo>
                    <a:cubicBezTo>
                      <a:pt x="2319" y="2994"/>
                      <a:pt x="2994" y="1715"/>
                      <a:pt x="3626" y="411"/>
                    </a:cubicBezTo>
                    <a:cubicBezTo>
                      <a:pt x="3736" y="235"/>
                      <a:pt x="3552" y="1"/>
                      <a:pt x="3362" y="1"/>
                    </a:cubicBezTo>
                    <a:close/>
                  </a:path>
                </a:pathLst>
              </a:custGeom>
              <a:solidFill>
                <a:srgbClr val="FF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6"/>
              <p:cNvSpPr/>
              <p:nvPr/>
            </p:nvSpPr>
            <p:spPr>
              <a:xfrm>
                <a:off x="4478374" y="2253546"/>
                <a:ext cx="27593" cy="42681"/>
              </a:xfrm>
              <a:custGeom>
                <a:avLst/>
                <a:gdLst/>
                <a:ahLst/>
                <a:cxnLst/>
                <a:rect l="l" t="t" r="r" b="b"/>
                <a:pathLst>
                  <a:path w="395" h="611" extrusionOk="0">
                    <a:moveTo>
                      <a:pt x="258" y="1"/>
                    </a:moveTo>
                    <a:cubicBezTo>
                      <a:pt x="251" y="42"/>
                      <a:pt x="237" y="117"/>
                      <a:pt x="230" y="158"/>
                    </a:cubicBezTo>
                    <a:lnTo>
                      <a:pt x="0" y="158"/>
                    </a:lnTo>
                    <a:cubicBezTo>
                      <a:pt x="52" y="305"/>
                      <a:pt x="103" y="453"/>
                      <a:pt x="171" y="593"/>
                    </a:cubicBezTo>
                    <a:cubicBezTo>
                      <a:pt x="227" y="597"/>
                      <a:pt x="340" y="607"/>
                      <a:pt x="395" y="611"/>
                    </a:cubicBezTo>
                    <a:cubicBezTo>
                      <a:pt x="336" y="408"/>
                      <a:pt x="292" y="207"/>
                      <a:pt x="258" y="1"/>
                    </a:cubicBezTo>
                    <a:close/>
                  </a:path>
                </a:pathLst>
              </a:custGeom>
              <a:solidFill>
                <a:srgbClr val="FFC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/>
          <p:nvPr/>
        </p:nvSpPr>
        <p:spPr>
          <a:xfrm>
            <a:off x="2056288" y="1647325"/>
            <a:ext cx="1190498" cy="1210285"/>
          </a:xfrm>
          <a:custGeom>
            <a:avLst/>
            <a:gdLst/>
            <a:ahLst/>
            <a:cxnLst/>
            <a:rect l="l" t="t" r="r" b="b"/>
            <a:pathLst>
              <a:path w="30804" h="31316" extrusionOk="0">
                <a:moveTo>
                  <a:pt x="13786" y="1"/>
                </a:moveTo>
                <a:cubicBezTo>
                  <a:pt x="5278" y="1"/>
                  <a:pt x="0" y="7408"/>
                  <a:pt x="0" y="15913"/>
                </a:cubicBezTo>
                <a:cubicBezTo>
                  <a:pt x="0" y="24422"/>
                  <a:pt x="6897" y="31315"/>
                  <a:pt x="15401" y="31315"/>
                </a:cubicBezTo>
                <a:cubicBezTo>
                  <a:pt x="23910" y="31315"/>
                  <a:pt x="30803" y="24422"/>
                  <a:pt x="30803" y="15913"/>
                </a:cubicBezTo>
                <a:cubicBezTo>
                  <a:pt x="30803" y="7408"/>
                  <a:pt x="22291" y="1"/>
                  <a:pt x="137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</a:t>
            </a:r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subTitle" idx="1"/>
          </p:nvPr>
        </p:nvSpPr>
        <p:spPr>
          <a:xfrm>
            <a:off x="842400" y="3528925"/>
            <a:ext cx="3510900" cy="8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 has a beautiful name and is the second planet from the Sun. It’s terribly hot, even hotter than Mercury</a:t>
            </a:r>
            <a:endParaRPr/>
          </a:p>
        </p:txBody>
      </p:sp>
      <p:sp>
        <p:nvSpPr>
          <p:cNvPr id="162" name="Google Shape;162;p27"/>
          <p:cNvSpPr txBox="1">
            <a:spLocks noGrp="1"/>
          </p:cNvSpPr>
          <p:nvPr>
            <p:ph type="title" idx="3"/>
          </p:nvPr>
        </p:nvSpPr>
        <p:spPr>
          <a:xfrm>
            <a:off x="5625413" y="3073935"/>
            <a:ext cx="18414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163" name="Google Shape;163;p27"/>
          <p:cNvSpPr txBox="1">
            <a:spLocks noGrp="1"/>
          </p:cNvSpPr>
          <p:nvPr>
            <p:ph type="subTitle" idx="4"/>
          </p:nvPr>
        </p:nvSpPr>
        <p:spPr>
          <a:xfrm>
            <a:off x="4790675" y="3528925"/>
            <a:ext cx="3510900" cy="8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 is the closest planet to the Sun and the smallest one in the Solar System—it’s only a bit larger than the Moon</a:t>
            </a:r>
            <a:endParaRPr/>
          </a:p>
        </p:txBody>
      </p:sp>
      <p:sp>
        <p:nvSpPr>
          <p:cNvPr id="164" name="Google Shape;164;p27"/>
          <p:cNvSpPr txBox="1">
            <a:spLocks noGrp="1"/>
          </p:cNvSpPr>
          <p:nvPr>
            <p:ph type="title" idx="2"/>
          </p:nvPr>
        </p:nvSpPr>
        <p:spPr>
          <a:xfrm>
            <a:off x="1677138" y="3073935"/>
            <a:ext cx="18414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65" name="Google Shape;165;p27"/>
          <p:cNvSpPr/>
          <p:nvPr/>
        </p:nvSpPr>
        <p:spPr>
          <a:xfrm rot="9900040">
            <a:off x="4433559" y="1078976"/>
            <a:ext cx="276867" cy="134946"/>
          </a:xfrm>
          <a:custGeom>
            <a:avLst/>
            <a:gdLst/>
            <a:ahLst/>
            <a:cxnLst/>
            <a:rect l="l" t="t" r="r" b="b"/>
            <a:pathLst>
              <a:path w="11075" h="5398" extrusionOk="0">
                <a:moveTo>
                  <a:pt x="4616" y="1108"/>
                </a:moveTo>
                <a:cubicBezTo>
                  <a:pt x="4661" y="1108"/>
                  <a:pt x="4706" y="1126"/>
                  <a:pt x="4747" y="1169"/>
                </a:cubicBezTo>
                <a:cubicBezTo>
                  <a:pt x="5138" y="1591"/>
                  <a:pt x="5032" y="2287"/>
                  <a:pt x="4606" y="2648"/>
                </a:cubicBezTo>
                <a:cubicBezTo>
                  <a:pt x="4322" y="2298"/>
                  <a:pt x="4112" y="1790"/>
                  <a:pt x="4322" y="1354"/>
                </a:cubicBezTo>
                <a:cubicBezTo>
                  <a:pt x="4372" y="1241"/>
                  <a:pt x="4494" y="1108"/>
                  <a:pt x="4616" y="1108"/>
                </a:cubicBezTo>
                <a:close/>
                <a:moveTo>
                  <a:pt x="7593" y="2239"/>
                </a:moveTo>
                <a:cubicBezTo>
                  <a:pt x="7601" y="2589"/>
                  <a:pt x="7384" y="2887"/>
                  <a:pt x="7134" y="3107"/>
                </a:cubicBezTo>
                <a:cubicBezTo>
                  <a:pt x="7172" y="2774"/>
                  <a:pt x="7309" y="2434"/>
                  <a:pt x="7593" y="2239"/>
                </a:cubicBezTo>
                <a:close/>
                <a:moveTo>
                  <a:pt x="212" y="1"/>
                </a:moveTo>
                <a:cubicBezTo>
                  <a:pt x="98" y="1"/>
                  <a:pt x="2" y="111"/>
                  <a:pt x="14" y="229"/>
                </a:cubicBezTo>
                <a:cubicBezTo>
                  <a:pt x="0" y="603"/>
                  <a:pt x="162" y="956"/>
                  <a:pt x="337" y="1279"/>
                </a:cubicBezTo>
                <a:cubicBezTo>
                  <a:pt x="803" y="2099"/>
                  <a:pt x="1623" y="2648"/>
                  <a:pt x="2470" y="3021"/>
                </a:cubicBezTo>
                <a:cubicBezTo>
                  <a:pt x="2881" y="3200"/>
                  <a:pt x="3340" y="3336"/>
                  <a:pt x="3793" y="3336"/>
                </a:cubicBezTo>
                <a:cubicBezTo>
                  <a:pt x="4051" y="3336"/>
                  <a:pt x="4308" y="3292"/>
                  <a:pt x="4552" y="3186"/>
                </a:cubicBezTo>
                <a:cubicBezTo>
                  <a:pt x="5012" y="3585"/>
                  <a:pt x="5621" y="3915"/>
                  <a:pt x="6238" y="3915"/>
                </a:cubicBezTo>
                <a:cubicBezTo>
                  <a:pt x="6422" y="3915"/>
                  <a:pt x="6606" y="3885"/>
                  <a:pt x="6787" y="3820"/>
                </a:cubicBezTo>
                <a:cubicBezTo>
                  <a:pt x="7031" y="4571"/>
                  <a:pt x="7666" y="5223"/>
                  <a:pt x="8457" y="5367"/>
                </a:cubicBezTo>
                <a:cubicBezTo>
                  <a:pt x="8568" y="5388"/>
                  <a:pt x="8678" y="5398"/>
                  <a:pt x="8788" y="5398"/>
                </a:cubicBezTo>
                <a:cubicBezTo>
                  <a:pt x="9277" y="5398"/>
                  <a:pt x="9757" y="5207"/>
                  <a:pt x="10197" y="5003"/>
                </a:cubicBezTo>
                <a:cubicBezTo>
                  <a:pt x="10505" y="4835"/>
                  <a:pt x="10855" y="4647"/>
                  <a:pt x="10999" y="4304"/>
                </a:cubicBezTo>
                <a:cubicBezTo>
                  <a:pt x="11075" y="4132"/>
                  <a:pt x="11047" y="3848"/>
                  <a:pt x="10817" y="3824"/>
                </a:cubicBezTo>
                <a:cubicBezTo>
                  <a:pt x="10588" y="3868"/>
                  <a:pt x="10667" y="4163"/>
                  <a:pt x="10515" y="4290"/>
                </a:cubicBezTo>
                <a:cubicBezTo>
                  <a:pt x="10276" y="4516"/>
                  <a:pt x="9974" y="4660"/>
                  <a:pt x="9672" y="4780"/>
                </a:cubicBezTo>
                <a:cubicBezTo>
                  <a:pt x="9388" y="4885"/>
                  <a:pt x="9088" y="4985"/>
                  <a:pt x="8785" y="4985"/>
                </a:cubicBezTo>
                <a:cubicBezTo>
                  <a:pt x="8699" y="4985"/>
                  <a:pt x="8613" y="4977"/>
                  <a:pt x="8527" y="4959"/>
                </a:cubicBezTo>
                <a:cubicBezTo>
                  <a:pt x="7865" y="4832"/>
                  <a:pt x="7343" y="4266"/>
                  <a:pt x="7169" y="3628"/>
                </a:cubicBezTo>
                <a:cubicBezTo>
                  <a:pt x="7518" y="3357"/>
                  <a:pt x="7848" y="3018"/>
                  <a:pt x="7971" y="2578"/>
                </a:cubicBezTo>
                <a:cubicBezTo>
                  <a:pt x="8022" y="2352"/>
                  <a:pt x="8033" y="2054"/>
                  <a:pt x="7830" y="1896"/>
                </a:cubicBezTo>
                <a:cubicBezTo>
                  <a:pt x="7765" y="1847"/>
                  <a:pt x="7690" y="1826"/>
                  <a:pt x="7614" y="1826"/>
                </a:cubicBezTo>
                <a:cubicBezTo>
                  <a:pt x="7493" y="1826"/>
                  <a:pt x="7368" y="1879"/>
                  <a:pt x="7278" y="1955"/>
                </a:cubicBezTo>
                <a:cubicBezTo>
                  <a:pt x="6849" y="2298"/>
                  <a:pt x="6685" y="2874"/>
                  <a:pt x="6708" y="3405"/>
                </a:cubicBezTo>
                <a:cubicBezTo>
                  <a:pt x="6552" y="3470"/>
                  <a:pt x="6393" y="3499"/>
                  <a:pt x="6235" y="3499"/>
                </a:cubicBezTo>
                <a:cubicBezTo>
                  <a:pt x="5754" y="3499"/>
                  <a:pt x="5279" y="3235"/>
                  <a:pt x="4905" y="2939"/>
                </a:cubicBezTo>
                <a:cubicBezTo>
                  <a:pt x="5220" y="2630"/>
                  <a:pt x="5443" y="2205"/>
                  <a:pt x="5409" y="1752"/>
                </a:cubicBezTo>
                <a:cubicBezTo>
                  <a:pt x="5378" y="1413"/>
                  <a:pt x="5258" y="1052"/>
                  <a:pt x="4987" y="826"/>
                </a:cubicBezTo>
                <a:cubicBezTo>
                  <a:pt x="4883" y="736"/>
                  <a:pt x="4746" y="691"/>
                  <a:pt x="4608" y="691"/>
                </a:cubicBezTo>
                <a:cubicBezTo>
                  <a:pt x="4479" y="691"/>
                  <a:pt x="4350" y="731"/>
                  <a:pt x="4247" y="812"/>
                </a:cubicBezTo>
                <a:cubicBezTo>
                  <a:pt x="3894" y="1070"/>
                  <a:pt x="3770" y="1550"/>
                  <a:pt x="3842" y="1972"/>
                </a:cubicBezTo>
                <a:cubicBezTo>
                  <a:pt x="3886" y="2298"/>
                  <a:pt x="4054" y="2589"/>
                  <a:pt x="4233" y="2863"/>
                </a:cubicBezTo>
                <a:cubicBezTo>
                  <a:pt x="4085" y="2903"/>
                  <a:pt x="3936" y="2920"/>
                  <a:pt x="3788" y="2920"/>
                </a:cubicBezTo>
                <a:cubicBezTo>
                  <a:pt x="3275" y="2920"/>
                  <a:pt x="2767" y="2712"/>
                  <a:pt x="2312" y="2486"/>
                </a:cubicBezTo>
                <a:cubicBezTo>
                  <a:pt x="1486" y="2067"/>
                  <a:pt x="684" y="1423"/>
                  <a:pt x="423" y="494"/>
                </a:cubicBezTo>
                <a:cubicBezTo>
                  <a:pt x="364" y="336"/>
                  <a:pt x="447" y="96"/>
                  <a:pt x="268" y="10"/>
                </a:cubicBezTo>
                <a:cubicBezTo>
                  <a:pt x="249" y="3"/>
                  <a:pt x="230" y="1"/>
                  <a:pt x="212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Google Shape;166;p27"/>
          <p:cNvGrpSpPr/>
          <p:nvPr/>
        </p:nvGrpSpPr>
        <p:grpSpPr>
          <a:xfrm>
            <a:off x="2256202" y="1541525"/>
            <a:ext cx="790675" cy="1165952"/>
            <a:chOff x="2256202" y="1776675"/>
            <a:chExt cx="790675" cy="1165952"/>
          </a:xfrm>
        </p:grpSpPr>
        <p:sp>
          <p:nvSpPr>
            <p:cNvPr id="167" name="Google Shape;167;p27"/>
            <p:cNvSpPr/>
            <p:nvPr/>
          </p:nvSpPr>
          <p:spPr>
            <a:xfrm>
              <a:off x="2291610" y="1888803"/>
              <a:ext cx="144088" cy="490032"/>
            </a:xfrm>
            <a:custGeom>
              <a:avLst/>
              <a:gdLst/>
              <a:ahLst/>
              <a:cxnLst/>
              <a:rect l="l" t="t" r="r" b="b"/>
              <a:pathLst>
                <a:path w="4981" h="16940" extrusionOk="0">
                  <a:moveTo>
                    <a:pt x="1575" y="0"/>
                  </a:moveTo>
                  <a:cubicBezTo>
                    <a:pt x="1248" y="0"/>
                    <a:pt x="932" y="175"/>
                    <a:pt x="872" y="544"/>
                  </a:cubicBezTo>
                  <a:cubicBezTo>
                    <a:pt x="1" y="5889"/>
                    <a:pt x="476" y="11939"/>
                    <a:pt x="3322" y="16668"/>
                  </a:cubicBezTo>
                  <a:cubicBezTo>
                    <a:pt x="3436" y="16857"/>
                    <a:pt x="3626" y="16940"/>
                    <a:pt x="3817" y="16940"/>
                  </a:cubicBezTo>
                  <a:cubicBezTo>
                    <a:pt x="4182" y="16940"/>
                    <a:pt x="4549" y="16641"/>
                    <a:pt x="4396" y="16217"/>
                  </a:cubicBezTo>
                  <a:cubicBezTo>
                    <a:pt x="4365" y="16128"/>
                    <a:pt x="4334" y="16038"/>
                    <a:pt x="4303" y="15948"/>
                  </a:cubicBezTo>
                  <a:cubicBezTo>
                    <a:pt x="4517" y="15821"/>
                    <a:pt x="4674" y="15597"/>
                    <a:pt x="4688" y="15294"/>
                  </a:cubicBezTo>
                  <a:cubicBezTo>
                    <a:pt x="4895" y="10177"/>
                    <a:pt x="4981" y="4901"/>
                    <a:pt x="2272" y="361"/>
                  </a:cubicBezTo>
                  <a:cubicBezTo>
                    <a:pt x="2131" y="124"/>
                    <a:pt x="1850" y="0"/>
                    <a:pt x="1575" y="0"/>
                  </a:cubicBezTo>
                  <a:close/>
                </a:path>
              </a:pathLst>
            </a:custGeom>
            <a:solidFill>
              <a:srgbClr val="EEA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7"/>
            <p:cNvSpPr/>
            <p:nvPr/>
          </p:nvSpPr>
          <p:spPr>
            <a:xfrm>
              <a:off x="2833613" y="1845062"/>
              <a:ext cx="172061" cy="515546"/>
            </a:xfrm>
            <a:custGeom>
              <a:avLst/>
              <a:gdLst/>
              <a:ahLst/>
              <a:cxnLst/>
              <a:rect l="l" t="t" r="r" b="b"/>
              <a:pathLst>
                <a:path w="5948" h="17822" extrusionOk="0">
                  <a:moveTo>
                    <a:pt x="977" y="0"/>
                  </a:moveTo>
                  <a:cubicBezTo>
                    <a:pt x="568" y="0"/>
                    <a:pt x="170" y="341"/>
                    <a:pt x="149" y="800"/>
                  </a:cubicBezTo>
                  <a:cubicBezTo>
                    <a:pt x="1" y="3681"/>
                    <a:pt x="1" y="6564"/>
                    <a:pt x="201" y="9442"/>
                  </a:cubicBezTo>
                  <a:cubicBezTo>
                    <a:pt x="383" y="12085"/>
                    <a:pt x="562" y="14968"/>
                    <a:pt x="1498" y="17467"/>
                  </a:cubicBezTo>
                  <a:cubicBezTo>
                    <a:pt x="1588" y="17703"/>
                    <a:pt x="1807" y="17822"/>
                    <a:pt x="2017" y="17822"/>
                  </a:cubicBezTo>
                  <a:cubicBezTo>
                    <a:pt x="2263" y="17822"/>
                    <a:pt x="2497" y="17659"/>
                    <a:pt x="2499" y="17330"/>
                  </a:cubicBezTo>
                  <a:lnTo>
                    <a:pt x="2499" y="17247"/>
                  </a:lnTo>
                  <a:cubicBezTo>
                    <a:pt x="2678" y="17199"/>
                    <a:pt x="2844" y="17085"/>
                    <a:pt x="2954" y="16876"/>
                  </a:cubicBezTo>
                  <a:cubicBezTo>
                    <a:pt x="5779" y="11475"/>
                    <a:pt x="5948" y="4834"/>
                    <a:pt x="1512" y="235"/>
                  </a:cubicBezTo>
                  <a:cubicBezTo>
                    <a:pt x="1354" y="71"/>
                    <a:pt x="1165" y="0"/>
                    <a:pt x="977" y="0"/>
                  </a:cubicBezTo>
                  <a:close/>
                </a:path>
              </a:pathLst>
            </a:custGeom>
            <a:solidFill>
              <a:srgbClr val="EEA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7"/>
            <p:cNvSpPr/>
            <p:nvPr/>
          </p:nvSpPr>
          <p:spPr>
            <a:xfrm>
              <a:off x="2256202" y="1776675"/>
              <a:ext cx="790675" cy="1165952"/>
            </a:xfrm>
            <a:custGeom>
              <a:avLst/>
              <a:gdLst/>
              <a:ahLst/>
              <a:cxnLst/>
              <a:rect l="l" t="t" r="r" b="b"/>
              <a:pathLst>
                <a:path w="27333" h="40306" extrusionOk="0">
                  <a:moveTo>
                    <a:pt x="21284" y="808"/>
                  </a:moveTo>
                  <a:cubicBezTo>
                    <a:pt x="21473" y="808"/>
                    <a:pt x="21630" y="989"/>
                    <a:pt x="21874" y="1254"/>
                  </a:cubicBezTo>
                  <a:cubicBezTo>
                    <a:pt x="26703" y="6461"/>
                    <a:pt x="25636" y="14128"/>
                    <a:pt x="23182" y="20155"/>
                  </a:cubicBezTo>
                  <a:cubicBezTo>
                    <a:pt x="23137" y="20265"/>
                    <a:pt x="23175" y="20351"/>
                    <a:pt x="23248" y="20403"/>
                  </a:cubicBezTo>
                  <a:cubicBezTo>
                    <a:pt x="23099" y="20489"/>
                    <a:pt x="23042" y="20726"/>
                    <a:pt x="23234" y="20833"/>
                  </a:cubicBezTo>
                  <a:cubicBezTo>
                    <a:pt x="25306" y="21983"/>
                    <a:pt x="25915" y="24374"/>
                    <a:pt x="26287" y="26550"/>
                  </a:cubicBezTo>
                  <a:cubicBezTo>
                    <a:pt x="26710" y="29041"/>
                    <a:pt x="26720" y="31560"/>
                    <a:pt x="25485" y="33836"/>
                  </a:cubicBezTo>
                  <a:cubicBezTo>
                    <a:pt x="23183" y="38061"/>
                    <a:pt x="18350" y="39790"/>
                    <a:pt x="13767" y="39790"/>
                  </a:cubicBezTo>
                  <a:cubicBezTo>
                    <a:pt x="13642" y="39790"/>
                    <a:pt x="13518" y="39788"/>
                    <a:pt x="13394" y="39786"/>
                  </a:cubicBezTo>
                  <a:cubicBezTo>
                    <a:pt x="8632" y="39693"/>
                    <a:pt x="3328" y="38264"/>
                    <a:pt x="1587" y="33312"/>
                  </a:cubicBezTo>
                  <a:cubicBezTo>
                    <a:pt x="151" y="29251"/>
                    <a:pt x="440" y="24002"/>
                    <a:pt x="3686" y="20922"/>
                  </a:cubicBezTo>
                  <a:cubicBezTo>
                    <a:pt x="3706" y="20902"/>
                    <a:pt x="3717" y="20878"/>
                    <a:pt x="3724" y="20857"/>
                  </a:cubicBezTo>
                  <a:cubicBezTo>
                    <a:pt x="3779" y="20812"/>
                    <a:pt x="3806" y="20736"/>
                    <a:pt x="3765" y="20650"/>
                  </a:cubicBezTo>
                  <a:cubicBezTo>
                    <a:pt x="2213" y="17674"/>
                    <a:pt x="1042" y="14635"/>
                    <a:pt x="681" y="11276"/>
                  </a:cubicBezTo>
                  <a:cubicBezTo>
                    <a:pt x="520" y="9785"/>
                    <a:pt x="502" y="8278"/>
                    <a:pt x="629" y="6785"/>
                  </a:cubicBezTo>
                  <a:cubicBezTo>
                    <a:pt x="719" y="5707"/>
                    <a:pt x="1070" y="1670"/>
                    <a:pt x="2612" y="1659"/>
                  </a:cubicBezTo>
                  <a:cubicBezTo>
                    <a:pt x="2614" y="1659"/>
                    <a:pt x="2616" y="1659"/>
                    <a:pt x="2619" y="1659"/>
                  </a:cubicBezTo>
                  <a:cubicBezTo>
                    <a:pt x="3893" y="1659"/>
                    <a:pt x="4984" y="4422"/>
                    <a:pt x="5348" y="5435"/>
                  </a:cubicBezTo>
                  <a:cubicBezTo>
                    <a:pt x="5830" y="6771"/>
                    <a:pt x="6102" y="8171"/>
                    <a:pt x="6295" y="9572"/>
                  </a:cubicBezTo>
                  <a:cubicBezTo>
                    <a:pt x="6756" y="12959"/>
                    <a:pt x="6848" y="16383"/>
                    <a:pt x="6752" y="19797"/>
                  </a:cubicBezTo>
                  <a:cubicBezTo>
                    <a:pt x="6750" y="19949"/>
                    <a:pt x="6864" y="20024"/>
                    <a:pt x="6981" y="20024"/>
                  </a:cubicBezTo>
                  <a:cubicBezTo>
                    <a:pt x="7042" y="20024"/>
                    <a:pt x="7104" y="20004"/>
                    <a:pt x="7151" y="19962"/>
                  </a:cubicBezTo>
                  <a:lnTo>
                    <a:pt x="7165" y="19962"/>
                  </a:lnTo>
                  <a:cubicBezTo>
                    <a:pt x="9237" y="19415"/>
                    <a:pt x="11223" y="18861"/>
                    <a:pt x="13381" y="18737"/>
                  </a:cubicBezTo>
                  <a:cubicBezTo>
                    <a:pt x="13719" y="18718"/>
                    <a:pt x="14055" y="18709"/>
                    <a:pt x="14389" y="18709"/>
                  </a:cubicBezTo>
                  <a:cubicBezTo>
                    <a:pt x="16178" y="18709"/>
                    <a:pt x="17918" y="18962"/>
                    <a:pt x="19692" y="19281"/>
                  </a:cubicBezTo>
                  <a:cubicBezTo>
                    <a:pt x="19709" y="19284"/>
                    <a:pt x="19724" y="19286"/>
                    <a:pt x="19739" y="19286"/>
                  </a:cubicBezTo>
                  <a:cubicBezTo>
                    <a:pt x="19781" y="19286"/>
                    <a:pt x="19817" y="19273"/>
                    <a:pt x="19848" y="19253"/>
                  </a:cubicBezTo>
                  <a:cubicBezTo>
                    <a:pt x="19873" y="19286"/>
                    <a:pt x="19909" y="19301"/>
                    <a:pt x="19945" y="19301"/>
                  </a:cubicBezTo>
                  <a:cubicBezTo>
                    <a:pt x="20018" y="19301"/>
                    <a:pt x="20091" y="19240"/>
                    <a:pt x="20075" y="19143"/>
                  </a:cubicBezTo>
                  <a:cubicBezTo>
                    <a:pt x="19444" y="15685"/>
                    <a:pt x="18791" y="12311"/>
                    <a:pt x="18846" y="8774"/>
                  </a:cubicBezTo>
                  <a:cubicBezTo>
                    <a:pt x="18870" y="7266"/>
                    <a:pt x="19007" y="5745"/>
                    <a:pt x="19393" y="4282"/>
                  </a:cubicBezTo>
                  <a:cubicBezTo>
                    <a:pt x="19610" y="3463"/>
                    <a:pt x="19903" y="2661"/>
                    <a:pt x="20305" y="1915"/>
                  </a:cubicBezTo>
                  <a:cubicBezTo>
                    <a:pt x="20440" y="1664"/>
                    <a:pt x="20594" y="1316"/>
                    <a:pt x="20794" y="1109"/>
                  </a:cubicBezTo>
                  <a:cubicBezTo>
                    <a:pt x="21001" y="898"/>
                    <a:pt x="21151" y="808"/>
                    <a:pt x="21284" y="808"/>
                  </a:cubicBezTo>
                  <a:close/>
                  <a:moveTo>
                    <a:pt x="21157" y="1"/>
                  </a:moveTo>
                  <a:cubicBezTo>
                    <a:pt x="21099" y="1"/>
                    <a:pt x="21042" y="21"/>
                    <a:pt x="21004" y="69"/>
                  </a:cubicBezTo>
                  <a:cubicBezTo>
                    <a:pt x="19152" y="2341"/>
                    <a:pt x="18519" y="5170"/>
                    <a:pt x="18416" y="8048"/>
                  </a:cubicBezTo>
                  <a:cubicBezTo>
                    <a:pt x="18288" y="11592"/>
                    <a:pt x="18612" y="15447"/>
                    <a:pt x="19706" y="18847"/>
                  </a:cubicBezTo>
                  <a:cubicBezTo>
                    <a:pt x="18108" y="18400"/>
                    <a:pt x="16355" y="18170"/>
                    <a:pt x="14585" y="18170"/>
                  </a:cubicBezTo>
                  <a:cubicBezTo>
                    <a:pt x="12026" y="18170"/>
                    <a:pt x="9434" y="18650"/>
                    <a:pt x="7231" y="19645"/>
                  </a:cubicBezTo>
                  <a:cubicBezTo>
                    <a:pt x="7382" y="15581"/>
                    <a:pt x="7279" y="11341"/>
                    <a:pt x="6398" y="7359"/>
                  </a:cubicBezTo>
                  <a:cubicBezTo>
                    <a:pt x="6040" y="5745"/>
                    <a:pt x="5493" y="4131"/>
                    <a:pt x="4556" y="2754"/>
                  </a:cubicBezTo>
                  <a:cubicBezTo>
                    <a:pt x="4150" y="2157"/>
                    <a:pt x="3466" y="975"/>
                    <a:pt x="2629" y="975"/>
                  </a:cubicBezTo>
                  <a:cubicBezTo>
                    <a:pt x="2516" y="975"/>
                    <a:pt x="2400" y="996"/>
                    <a:pt x="2281" y="1044"/>
                  </a:cubicBezTo>
                  <a:cubicBezTo>
                    <a:pt x="1260" y="1453"/>
                    <a:pt x="740" y="3278"/>
                    <a:pt x="516" y="4217"/>
                  </a:cubicBezTo>
                  <a:cubicBezTo>
                    <a:pt x="96" y="5993"/>
                    <a:pt x="0" y="7875"/>
                    <a:pt x="83" y="9692"/>
                  </a:cubicBezTo>
                  <a:cubicBezTo>
                    <a:pt x="254" y="13533"/>
                    <a:pt x="1325" y="17505"/>
                    <a:pt x="3431" y="20747"/>
                  </a:cubicBezTo>
                  <a:cubicBezTo>
                    <a:pt x="399" y="22809"/>
                    <a:pt x="75" y="27241"/>
                    <a:pt x="475" y="30556"/>
                  </a:cubicBezTo>
                  <a:cubicBezTo>
                    <a:pt x="933" y="34352"/>
                    <a:pt x="2805" y="37466"/>
                    <a:pt x="6415" y="38963"/>
                  </a:cubicBezTo>
                  <a:cubicBezTo>
                    <a:pt x="8510" y="39833"/>
                    <a:pt x="11011" y="40305"/>
                    <a:pt x="13537" y="40305"/>
                  </a:cubicBezTo>
                  <a:cubicBezTo>
                    <a:pt x="19332" y="40305"/>
                    <a:pt x="25265" y="37818"/>
                    <a:pt x="26765" y="31928"/>
                  </a:cubicBezTo>
                  <a:cubicBezTo>
                    <a:pt x="27333" y="29692"/>
                    <a:pt x="27016" y="27248"/>
                    <a:pt x="26483" y="25031"/>
                  </a:cubicBezTo>
                  <a:cubicBezTo>
                    <a:pt x="26036" y="23173"/>
                    <a:pt x="25244" y="21400"/>
                    <a:pt x="23530" y="20420"/>
                  </a:cubicBezTo>
                  <a:cubicBezTo>
                    <a:pt x="23582" y="20396"/>
                    <a:pt x="23630" y="20355"/>
                    <a:pt x="23657" y="20285"/>
                  </a:cubicBezTo>
                  <a:cubicBezTo>
                    <a:pt x="26328" y="13664"/>
                    <a:pt x="27154" y="5319"/>
                    <a:pt x="21338" y="69"/>
                  </a:cubicBezTo>
                  <a:cubicBezTo>
                    <a:pt x="21292" y="28"/>
                    <a:pt x="21223" y="1"/>
                    <a:pt x="2115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7"/>
            <p:cNvSpPr/>
            <p:nvPr/>
          </p:nvSpPr>
          <p:spPr>
            <a:xfrm>
              <a:off x="2282671" y="1874975"/>
              <a:ext cx="151349" cy="501863"/>
            </a:xfrm>
            <a:custGeom>
              <a:avLst/>
              <a:gdLst/>
              <a:ahLst/>
              <a:cxnLst/>
              <a:rect l="l" t="t" r="r" b="b"/>
              <a:pathLst>
                <a:path w="5232" h="17349" extrusionOk="0">
                  <a:moveTo>
                    <a:pt x="1893" y="653"/>
                  </a:moveTo>
                  <a:lnTo>
                    <a:pt x="1893" y="653"/>
                  </a:lnTo>
                  <a:cubicBezTo>
                    <a:pt x="3834" y="2650"/>
                    <a:pt x="4292" y="5868"/>
                    <a:pt x="4516" y="8521"/>
                  </a:cubicBezTo>
                  <a:cubicBezTo>
                    <a:pt x="4726" y="11054"/>
                    <a:pt x="5231" y="14654"/>
                    <a:pt x="4100" y="16987"/>
                  </a:cubicBezTo>
                  <a:cubicBezTo>
                    <a:pt x="4092" y="17005"/>
                    <a:pt x="4089" y="17022"/>
                    <a:pt x="4086" y="17036"/>
                  </a:cubicBezTo>
                  <a:cubicBezTo>
                    <a:pt x="4079" y="17035"/>
                    <a:pt x="4073" y="17034"/>
                    <a:pt x="4067" y="17034"/>
                  </a:cubicBezTo>
                  <a:cubicBezTo>
                    <a:pt x="4049" y="17034"/>
                    <a:pt x="4031" y="17039"/>
                    <a:pt x="4013" y="17046"/>
                  </a:cubicBezTo>
                  <a:cubicBezTo>
                    <a:pt x="3958" y="17029"/>
                    <a:pt x="3903" y="17005"/>
                    <a:pt x="3852" y="16981"/>
                  </a:cubicBezTo>
                  <a:cubicBezTo>
                    <a:pt x="3852" y="16963"/>
                    <a:pt x="3848" y="16943"/>
                    <a:pt x="3838" y="16922"/>
                  </a:cubicBezTo>
                  <a:cubicBezTo>
                    <a:pt x="1219" y="11818"/>
                    <a:pt x="427" y="6216"/>
                    <a:pt x="1893" y="653"/>
                  </a:cubicBezTo>
                  <a:close/>
                  <a:moveTo>
                    <a:pt x="1772" y="0"/>
                  </a:moveTo>
                  <a:cubicBezTo>
                    <a:pt x="1678" y="0"/>
                    <a:pt x="1587" y="56"/>
                    <a:pt x="1560" y="161"/>
                  </a:cubicBezTo>
                  <a:cubicBezTo>
                    <a:pt x="0" y="5768"/>
                    <a:pt x="623" y="12007"/>
                    <a:pt x="3620" y="17049"/>
                  </a:cubicBezTo>
                  <a:cubicBezTo>
                    <a:pt x="3644" y="17093"/>
                    <a:pt x="3682" y="17110"/>
                    <a:pt x="3719" y="17110"/>
                  </a:cubicBezTo>
                  <a:cubicBezTo>
                    <a:pt x="3741" y="17110"/>
                    <a:pt x="3763" y="17104"/>
                    <a:pt x="3782" y="17094"/>
                  </a:cubicBezTo>
                  <a:cubicBezTo>
                    <a:pt x="3834" y="17125"/>
                    <a:pt x="3889" y="17156"/>
                    <a:pt x="3938" y="17187"/>
                  </a:cubicBezTo>
                  <a:cubicBezTo>
                    <a:pt x="3944" y="17225"/>
                    <a:pt x="3968" y="17263"/>
                    <a:pt x="4000" y="17284"/>
                  </a:cubicBezTo>
                  <a:cubicBezTo>
                    <a:pt x="4033" y="17300"/>
                    <a:pt x="4068" y="17318"/>
                    <a:pt x="4103" y="17335"/>
                  </a:cubicBezTo>
                  <a:cubicBezTo>
                    <a:pt x="4124" y="17344"/>
                    <a:pt x="4144" y="17348"/>
                    <a:pt x="4163" y="17348"/>
                  </a:cubicBezTo>
                  <a:cubicBezTo>
                    <a:pt x="4217" y="17348"/>
                    <a:pt x="4263" y="17316"/>
                    <a:pt x="4289" y="17273"/>
                  </a:cubicBezTo>
                  <a:cubicBezTo>
                    <a:pt x="4343" y="17270"/>
                    <a:pt x="4395" y="17246"/>
                    <a:pt x="4430" y="17181"/>
                  </a:cubicBezTo>
                  <a:cubicBezTo>
                    <a:pt x="5083" y="15972"/>
                    <a:pt x="5107" y="14723"/>
                    <a:pt x="5104" y="13374"/>
                  </a:cubicBezTo>
                  <a:cubicBezTo>
                    <a:pt x="5104" y="11567"/>
                    <a:pt x="5087" y="9753"/>
                    <a:pt x="4905" y="7954"/>
                  </a:cubicBezTo>
                  <a:cubicBezTo>
                    <a:pt x="4626" y="5207"/>
                    <a:pt x="4086" y="1996"/>
                    <a:pt x="1931" y="62"/>
                  </a:cubicBezTo>
                  <a:cubicBezTo>
                    <a:pt x="1886" y="21"/>
                    <a:pt x="1829" y="0"/>
                    <a:pt x="177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7"/>
            <p:cNvSpPr/>
            <p:nvPr/>
          </p:nvSpPr>
          <p:spPr>
            <a:xfrm>
              <a:off x="2814896" y="1835603"/>
              <a:ext cx="148485" cy="520608"/>
            </a:xfrm>
            <a:custGeom>
              <a:avLst/>
              <a:gdLst/>
              <a:ahLst/>
              <a:cxnLst/>
              <a:rect l="l" t="t" r="r" b="b"/>
              <a:pathLst>
                <a:path w="5133" h="17997" extrusionOk="0">
                  <a:moveTo>
                    <a:pt x="1729" y="638"/>
                  </a:moveTo>
                  <a:cubicBezTo>
                    <a:pt x="3394" y="3058"/>
                    <a:pt x="4361" y="5873"/>
                    <a:pt x="4472" y="8822"/>
                  </a:cubicBezTo>
                  <a:cubicBezTo>
                    <a:pt x="4592" y="11978"/>
                    <a:pt x="3477" y="14536"/>
                    <a:pt x="2414" y="17422"/>
                  </a:cubicBezTo>
                  <a:cubicBezTo>
                    <a:pt x="1381" y="14804"/>
                    <a:pt x="858" y="12112"/>
                    <a:pt x="717" y="9294"/>
                  </a:cubicBezTo>
                  <a:cubicBezTo>
                    <a:pt x="579" y="6441"/>
                    <a:pt x="397" y="3250"/>
                    <a:pt x="1729" y="638"/>
                  </a:cubicBezTo>
                  <a:close/>
                  <a:moveTo>
                    <a:pt x="1689" y="1"/>
                  </a:moveTo>
                  <a:cubicBezTo>
                    <a:pt x="1620" y="1"/>
                    <a:pt x="1553" y="34"/>
                    <a:pt x="1512" y="108"/>
                  </a:cubicBezTo>
                  <a:cubicBezTo>
                    <a:pt x="1" y="2782"/>
                    <a:pt x="152" y="6049"/>
                    <a:pt x="287" y="9022"/>
                  </a:cubicBezTo>
                  <a:cubicBezTo>
                    <a:pt x="425" y="12082"/>
                    <a:pt x="882" y="15189"/>
                    <a:pt x="2314" y="17932"/>
                  </a:cubicBezTo>
                  <a:cubicBezTo>
                    <a:pt x="2337" y="17977"/>
                    <a:pt x="2380" y="17996"/>
                    <a:pt x="2424" y="17996"/>
                  </a:cubicBezTo>
                  <a:cubicBezTo>
                    <a:pt x="2513" y="17996"/>
                    <a:pt x="2609" y="17920"/>
                    <a:pt x="2568" y="17822"/>
                  </a:cubicBezTo>
                  <a:cubicBezTo>
                    <a:pt x="2552" y="17784"/>
                    <a:pt x="2538" y="17743"/>
                    <a:pt x="2523" y="17705"/>
                  </a:cubicBezTo>
                  <a:lnTo>
                    <a:pt x="2523" y="17705"/>
                  </a:lnTo>
                  <a:cubicBezTo>
                    <a:pt x="2552" y="17716"/>
                    <a:pt x="2583" y="17721"/>
                    <a:pt x="2614" y="17721"/>
                  </a:cubicBezTo>
                  <a:cubicBezTo>
                    <a:pt x="2703" y="17721"/>
                    <a:pt x="2793" y="17675"/>
                    <a:pt x="2833" y="17571"/>
                  </a:cubicBezTo>
                  <a:cubicBezTo>
                    <a:pt x="4000" y="14484"/>
                    <a:pt x="5133" y="11713"/>
                    <a:pt x="4901" y="8337"/>
                  </a:cubicBezTo>
                  <a:cubicBezTo>
                    <a:pt x="4699" y="5353"/>
                    <a:pt x="3646" y="2521"/>
                    <a:pt x="1891" y="108"/>
                  </a:cubicBezTo>
                  <a:cubicBezTo>
                    <a:pt x="1842" y="40"/>
                    <a:pt x="1764" y="1"/>
                    <a:pt x="1689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7"/>
            <p:cNvSpPr/>
            <p:nvPr/>
          </p:nvSpPr>
          <p:spPr>
            <a:xfrm>
              <a:off x="2512392" y="2509815"/>
              <a:ext cx="335935" cy="382855"/>
            </a:xfrm>
            <a:custGeom>
              <a:avLst/>
              <a:gdLst/>
              <a:ahLst/>
              <a:cxnLst/>
              <a:rect l="l" t="t" r="r" b="b"/>
              <a:pathLst>
                <a:path w="11613" h="13235" extrusionOk="0">
                  <a:moveTo>
                    <a:pt x="5026" y="0"/>
                  </a:moveTo>
                  <a:cubicBezTo>
                    <a:pt x="4596" y="0"/>
                    <a:pt x="4168" y="50"/>
                    <a:pt x="3744" y="160"/>
                  </a:cubicBezTo>
                  <a:cubicBezTo>
                    <a:pt x="3592" y="198"/>
                    <a:pt x="3526" y="377"/>
                    <a:pt x="3599" y="511"/>
                  </a:cubicBezTo>
                  <a:cubicBezTo>
                    <a:pt x="3815" y="897"/>
                    <a:pt x="4074" y="1251"/>
                    <a:pt x="4435" y="1509"/>
                  </a:cubicBezTo>
                  <a:cubicBezTo>
                    <a:pt x="4460" y="1523"/>
                    <a:pt x="4480" y="1530"/>
                    <a:pt x="4504" y="1530"/>
                  </a:cubicBezTo>
                  <a:cubicBezTo>
                    <a:pt x="4508" y="1537"/>
                    <a:pt x="4514" y="1544"/>
                    <a:pt x="4517" y="1547"/>
                  </a:cubicBezTo>
                  <a:cubicBezTo>
                    <a:pt x="4566" y="1599"/>
                    <a:pt x="4614" y="1637"/>
                    <a:pt x="4669" y="1664"/>
                  </a:cubicBezTo>
                  <a:cubicBezTo>
                    <a:pt x="4528" y="5261"/>
                    <a:pt x="4965" y="8974"/>
                    <a:pt x="5154" y="12561"/>
                  </a:cubicBezTo>
                  <a:cubicBezTo>
                    <a:pt x="5158" y="12629"/>
                    <a:pt x="5189" y="12680"/>
                    <a:pt x="5230" y="12715"/>
                  </a:cubicBezTo>
                  <a:cubicBezTo>
                    <a:pt x="5216" y="12715"/>
                    <a:pt x="5202" y="12715"/>
                    <a:pt x="5187" y="12715"/>
                  </a:cubicBezTo>
                  <a:cubicBezTo>
                    <a:pt x="3429" y="12715"/>
                    <a:pt x="1681" y="12313"/>
                    <a:pt x="247" y="11487"/>
                  </a:cubicBezTo>
                  <a:cubicBezTo>
                    <a:pt x="228" y="11476"/>
                    <a:pt x="209" y="11471"/>
                    <a:pt x="190" y="11471"/>
                  </a:cubicBezTo>
                  <a:cubicBezTo>
                    <a:pt x="89" y="11471"/>
                    <a:pt x="0" y="11605"/>
                    <a:pt x="95" y="11683"/>
                  </a:cubicBezTo>
                  <a:cubicBezTo>
                    <a:pt x="1439" y="12760"/>
                    <a:pt x="3277" y="13235"/>
                    <a:pt x="5157" y="13235"/>
                  </a:cubicBezTo>
                  <a:cubicBezTo>
                    <a:pt x="7446" y="13235"/>
                    <a:pt x="9797" y="12530"/>
                    <a:pt x="11394" y="11349"/>
                  </a:cubicBezTo>
                  <a:cubicBezTo>
                    <a:pt x="11613" y="11186"/>
                    <a:pt x="11473" y="10848"/>
                    <a:pt x="11266" y="10848"/>
                  </a:cubicBezTo>
                  <a:cubicBezTo>
                    <a:pt x="11223" y="10848"/>
                    <a:pt x="11176" y="10863"/>
                    <a:pt x="11129" y="10898"/>
                  </a:cubicBezTo>
                  <a:cubicBezTo>
                    <a:pt x="9597" y="12040"/>
                    <a:pt x="7567" y="12646"/>
                    <a:pt x="5523" y="12708"/>
                  </a:cubicBezTo>
                  <a:cubicBezTo>
                    <a:pt x="5557" y="12674"/>
                    <a:pt x="5578" y="12626"/>
                    <a:pt x="5575" y="12561"/>
                  </a:cubicBezTo>
                  <a:cubicBezTo>
                    <a:pt x="5402" y="8981"/>
                    <a:pt x="5457" y="5257"/>
                    <a:pt x="4965" y="1699"/>
                  </a:cubicBezTo>
                  <a:cubicBezTo>
                    <a:pt x="5165" y="1633"/>
                    <a:pt x="5286" y="1413"/>
                    <a:pt x="5405" y="1258"/>
                  </a:cubicBezTo>
                  <a:cubicBezTo>
                    <a:pt x="5616" y="983"/>
                    <a:pt x="5823" y="704"/>
                    <a:pt x="6032" y="429"/>
                  </a:cubicBezTo>
                  <a:cubicBezTo>
                    <a:pt x="6122" y="311"/>
                    <a:pt x="6032" y="84"/>
                    <a:pt x="5884" y="63"/>
                  </a:cubicBezTo>
                  <a:cubicBezTo>
                    <a:pt x="5598" y="22"/>
                    <a:pt x="5311" y="0"/>
                    <a:pt x="5026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7"/>
            <p:cNvSpPr/>
            <p:nvPr/>
          </p:nvSpPr>
          <p:spPr>
            <a:xfrm>
              <a:off x="2373767" y="2482217"/>
              <a:ext cx="91382" cy="49495"/>
            </a:xfrm>
            <a:custGeom>
              <a:avLst/>
              <a:gdLst/>
              <a:ahLst/>
              <a:cxnLst/>
              <a:rect l="l" t="t" r="r" b="b"/>
              <a:pathLst>
                <a:path w="3159" h="1711" extrusionOk="0">
                  <a:moveTo>
                    <a:pt x="1587" y="0"/>
                  </a:moveTo>
                  <a:cubicBezTo>
                    <a:pt x="1562" y="0"/>
                    <a:pt x="1537" y="1"/>
                    <a:pt x="1511" y="2"/>
                  </a:cubicBezTo>
                  <a:cubicBezTo>
                    <a:pt x="757" y="44"/>
                    <a:pt x="1" y="756"/>
                    <a:pt x="141" y="1544"/>
                  </a:cubicBezTo>
                  <a:cubicBezTo>
                    <a:pt x="153" y="1609"/>
                    <a:pt x="200" y="1636"/>
                    <a:pt x="250" y="1636"/>
                  </a:cubicBezTo>
                  <a:cubicBezTo>
                    <a:pt x="308" y="1636"/>
                    <a:pt x="371" y="1601"/>
                    <a:pt x="393" y="1544"/>
                  </a:cubicBezTo>
                  <a:cubicBezTo>
                    <a:pt x="584" y="1004"/>
                    <a:pt x="918" y="443"/>
                    <a:pt x="1570" y="443"/>
                  </a:cubicBezTo>
                  <a:cubicBezTo>
                    <a:pt x="1575" y="443"/>
                    <a:pt x="1579" y="443"/>
                    <a:pt x="1583" y="443"/>
                  </a:cubicBezTo>
                  <a:cubicBezTo>
                    <a:pt x="2237" y="450"/>
                    <a:pt x="2568" y="1004"/>
                    <a:pt x="2702" y="1565"/>
                  </a:cubicBezTo>
                  <a:cubicBezTo>
                    <a:pt x="2726" y="1666"/>
                    <a:pt x="2801" y="1711"/>
                    <a:pt x="2880" y="1711"/>
                  </a:cubicBezTo>
                  <a:cubicBezTo>
                    <a:pt x="2984" y="1711"/>
                    <a:pt x="3093" y="1635"/>
                    <a:pt x="3101" y="1510"/>
                  </a:cubicBezTo>
                  <a:cubicBezTo>
                    <a:pt x="3158" y="703"/>
                    <a:pt x="2362" y="0"/>
                    <a:pt x="158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7"/>
            <p:cNvSpPr/>
            <p:nvPr/>
          </p:nvSpPr>
          <p:spPr>
            <a:xfrm>
              <a:off x="2814983" y="2455603"/>
              <a:ext cx="83890" cy="53921"/>
            </a:xfrm>
            <a:custGeom>
              <a:avLst/>
              <a:gdLst/>
              <a:ahLst/>
              <a:cxnLst/>
              <a:rect l="l" t="t" r="r" b="b"/>
              <a:pathLst>
                <a:path w="2900" h="1864" extrusionOk="0">
                  <a:moveTo>
                    <a:pt x="1285" y="0"/>
                  </a:moveTo>
                  <a:cubicBezTo>
                    <a:pt x="635" y="0"/>
                    <a:pt x="1" y="510"/>
                    <a:pt x="46" y="1194"/>
                  </a:cubicBezTo>
                  <a:cubicBezTo>
                    <a:pt x="53" y="1301"/>
                    <a:pt x="127" y="1353"/>
                    <a:pt x="203" y="1353"/>
                  </a:cubicBezTo>
                  <a:cubicBezTo>
                    <a:pt x="281" y="1353"/>
                    <a:pt x="361" y="1299"/>
                    <a:pt x="373" y="1194"/>
                  </a:cubicBezTo>
                  <a:cubicBezTo>
                    <a:pt x="431" y="744"/>
                    <a:pt x="854" y="450"/>
                    <a:pt x="1280" y="450"/>
                  </a:cubicBezTo>
                  <a:cubicBezTo>
                    <a:pt x="1414" y="450"/>
                    <a:pt x="1547" y="479"/>
                    <a:pt x="1671" y="541"/>
                  </a:cubicBezTo>
                  <a:cubicBezTo>
                    <a:pt x="2125" y="768"/>
                    <a:pt x="2331" y="1239"/>
                    <a:pt x="2449" y="1704"/>
                  </a:cubicBezTo>
                  <a:cubicBezTo>
                    <a:pt x="2477" y="1816"/>
                    <a:pt x="2557" y="1864"/>
                    <a:pt x="2640" y="1864"/>
                  </a:cubicBezTo>
                  <a:cubicBezTo>
                    <a:pt x="2766" y="1864"/>
                    <a:pt x="2900" y="1753"/>
                    <a:pt x="2875" y="1586"/>
                  </a:cubicBezTo>
                  <a:cubicBezTo>
                    <a:pt x="2755" y="850"/>
                    <a:pt x="2201" y="86"/>
                    <a:pt x="1413" y="7"/>
                  </a:cubicBezTo>
                  <a:cubicBezTo>
                    <a:pt x="1370" y="3"/>
                    <a:pt x="1328" y="0"/>
                    <a:pt x="128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7"/>
            <p:cNvSpPr/>
            <p:nvPr/>
          </p:nvSpPr>
          <p:spPr>
            <a:xfrm>
              <a:off x="2325254" y="2630708"/>
              <a:ext cx="86956" cy="59880"/>
            </a:xfrm>
            <a:custGeom>
              <a:avLst/>
              <a:gdLst/>
              <a:ahLst/>
              <a:cxnLst/>
              <a:rect l="l" t="t" r="r" b="b"/>
              <a:pathLst>
                <a:path w="3006" h="2070" extrusionOk="0">
                  <a:moveTo>
                    <a:pt x="1355" y="0"/>
                  </a:moveTo>
                  <a:cubicBezTo>
                    <a:pt x="1149" y="0"/>
                    <a:pt x="939" y="48"/>
                    <a:pt x="731" y="149"/>
                  </a:cubicBezTo>
                  <a:cubicBezTo>
                    <a:pt x="328" y="345"/>
                    <a:pt x="1" y="748"/>
                    <a:pt x="115" y="1216"/>
                  </a:cubicBezTo>
                  <a:cubicBezTo>
                    <a:pt x="258" y="1796"/>
                    <a:pt x="909" y="2070"/>
                    <a:pt x="1545" y="2070"/>
                  </a:cubicBezTo>
                  <a:cubicBezTo>
                    <a:pt x="1949" y="2070"/>
                    <a:pt x="2347" y="1959"/>
                    <a:pt x="2603" y="1746"/>
                  </a:cubicBezTo>
                  <a:cubicBezTo>
                    <a:pt x="2937" y="1471"/>
                    <a:pt x="3006" y="1020"/>
                    <a:pt x="2782" y="651"/>
                  </a:cubicBezTo>
                  <a:cubicBezTo>
                    <a:pt x="2607" y="362"/>
                    <a:pt x="2318" y="200"/>
                    <a:pt x="2001" y="156"/>
                  </a:cubicBezTo>
                  <a:cubicBezTo>
                    <a:pt x="1793" y="54"/>
                    <a:pt x="1576" y="0"/>
                    <a:pt x="1355" y="0"/>
                  </a:cubicBezTo>
                  <a:close/>
                </a:path>
              </a:pathLst>
            </a:custGeom>
            <a:solidFill>
              <a:srgbClr val="EEA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7"/>
            <p:cNvSpPr/>
            <p:nvPr/>
          </p:nvSpPr>
          <p:spPr>
            <a:xfrm>
              <a:off x="2903938" y="2604094"/>
              <a:ext cx="104631" cy="54991"/>
            </a:xfrm>
            <a:custGeom>
              <a:avLst/>
              <a:gdLst/>
              <a:ahLst/>
              <a:cxnLst/>
              <a:rect l="l" t="t" r="r" b="b"/>
              <a:pathLst>
                <a:path w="3617" h="1901" extrusionOk="0">
                  <a:moveTo>
                    <a:pt x="1844" y="1"/>
                  </a:moveTo>
                  <a:cubicBezTo>
                    <a:pt x="1154" y="1"/>
                    <a:pt x="220" y="378"/>
                    <a:pt x="110" y="1055"/>
                  </a:cubicBezTo>
                  <a:cubicBezTo>
                    <a:pt x="1" y="1712"/>
                    <a:pt x="832" y="1901"/>
                    <a:pt x="1472" y="1901"/>
                  </a:cubicBezTo>
                  <a:cubicBezTo>
                    <a:pt x="1680" y="1901"/>
                    <a:pt x="1868" y="1881"/>
                    <a:pt x="1996" y="1850"/>
                  </a:cubicBezTo>
                  <a:cubicBezTo>
                    <a:pt x="2629" y="1706"/>
                    <a:pt x="3617" y="1014"/>
                    <a:pt x="2805" y="391"/>
                  </a:cubicBezTo>
                  <a:cubicBezTo>
                    <a:pt x="2649" y="274"/>
                    <a:pt x="2481" y="208"/>
                    <a:pt x="2312" y="181"/>
                  </a:cubicBezTo>
                  <a:cubicBezTo>
                    <a:pt x="2303" y="116"/>
                    <a:pt x="2265" y="57"/>
                    <a:pt x="2195" y="40"/>
                  </a:cubicBezTo>
                  <a:cubicBezTo>
                    <a:pt x="2091" y="14"/>
                    <a:pt x="1972" y="1"/>
                    <a:pt x="1844" y="1"/>
                  </a:cubicBezTo>
                  <a:close/>
                </a:path>
              </a:pathLst>
            </a:custGeom>
            <a:solidFill>
              <a:srgbClr val="EEA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27"/>
          <p:cNvSpPr/>
          <p:nvPr/>
        </p:nvSpPr>
        <p:spPr>
          <a:xfrm>
            <a:off x="5950875" y="1647325"/>
            <a:ext cx="1190498" cy="1210285"/>
          </a:xfrm>
          <a:custGeom>
            <a:avLst/>
            <a:gdLst/>
            <a:ahLst/>
            <a:cxnLst/>
            <a:rect l="l" t="t" r="r" b="b"/>
            <a:pathLst>
              <a:path w="30804" h="31316" extrusionOk="0">
                <a:moveTo>
                  <a:pt x="13786" y="1"/>
                </a:moveTo>
                <a:cubicBezTo>
                  <a:pt x="5278" y="1"/>
                  <a:pt x="0" y="7408"/>
                  <a:pt x="0" y="15913"/>
                </a:cubicBezTo>
                <a:cubicBezTo>
                  <a:pt x="0" y="24422"/>
                  <a:pt x="6897" y="31315"/>
                  <a:pt x="15401" y="31315"/>
                </a:cubicBezTo>
                <a:cubicBezTo>
                  <a:pt x="23910" y="31315"/>
                  <a:pt x="30803" y="24422"/>
                  <a:pt x="30803" y="15913"/>
                </a:cubicBezTo>
                <a:cubicBezTo>
                  <a:pt x="30803" y="7408"/>
                  <a:pt x="22291" y="1"/>
                  <a:pt x="137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" name="Google Shape;178;p27"/>
          <p:cNvGrpSpPr/>
          <p:nvPr/>
        </p:nvGrpSpPr>
        <p:grpSpPr>
          <a:xfrm>
            <a:off x="6088338" y="1943925"/>
            <a:ext cx="915571" cy="763543"/>
            <a:chOff x="3980750" y="2184775"/>
            <a:chExt cx="915571" cy="763543"/>
          </a:xfrm>
        </p:grpSpPr>
        <p:sp>
          <p:nvSpPr>
            <p:cNvPr id="179" name="Google Shape;179;p27"/>
            <p:cNvSpPr/>
            <p:nvPr/>
          </p:nvSpPr>
          <p:spPr>
            <a:xfrm>
              <a:off x="3980750" y="2184775"/>
              <a:ext cx="915571" cy="763543"/>
            </a:xfrm>
            <a:custGeom>
              <a:avLst/>
              <a:gdLst/>
              <a:ahLst/>
              <a:cxnLst/>
              <a:rect l="l" t="t" r="r" b="b"/>
              <a:pathLst>
                <a:path w="22331" h="18623" extrusionOk="0">
                  <a:moveTo>
                    <a:pt x="13686" y="431"/>
                  </a:moveTo>
                  <a:cubicBezTo>
                    <a:pt x="15525" y="431"/>
                    <a:pt x="17337" y="871"/>
                    <a:pt x="18919" y="1865"/>
                  </a:cubicBezTo>
                  <a:cubicBezTo>
                    <a:pt x="18953" y="1886"/>
                    <a:pt x="18985" y="1893"/>
                    <a:pt x="19015" y="1893"/>
                  </a:cubicBezTo>
                  <a:cubicBezTo>
                    <a:pt x="22251" y="5676"/>
                    <a:pt x="18575" y="11991"/>
                    <a:pt x="15697" y="14847"/>
                  </a:cubicBezTo>
                  <a:cubicBezTo>
                    <a:pt x="13799" y="16733"/>
                    <a:pt x="11059" y="18190"/>
                    <a:pt x="8419" y="18190"/>
                  </a:cubicBezTo>
                  <a:cubicBezTo>
                    <a:pt x="6775" y="18190"/>
                    <a:pt x="5170" y="17625"/>
                    <a:pt x="3831" y="16248"/>
                  </a:cubicBezTo>
                  <a:cubicBezTo>
                    <a:pt x="0" y="12307"/>
                    <a:pt x="1738" y="6198"/>
                    <a:pt x="5752" y="3153"/>
                  </a:cubicBezTo>
                  <a:cubicBezTo>
                    <a:pt x="7958" y="1477"/>
                    <a:pt x="10853" y="431"/>
                    <a:pt x="13686" y="431"/>
                  </a:cubicBezTo>
                  <a:close/>
                  <a:moveTo>
                    <a:pt x="13653" y="1"/>
                  </a:moveTo>
                  <a:cubicBezTo>
                    <a:pt x="7450" y="1"/>
                    <a:pt x="880" y="4832"/>
                    <a:pt x="1243" y="11337"/>
                  </a:cubicBezTo>
                  <a:cubicBezTo>
                    <a:pt x="1439" y="14879"/>
                    <a:pt x="4068" y="18169"/>
                    <a:pt x="7693" y="18575"/>
                  </a:cubicBezTo>
                  <a:cubicBezTo>
                    <a:pt x="7981" y="18607"/>
                    <a:pt x="8267" y="18623"/>
                    <a:pt x="8552" y="18623"/>
                  </a:cubicBezTo>
                  <a:cubicBezTo>
                    <a:pt x="12187" y="18623"/>
                    <a:pt x="15497" y="16084"/>
                    <a:pt x="17587" y="13285"/>
                  </a:cubicBezTo>
                  <a:cubicBezTo>
                    <a:pt x="19752" y="10384"/>
                    <a:pt x="22330" y="4770"/>
                    <a:pt x="19212" y="1649"/>
                  </a:cubicBezTo>
                  <a:cubicBezTo>
                    <a:pt x="19205" y="1590"/>
                    <a:pt x="19177" y="1535"/>
                    <a:pt x="19115" y="1498"/>
                  </a:cubicBezTo>
                  <a:cubicBezTo>
                    <a:pt x="17477" y="468"/>
                    <a:pt x="15583" y="1"/>
                    <a:pt x="1365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7"/>
            <p:cNvSpPr/>
            <p:nvPr/>
          </p:nvSpPr>
          <p:spPr>
            <a:xfrm>
              <a:off x="4591144" y="2298506"/>
              <a:ext cx="140302" cy="146288"/>
            </a:xfrm>
            <a:custGeom>
              <a:avLst/>
              <a:gdLst/>
              <a:ahLst/>
              <a:cxnLst/>
              <a:rect l="l" t="t" r="r" b="b"/>
              <a:pathLst>
                <a:path w="3422" h="3568" extrusionOk="0">
                  <a:moveTo>
                    <a:pt x="847" y="1367"/>
                  </a:moveTo>
                  <a:lnTo>
                    <a:pt x="847" y="1367"/>
                  </a:lnTo>
                  <a:cubicBezTo>
                    <a:pt x="837" y="1421"/>
                    <a:pt x="823" y="1477"/>
                    <a:pt x="820" y="1532"/>
                  </a:cubicBezTo>
                  <a:cubicBezTo>
                    <a:pt x="814" y="1539"/>
                    <a:pt x="803" y="1545"/>
                    <a:pt x="793" y="1553"/>
                  </a:cubicBezTo>
                  <a:cubicBezTo>
                    <a:pt x="658" y="1587"/>
                    <a:pt x="593" y="1721"/>
                    <a:pt x="607" y="1852"/>
                  </a:cubicBezTo>
                  <a:cubicBezTo>
                    <a:pt x="572" y="1855"/>
                    <a:pt x="538" y="1855"/>
                    <a:pt x="510" y="1858"/>
                  </a:cubicBezTo>
                  <a:cubicBezTo>
                    <a:pt x="603" y="1683"/>
                    <a:pt x="717" y="1518"/>
                    <a:pt x="847" y="1367"/>
                  </a:cubicBezTo>
                  <a:close/>
                  <a:moveTo>
                    <a:pt x="2234" y="1"/>
                  </a:moveTo>
                  <a:cubicBezTo>
                    <a:pt x="1162" y="1"/>
                    <a:pt x="287" y="1100"/>
                    <a:pt x="18" y="2048"/>
                  </a:cubicBezTo>
                  <a:cubicBezTo>
                    <a:pt x="1" y="2110"/>
                    <a:pt x="15" y="2158"/>
                    <a:pt x="42" y="2196"/>
                  </a:cubicBezTo>
                  <a:cubicBezTo>
                    <a:pt x="49" y="2258"/>
                    <a:pt x="73" y="2320"/>
                    <a:pt x="121" y="2358"/>
                  </a:cubicBezTo>
                  <a:cubicBezTo>
                    <a:pt x="592" y="2771"/>
                    <a:pt x="1593" y="3568"/>
                    <a:pt x="2394" y="3568"/>
                  </a:cubicBezTo>
                  <a:cubicBezTo>
                    <a:pt x="2588" y="3568"/>
                    <a:pt x="2770" y="3521"/>
                    <a:pt x="2930" y="3411"/>
                  </a:cubicBezTo>
                  <a:cubicBezTo>
                    <a:pt x="3239" y="3197"/>
                    <a:pt x="3346" y="2778"/>
                    <a:pt x="3274" y="2430"/>
                  </a:cubicBezTo>
                  <a:cubicBezTo>
                    <a:pt x="3209" y="2103"/>
                    <a:pt x="2995" y="1862"/>
                    <a:pt x="2737" y="1680"/>
                  </a:cubicBezTo>
                  <a:cubicBezTo>
                    <a:pt x="2988" y="1535"/>
                    <a:pt x="3209" y="1336"/>
                    <a:pt x="3287" y="1050"/>
                  </a:cubicBezTo>
                  <a:cubicBezTo>
                    <a:pt x="3422" y="578"/>
                    <a:pt x="3092" y="173"/>
                    <a:pt x="2647" y="55"/>
                  </a:cubicBezTo>
                  <a:cubicBezTo>
                    <a:pt x="2507" y="18"/>
                    <a:pt x="2369" y="1"/>
                    <a:pt x="2234" y="1"/>
                  </a:cubicBezTo>
                  <a:close/>
                </a:path>
              </a:pathLst>
            </a:custGeom>
            <a:solidFill>
              <a:srgbClr val="EEA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7"/>
            <p:cNvSpPr/>
            <p:nvPr/>
          </p:nvSpPr>
          <p:spPr>
            <a:xfrm>
              <a:off x="4636448" y="2528019"/>
              <a:ext cx="103607" cy="99220"/>
            </a:xfrm>
            <a:custGeom>
              <a:avLst/>
              <a:gdLst/>
              <a:ahLst/>
              <a:cxnLst/>
              <a:rect l="l" t="t" r="r" b="b"/>
              <a:pathLst>
                <a:path w="2527" h="2420" extrusionOk="0">
                  <a:moveTo>
                    <a:pt x="1639" y="1"/>
                  </a:moveTo>
                  <a:cubicBezTo>
                    <a:pt x="1362" y="1"/>
                    <a:pt x="1106" y="205"/>
                    <a:pt x="995" y="452"/>
                  </a:cubicBezTo>
                  <a:cubicBezTo>
                    <a:pt x="927" y="611"/>
                    <a:pt x="916" y="773"/>
                    <a:pt x="940" y="931"/>
                  </a:cubicBezTo>
                  <a:cubicBezTo>
                    <a:pt x="883" y="921"/>
                    <a:pt x="825" y="915"/>
                    <a:pt x="767" y="915"/>
                  </a:cubicBezTo>
                  <a:cubicBezTo>
                    <a:pt x="670" y="915"/>
                    <a:pt x="571" y="931"/>
                    <a:pt x="473" y="973"/>
                  </a:cubicBezTo>
                  <a:cubicBezTo>
                    <a:pt x="211" y="1082"/>
                    <a:pt x="1" y="1344"/>
                    <a:pt x="22" y="1633"/>
                  </a:cubicBezTo>
                  <a:cubicBezTo>
                    <a:pt x="68" y="2268"/>
                    <a:pt x="849" y="2419"/>
                    <a:pt x="1487" y="2419"/>
                  </a:cubicBezTo>
                  <a:cubicBezTo>
                    <a:pt x="1703" y="2419"/>
                    <a:pt x="1903" y="2402"/>
                    <a:pt x="2052" y="2380"/>
                  </a:cubicBezTo>
                  <a:cubicBezTo>
                    <a:pt x="2110" y="2373"/>
                    <a:pt x="2162" y="2345"/>
                    <a:pt x="2203" y="2311"/>
                  </a:cubicBezTo>
                  <a:cubicBezTo>
                    <a:pt x="2231" y="2297"/>
                    <a:pt x="2255" y="2277"/>
                    <a:pt x="2272" y="2242"/>
                  </a:cubicBezTo>
                  <a:cubicBezTo>
                    <a:pt x="2272" y="2239"/>
                    <a:pt x="2276" y="2232"/>
                    <a:pt x="2276" y="2225"/>
                  </a:cubicBezTo>
                  <a:cubicBezTo>
                    <a:pt x="2296" y="2198"/>
                    <a:pt x="2306" y="2166"/>
                    <a:pt x="2314" y="2132"/>
                  </a:cubicBezTo>
                  <a:cubicBezTo>
                    <a:pt x="2527" y="1513"/>
                    <a:pt x="2506" y="188"/>
                    <a:pt x="1766" y="15"/>
                  </a:cubicBezTo>
                  <a:cubicBezTo>
                    <a:pt x="1724" y="5"/>
                    <a:pt x="1681" y="1"/>
                    <a:pt x="1639" y="1"/>
                  </a:cubicBezTo>
                  <a:close/>
                </a:path>
              </a:pathLst>
            </a:custGeom>
            <a:solidFill>
              <a:srgbClr val="EEA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7"/>
            <p:cNvSpPr/>
            <p:nvPr/>
          </p:nvSpPr>
          <p:spPr>
            <a:xfrm>
              <a:off x="4396029" y="2449834"/>
              <a:ext cx="171462" cy="177407"/>
            </a:xfrm>
            <a:custGeom>
              <a:avLst/>
              <a:gdLst/>
              <a:ahLst/>
              <a:cxnLst/>
              <a:rect l="l" t="t" r="r" b="b"/>
              <a:pathLst>
                <a:path w="4182" h="4327" extrusionOk="0">
                  <a:moveTo>
                    <a:pt x="1631" y="1"/>
                  </a:moveTo>
                  <a:cubicBezTo>
                    <a:pt x="1406" y="1"/>
                    <a:pt x="1183" y="52"/>
                    <a:pt x="968" y="170"/>
                  </a:cubicBezTo>
                  <a:cubicBezTo>
                    <a:pt x="0" y="697"/>
                    <a:pt x="434" y="1544"/>
                    <a:pt x="1071" y="2054"/>
                  </a:cubicBezTo>
                  <a:cubicBezTo>
                    <a:pt x="703" y="2335"/>
                    <a:pt x="375" y="2673"/>
                    <a:pt x="310" y="3151"/>
                  </a:cubicBezTo>
                  <a:cubicBezTo>
                    <a:pt x="252" y="3585"/>
                    <a:pt x="417" y="4025"/>
                    <a:pt x="826" y="4222"/>
                  </a:cubicBezTo>
                  <a:cubicBezTo>
                    <a:pt x="978" y="4294"/>
                    <a:pt x="1137" y="4326"/>
                    <a:pt x="1295" y="4326"/>
                  </a:cubicBezTo>
                  <a:cubicBezTo>
                    <a:pt x="1616" y="4326"/>
                    <a:pt x="1934" y="4194"/>
                    <a:pt x="2193" y="3998"/>
                  </a:cubicBezTo>
                  <a:cubicBezTo>
                    <a:pt x="2919" y="3450"/>
                    <a:pt x="3483" y="2566"/>
                    <a:pt x="4065" y="1874"/>
                  </a:cubicBezTo>
                  <a:cubicBezTo>
                    <a:pt x="4151" y="1771"/>
                    <a:pt x="4182" y="1575"/>
                    <a:pt x="4054" y="1482"/>
                  </a:cubicBezTo>
                  <a:cubicBezTo>
                    <a:pt x="4010" y="1451"/>
                    <a:pt x="3951" y="1409"/>
                    <a:pt x="3879" y="1361"/>
                  </a:cubicBezTo>
                  <a:cubicBezTo>
                    <a:pt x="3359" y="740"/>
                    <a:pt x="2485" y="1"/>
                    <a:pt x="1631" y="1"/>
                  </a:cubicBezTo>
                  <a:close/>
                </a:path>
              </a:pathLst>
            </a:custGeom>
            <a:solidFill>
              <a:srgbClr val="EEA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7"/>
            <p:cNvSpPr/>
            <p:nvPr/>
          </p:nvSpPr>
          <p:spPr>
            <a:xfrm>
              <a:off x="4488318" y="2670409"/>
              <a:ext cx="120130" cy="126772"/>
            </a:xfrm>
            <a:custGeom>
              <a:avLst/>
              <a:gdLst/>
              <a:ahLst/>
              <a:cxnLst/>
              <a:rect l="l" t="t" r="r" b="b"/>
              <a:pathLst>
                <a:path w="2930" h="3092" extrusionOk="0">
                  <a:moveTo>
                    <a:pt x="1700" y="1209"/>
                  </a:moveTo>
                  <a:lnTo>
                    <a:pt x="1700" y="1209"/>
                  </a:lnTo>
                  <a:cubicBezTo>
                    <a:pt x="1845" y="1316"/>
                    <a:pt x="2007" y="1395"/>
                    <a:pt x="2178" y="1464"/>
                  </a:cubicBezTo>
                  <a:cubicBezTo>
                    <a:pt x="2103" y="1474"/>
                    <a:pt x="2027" y="1485"/>
                    <a:pt x="1951" y="1492"/>
                  </a:cubicBezTo>
                  <a:cubicBezTo>
                    <a:pt x="1869" y="1409"/>
                    <a:pt x="1789" y="1320"/>
                    <a:pt x="1721" y="1226"/>
                  </a:cubicBezTo>
                  <a:cubicBezTo>
                    <a:pt x="1714" y="1220"/>
                    <a:pt x="1707" y="1217"/>
                    <a:pt x="1700" y="1209"/>
                  </a:cubicBezTo>
                  <a:close/>
                  <a:moveTo>
                    <a:pt x="1187" y="1"/>
                  </a:moveTo>
                  <a:cubicBezTo>
                    <a:pt x="1120" y="1"/>
                    <a:pt x="1080" y="50"/>
                    <a:pt x="1071" y="108"/>
                  </a:cubicBezTo>
                  <a:cubicBezTo>
                    <a:pt x="1033" y="118"/>
                    <a:pt x="991" y="135"/>
                    <a:pt x="953" y="170"/>
                  </a:cubicBezTo>
                  <a:cubicBezTo>
                    <a:pt x="547" y="524"/>
                    <a:pt x="275" y="1044"/>
                    <a:pt x="165" y="1568"/>
                  </a:cubicBezTo>
                  <a:cubicBezTo>
                    <a:pt x="83" y="1956"/>
                    <a:pt x="0" y="2631"/>
                    <a:pt x="310" y="2940"/>
                  </a:cubicBezTo>
                  <a:cubicBezTo>
                    <a:pt x="416" y="3048"/>
                    <a:pt x="539" y="3092"/>
                    <a:pt x="665" y="3092"/>
                  </a:cubicBezTo>
                  <a:cubicBezTo>
                    <a:pt x="871" y="3092"/>
                    <a:pt x="1084" y="2974"/>
                    <a:pt x="1236" y="2820"/>
                  </a:cubicBezTo>
                  <a:cubicBezTo>
                    <a:pt x="1473" y="2583"/>
                    <a:pt x="1624" y="2290"/>
                    <a:pt x="1714" y="1973"/>
                  </a:cubicBezTo>
                  <a:cubicBezTo>
                    <a:pt x="1866" y="2086"/>
                    <a:pt x="2033" y="2161"/>
                    <a:pt x="2226" y="2161"/>
                  </a:cubicBezTo>
                  <a:cubicBezTo>
                    <a:pt x="2269" y="2161"/>
                    <a:pt x="2314" y="2157"/>
                    <a:pt x="2361" y="2149"/>
                  </a:cubicBezTo>
                  <a:cubicBezTo>
                    <a:pt x="2661" y="2094"/>
                    <a:pt x="2877" y="1873"/>
                    <a:pt x="2891" y="1568"/>
                  </a:cubicBezTo>
                  <a:cubicBezTo>
                    <a:pt x="2929" y="779"/>
                    <a:pt x="1897" y="60"/>
                    <a:pt x="1201" y="1"/>
                  </a:cubicBezTo>
                  <a:cubicBezTo>
                    <a:pt x="1196" y="1"/>
                    <a:pt x="1192" y="1"/>
                    <a:pt x="1187" y="1"/>
                  </a:cubicBezTo>
                  <a:close/>
                </a:path>
              </a:pathLst>
            </a:custGeom>
            <a:solidFill>
              <a:srgbClr val="EEA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7"/>
            <p:cNvSpPr/>
            <p:nvPr/>
          </p:nvSpPr>
          <p:spPr>
            <a:xfrm>
              <a:off x="4405459" y="2277392"/>
              <a:ext cx="133127" cy="112463"/>
            </a:xfrm>
            <a:custGeom>
              <a:avLst/>
              <a:gdLst/>
              <a:ahLst/>
              <a:cxnLst/>
              <a:rect l="l" t="t" r="r" b="b"/>
              <a:pathLst>
                <a:path w="3247" h="2743" extrusionOk="0">
                  <a:moveTo>
                    <a:pt x="2256" y="1"/>
                  </a:moveTo>
                  <a:cubicBezTo>
                    <a:pt x="2129" y="1"/>
                    <a:pt x="2002" y="43"/>
                    <a:pt x="1897" y="127"/>
                  </a:cubicBezTo>
                  <a:cubicBezTo>
                    <a:pt x="1725" y="264"/>
                    <a:pt x="1659" y="470"/>
                    <a:pt x="1605" y="684"/>
                  </a:cubicBezTo>
                  <a:cubicBezTo>
                    <a:pt x="1440" y="464"/>
                    <a:pt x="1226" y="292"/>
                    <a:pt x="927" y="264"/>
                  </a:cubicBezTo>
                  <a:cubicBezTo>
                    <a:pt x="901" y="261"/>
                    <a:pt x="876" y="260"/>
                    <a:pt x="850" y="260"/>
                  </a:cubicBezTo>
                  <a:cubicBezTo>
                    <a:pt x="509" y="260"/>
                    <a:pt x="190" y="469"/>
                    <a:pt x="139" y="825"/>
                  </a:cubicBezTo>
                  <a:cubicBezTo>
                    <a:pt x="1" y="1758"/>
                    <a:pt x="1491" y="2419"/>
                    <a:pt x="2172" y="2646"/>
                  </a:cubicBezTo>
                  <a:cubicBezTo>
                    <a:pt x="2197" y="2655"/>
                    <a:pt x="2221" y="2658"/>
                    <a:pt x="2244" y="2658"/>
                  </a:cubicBezTo>
                  <a:cubicBezTo>
                    <a:pt x="2274" y="2658"/>
                    <a:pt x="2302" y="2652"/>
                    <a:pt x="2328" y="2642"/>
                  </a:cubicBezTo>
                  <a:cubicBezTo>
                    <a:pt x="2370" y="2703"/>
                    <a:pt x="2442" y="2743"/>
                    <a:pt x="2510" y="2743"/>
                  </a:cubicBezTo>
                  <a:cubicBezTo>
                    <a:pt x="2569" y="2743"/>
                    <a:pt x="2625" y="2712"/>
                    <a:pt x="2654" y="2639"/>
                  </a:cubicBezTo>
                  <a:cubicBezTo>
                    <a:pt x="2889" y="2016"/>
                    <a:pt x="3246" y="664"/>
                    <a:pt x="2623" y="137"/>
                  </a:cubicBezTo>
                  <a:cubicBezTo>
                    <a:pt x="2517" y="46"/>
                    <a:pt x="2387" y="1"/>
                    <a:pt x="2256" y="1"/>
                  </a:cubicBezTo>
                  <a:close/>
                </a:path>
              </a:pathLst>
            </a:custGeom>
            <a:solidFill>
              <a:srgbClr val="EEA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7"/>
            <p:cNvSpPr/>
            <p:nvPr/>
          </p:nvSpPr>
          <p:spPr>
            <a:xfrm>
              <a:off x="4167870" y="2361440"/>
              <a:ext cx="174865" cy="163385"/>
            </a:xfrm>
            <a:custGeom>
              <a:avLst/>
              <a:gdLst/>
              <a:ahLst/>
              <a:cxnLst/>
              <a:rect l="l" t="t" r="r" b="b"/>
              <a:pathLst>
                <a:path w="4265" h="3985" extrusionOk="0">
                  <a:moveTo>
                    <a:pt x="3294" y="947"/>
                  </a:moveTo>
                  <a:cubicBezTo>
                    <a:pt x="3383" y="1236"/>
                    <a:pt x="3349" y="1198"/>
                    <a:pt x="3091" y="1335"/>
                  </a:cubicBezTo>
                  <a:cubicBezTo>
                    <a:pt x="3088" y="1335"/>
                    <a:pt x="3084" y="1339"/>
                    <a:pt x="3080" y="1339"/>
                  </a:cubicBezTo>
                  <a:cubicBezTo>
                    <a:pt x="3118" y="1305"/>
                    <a:pt x="3156" y="1270"/>
                    <a:pt x="3191" y="1232"/>
                  </a:cubicBezTo>
                  <a:cubicBezTo>
                    <a:pt x="3256" y="1160"/>
                    <a:pt x="3263" y="1074"/>
                    <a:pt x="3232" y="1001"/>
                  </a:cubicBezTo>
                  <a:cubicBezTo>
                    <a:pt x="3253" y="984"/>
                    <a:pt x="3273" y="963"/>
                    <a:pt x="3294" y="947"/>
                  </a:cubicBezTo>
                  <a:close/>
                  <a:moveTo>
                    <a:pt x="2866" y="1"/>
                  </a:moveTo>
                  <a:cubicBezTo>
                    <a:pt x="1812" y="1"/>
                    <a:pt x="710" y="805"/>
                    <a:pt x="193" y="1618"/>
                  </a:cubicBezTo>
                  <a:cubicBezTo>
                    <a:pt x="169" y="1656"/>
                    <a:pt x="165" y="1697"/>
                    <a:pt x="169" y="1732"/>
                  </a:cubicBezTo>
                  <a:cubicBezTo>
                    <a:pt x="162" y="1738"/>
                    <a:pt x="152" y="1745"/>
                    <a:pt x="141" y="1752"/>
                  </a:cubicBezTo>
                  <a:cubicBezTo>
                    <a:pt x="121" y="1769"/>
                    <a:pt x="100" y="1786"/>
                    <a:pt x="79" y="1804"/>
                  </a:cubicBezTo>
                  <a:cubicBezTo>
                    <a:pt x="3" y="1865"/>
                    <a:pt x="0" y="1972"/>
                    <a:pt x="17" y="2062"/>
                  </a:cubicBezTo>
                  <a:cubicBezTo>
                    <a:pt x="49" y="2269"/>
                    <a:pt x="217" y="2378"/>
                    <a:pt x="362" y="2523"/>
                  </a:cubicBezTo>
                  <a:cubicBezTo>
                    <a:pt x="678" y="2833"/>
                    <a:pt x="999" y="3152"/>
                    <a:pt x="1332" y="3446"/>
                  </a:cubicBezTo>
                  <a:cubicBezTo>
                    <a:pt x="1659" y="3734"/>
                    <a:pt x="2038" y="3984"/>
                    <a:pt x="2473" y="3984"/>
                  </a:cubicBezTo>
                  <a:cubicBezTo>
                    <a:pt x="2546" y="3984"/>
                    <a:pt x="2622" y="3977"/>
                    <a:pt x="2698" y="3962"/>
                  </a:cubicBezTo>
                  <a:cubicBezTo>
                    <a:pt x="3111" y="3875"/>
                    <a:pt x="3377" y="3552"/>
                    <a:pt x="3435" y="3149"/>
                  </a:cubicBezTo>
                  <a:cubicBezTo>
                    <a:pt x="3456" y="3104"/>
                    <a:pt x="3463" y="3046"/>
                    <a:pt x="3445" y="2998"/>
                  </a:cubicBezTo>
                  <a:cubicBezTo>
                    <a:pt x="3448" y="2612"/>
                    <a:pt x="3259" y="2282"/>
                    <a:pt x="3022" y="1989"/>
                  </a:cubicBezTo>
                  <a:cubicBezTo>
                    <a:pt x="3448" y="1818"/>
                    <a:pt x="3937" y="1583"/>
                    <a:pt x="4089" y="1195"/>
                  </a:cubicBezTo>
                  <a:cubicBezTo>
                    <a:pt x="4265" y="740"/>
                    <a:pt x="3951" y="275"/>
                    <a:pt x="3524" y="117"/>
                  </a:cubicBezTo>
                  <a:cubicBezTo>
                    <a:pt x="3311" y="37"/>
                    <a:pt x="3090" y="1"/>
                    <a:pt x="2866" y="1"/>
                  </a:cubicBezTo>
                  <a:close/>
                </a:path>
              </a:pathLst>
            </a:custGeom>
            <a:solidFill>
              <a:srgbClr val="EEA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7"/>
            <p:cNvSpPr/>
            <p:nvPr/>
          </p:nvSpPr>
          <p:spPr>
            <a:xfrm>
              <a:off x="4188861" y="2647613"/>
              <a:ext cx="182532" cy="149978"/>
            </a:xfrm>
            <a:custGeom>
              <a:avLst/>
              <a:gdLst/>
              <a:ahLst/>
              <a:cxnLst/>
              <a:rect l="l" t="t" r="r" b="b"/>
              <a:pathLst>
                <a:path w="4452" h="3658" extrusionOk="0">
                  <a:moveTo>
                    <a:pt x="693" y="2491"/>
                  </a:moveTo>
                  <a:cubicBezTo>
                    <a:pt x="700" y="2512"/>
                    <a:pt x="703" y="2529"/>
                    <a:pt x="714" y="2546"/>
                  </a:cubicBezTo>
                  <a:cubicBezTo>
                    <a:pt x="683" y="2645"/>
                    <a:pt x="700" y="2756"/>
                    <a:pt x="778" y="2828"/>
                  </a:cubicBezTo>
                  <a:lnTo>
                    <a:pt x="778" y="2828"/>
                  </a:lnTo>
                  <a:cubicBezTo>
                    <a:pt x="742" y="2802"/>
                    <a:pt x="698" y="2785"/>
                    <a:pt x="648" y="2780"/>
                  </a:cubicBezTo>
                  <a:cubicBezTo>
                    <a:pt x="662" y="2684"/>
                    <a:pt x="679" y="2588"/>
                    <a:pt x="693" y="2491"/>
                  </a:cubicBezTo>
                  <a:close/>
                  <a:moveTo>
                    <a:pt x="802" y="2848"/>
                  </a:moveTo>
                  <a:lnTo>
                    <a:pt x="802" y="2848"/>
                  </a:lnTo>
                  <a:cubicBezTo>
                    <a:pt x="813" y="2856"/>
                    <a:pt x="825" y="2864"/>
                    <a:pt x="838" y="2870"/>
                  </a:cubicBezTo>
                  <a:cubicBezTo>
                    <a:pt x="910" y="2904"/>
                    <a:pt x="978" y="2932"/>
                    <a:pt x="1051" y="2963"/>
                  </a:cubicBezTo>
                  <a:cubicBezTo>
                    <a:pt x="1071" y="2977"/>
                    <a:pt x="1092" y="2994"/>
                    <a:pt x="1113" y="3004"/>
                  </a:cubicBezTo>
                  <a:cubicBezTo>
                    <a:pt x="1033" y="2991"/>
                    <a:pt x="954" y="2977"/>
                    <a:pt x="875" y="2959"/>
                  </a:cubicBezTo>
                  <a:cubicBezTo>
                    <a:pt x="859" y="2918"/>
                    <a:pt x="835" y="2879"/>
                    <a:pt x="802" y="2848"/>
                  </a:cubicBezTo>
                  <a:close/>
                  <a:moveTo>
                    <a:pt x="1605" y="1"/>
                  </a:moveTo>
                  <a:cubicBezTo>
                    <a:pt x="1565" y="1"/>
                    <a:pt x="1524" y="3"/>
                    <a:pt x="1481" y="7"/>
                  </a:cubicBezTo>
                  <a:cubicBezTo>
                    <a:pt x="297" y="113"/>
                    <a:pt x="201" y="1872"/>
                    <a:pt x="180" y="2880"/>
                  </a:cubicBezTo>
                  <a:cubicBezTo>
                    <a:pt x="1" y="3001"/>
                    <a:pt x="84" y="3310"/>
                    <a:pt x="290" y="3379"/>
                  </a:cubicBezTo>
                  <a:cubicBezTo>
                    <a:pt x="854" y="3559"/>
                    <a:pt x="1432" y="3657"/>
                    <a:pt x="2017" y="3657"/>
                  </a:cubicBezTo>
                  <a:cubicBezTo>
                    <a:pt x="2239" y="3657"/>
                    <a:pt x="2462" y="3643"/>
                    <a:pt x="2685" y="3614"/>
                  </a:cubicBezTo>
                  <a:cubicBezTo>
                    <a:pt x="3240" y="3538"/>
                    <a:pt x="4045" y="3417"/>
                    <a:pt x="4275" y="2815"/>
                  </a:cubicBezTo>
                  <a:cubicBezTo>
                    <a:pt x="4451" y="2367"/>
                    <a:pt x="4196" y="1844"/>
                    <a:pt x="3828" y="1579"/>
                  </a:cubicBezTo>
                  <a:cubicBezTo>
                    <a:pt x="3555" y="1379"/>
                    <a:pt x="3237" y="1318"/>
                    <a:pt x="2911" y="1318"/>
                  </a:cubicBezTo>
                  <a:cubicBezTo>
                    <a:pt x="2806" y="1318"/>
                    <a:pt x="2699" y="1325"/>
                    <a:pt x="2593" y="1335"/>
                  </a:cubicBezTo>
                  <a:cubicBezTo>
                    <a:pt x="2743" y="695"/>
                    <a:pt x="2369" y="1"/>
                    <a:pt x="1605" y="1"/>
                  </a:cubicBezTo>
                  <a:close/>
                </a:path>
              </a:pathLst>
            </a:custGeom>
            <a:solidFill>
              <a:srgbClr val="EEA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7"/>
            <p:cNvSpPr/>
            <p:nvPr/>
          </p:nvSpPr>
          <p:spPr>
            <a:xfrm>
              <a:off x="4326167" y="2806607"/>
              <a:ext cx="104058" cy="91758"/>
            </a:xfrm>
            <a:custGeom>
              <a:avLst/>
              <a:gdLst/>
              <a:ahLst/>
              <a:cxnLst/>
              <a:rect l="l" t="t" r="r" b="b"/>
              <a:pathLst>
                <a:path w="2538" h="2238" extrusionOk="0">
                  <a:moveTo>
                    <a:pt x="1319" y="1"/>
                  </a:moveTo>
                  <a:cubicBezTo>
                    <a:pt x="1307" y="1"/>
                    <a:pt x="1294" y="3"/>
                    <a:pt x="1281" y="7"/>
                  </a:cubicBezTo>
                  <a:cubicBezTo>
                    <a:pt x="1033" y="93"/>
                    <a:pt x="820" y="235"/>
                    <a:pt x="634" y="403"/>
                  </a:cubicBezTo>
                  <a:cubicBezTo>
                    <a:pt x="479" y="486"/>
                    <a:pt x="345" y="610"/>
                    <a:pt x="245" y="768"/>
                  </a:cubicBezTo>
                  <a:cubicBezTo>
                    <a:pt x="190" y="854"/>
                    <a:pt x="142" y="957"/>
                    <a:pt x="104" y="1067"/>
                  </a:cubicBezTo>
                  <a:cubicBezTo>
                    <a:pt x="83" y="1102"/>
                    <a:pt x="62" y="1132"/>
                    <a:pt x="45" y="1167"/>
                  </a:cubicBezTo>
                  <a:cubicBezTo>
                    <a:pt x="0" y="1246"/>
                    <a:pt x="8" y="1318"/>
                    <a:pt x="38" y="1380"/>
                  </a:cubicBezTo>
                  <a:cubicBezTo>
                    <a:pt x="8" y="1653"/>
                    <a:pt x="56" y="1928"/>
                    <a:pt x="242" y="2107"/>
                  </a:cubicBezTo>
                  <a:cubicBezTo>
                    <a:pt x="339" y="2199"/>
                    <a:pt x="437" y="2237"/>
                    <a:pt x="533" y="2237"/>
                  </a:cubicBezTo>
                  <a:cubicBezTo>
                    <a:pt x="784" y="2237"/>
                    <a:pt x="1022" y="1976"/>
                    <a:pt x="1201" y="1718"/>
                  </a:cubicBezTo>
                  <a:cubicBezTo>
                    <a:pt x="1315" y="1848"/>
                    <a:pt x="1453" y="1952"/>
                    <a:pt x="1639" y="1983"/>
                  </a:cubicBezTo>
                  <a:cubicBezTo>
                    <a:pt x="1676" y="1989"/>
                    <a:pt x="1713" y="1993"/>
                    <a:pt x="1749" y="1993"/>
                  </a:cubicBezTo>
                  <a:cubicBezTo>
                    <a:pt x="1950" y="1993"/>
                    <a:pt x="2145" y="1897"/>
                    <a:pt x="2245" y="1711"/>
                  </a:cubicBezTo>
                  <a:cubicBezTo>
                    <a:pt x="2537" y="1170"/>
                    <a:pt x="1811" y="500"/>
                    <a:pt x="1495" y="155"/>
                  </a:cubicBezTo>
                  <a:cubicBezTo>
                    <a:pt x="1474" y="135"/>
                    <a:pt x="1449" y="121"/>
                    <a:pt x="1429" y="114"/>
                  </a:cubicBezTo>
                  <a:cubicBezTo>
                    <a:pt x="1420" y="54"/>
                    <a:pt x="1380" y="1"/>
                    <a:pt x="1319" y="1"/>
                  </a:cubicBezTo>
                  <a:close/>
                </a:path>
              </a:pathLst>
            </a:custGeom>
            <a:solidFill>
              <a:srgbClr val="EEA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4081485" y="2558440"/>
              <a:ext cx="111848" cy="108855"/>
            </a:xfrm>
            <a:custGeom>
              <a:avLst/>
              <a:gdLst/>
              <a:ahLst/>
              <a:cxnLst/>
              <a:rect l="l" t="t" r="r" b="b"/>
              <a:pathLst>
                <a:path w="2728" h="2655" extrusionOk="0">
                  <a:moveTo>
                    <a:pt x="1042" y="0"/>
                  </a:moveTo>
                  <a:cubicBezTo>
                    <a:pt x="909" y="0"/>
                    <a:pt x="771" y="35"/>
                    <a:pt x="631" y="113"/>
                  </a:cubicBezTo>
                  <a:cubicBezTo>
                    <a:pt x="115" y="406"/>
                    <a:pt x="111" y="960"/>
                    <a:pt x="404" y="1321"/>
                  </a:cubicBezTo>
                  <a:cubicBezTo>
                    <a:pt x="310" y="1383"/>
                    <a:pt x="231" y="1459"/>
                    <a:pt x="169" y="1559"/>
                  </a:cubicBezTo>
                  <a:cubicBezTo>
                    <a:pt x="1" y="1831"/>
                    <a:pt x="1" y="2182"/>
                    <a:pt x="218" y="2426"/>
                  </a:cubicBezTo>
                  <a:cubicBezTo>
                    <a:pt x="361" y="2590"/>
                    <a:pt x="565" y="2655"/>
                    <a:pt x="773" y="2655"/>
                  </a:cubicBezTo>
                  <a:cubicBezTo>
                    <a:pt x="879" y="2655"/>
                    <a:pt x="987" y="2638"/>
                    <a:pt x="1089" y="2609"/>
                  </a:cubicBezTo>
                  <a:cubicBezTo>
                    <a:pt x="1522" y="2481"/>
                    <a:pt x="1763" y="2058"/>
                    <a:pt x="2180" y="1910"/>
                  </a:cubicBezTo>
                  <a:cubicBezTo>
                    <a:pt x="2379" y="1837"/>
                    <a:pt x="2410" y="1631"/>
                    <a:pt x="2321" y="1497"/>
                  </a:cubicBezTo>
                  <a:lnTo>
                    <a:pt x="2321" y="1497"/>
                  </a:lnTo>
                  <a:cubicBezTo>
                    <a:pt x="2334" y="1507"/>
                    <a:pt x="2345" y="1517"/>
                    <a:pt x="2355" y="1532"/>
                  </a:cubicBezTo>
                  <a:cubicBezTo>
                    <a:pt x="2395" y="1570"/>
                    <a:pt x="2437" y="1586"/>
                    <a:pt x="2478" y="1586"/>
                  </a:cubicBezTo>
                  <a:cubicBezTo>
                    <a:pt x="2616" y="1586"/>
                    <a:pt x="2728" y="1398"/>
                    <a:pt x="2613" y="1259"/>
                  </a:cubicBezTo>
                  <a:cubicBezTo>
                    <a:pt x="2253" y="825"/>
                    <a:pt x="1696" y="0"/>
                    <a:pt x="1042" y="0"/>
                  </a:cubicBezTo>
                  <a:close/>
                </a:path>
              </a:pathLst>
            </a:custGeom>
            <a:solidFill>
              <a:srgbClr val="EEA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/>
          <p:nvPr/>
        </p:nvSpPr>
        <p:spPr>
          <a:xfrm>
            <a:off x="5194741" y="2063138"/>
            <a:ext cx="704796" cy="619900"/>
          </a:xfrm>
          <a:custGeom>
            <a:avLst/>
            <a:gdLst/>
            <a:ahLst/>
            <a:cxnLst/>
            <a:rect l="l" t="t" r="r" b="b"/>
            <a:pathLst>
              <a:path w="30804" h="31316" extrusionOk="0">
                <a:moveTo>
                  <a:pt x="13786" y="1"/>
                </a:moveTo>
                <a:cubicBezTo>
                  <a:pt x="5278" y="1"/>
                  <a:pt x="0" y="7408"/>
                  <a:pt x="0" y="15913"/>
                </a:cubicBezTo>
                <a:cubicBezTo>
                  <a:pt x="0" y="24422"/>
                  <a:pt x="6897" y="31315"/>
                  <a:pt x="15401" y="31315"/>
                </a:cubicBezTo>
                <a:cubicBezTo>
                  <a:pt x="23910" y="31315"/>
                  <a:pt x="30803" y="24422"/>
                  <a:pt x="30803" y="15913"/>
                </a:cubicBezTo>
                <a:cubicBezTo>
                  <a:pt x="30803" y="7408"/>
                  <a:pt x="22291" y="1"/>
                  <a:pt x="137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8"/>
          <p:cNvSpPr/>
          <p:nvPr/>
        </p:nvSpPr>
        <p:spPr>
          <a:xfrm>
            <a:off x="5194729" y="3926126"/>
            <a:ext cx="704796" cy="619900"/>
          </a:xfrm>
          <a:custGeom>
            <a:avLst/>
            <a:gdLst/>
            <a:ahLst/>
            <a:cxnLst/>
            <a:rect l="l" t="t" r="r" b="b"/>
            <a:pathLst>
              <a:path w="30804" h="31316" extrusionOk="0">
                <a:moveTo>
                  <a:pt x="13786" y="1"/>
                </a:moveTo>
                <a:cubicBezTo>
                  <a:pt x="5278" y="1"/>
                  <a:pt x="0" y="7408"/>
                  <a:pt x="0" y="15913"/>
                </a:cubicBezTo>
                <a:cubicBezTo>
                  <a:pt x="0" y="24422"/>
                  <a:pt x="6897" y="31315"/>
                  <a:pt x="15401" y="31315"/>
                </a:cubicBezTo>
                <a:cubicBezTo>
                  <a:pt x="23910" y="31315"/>
                  <a:pt x="30803" y="24422"/>
                  <a:pt x="30803" y="15913"/>
                </a:cubicBezTo>
                <a:cubicBezTo>
                  <a:pt x="30803" y="7408"/>
                  <a:pt x="22291" y="1"/>
                  <a:pt x="137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WHAT I</a:t>
            </a:r>
            <a:r>
              <a:rPr lang="en"/>
              <a:t>S</a:t>
            </a:r>
            <a:r>
              <a:rPr lang="en">
                <a:solidFill>
                  <a:srgbClr val="434343"/>
                </a:solidFill>
              </a:rPr>
              <a:t> THIS TOPIC ABOUT?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96" name="Google Shape;196;p28"/>
          <p:cNvSpPr txBox="1"/>
          <p:nvPr/>
        </p:nvSpPr>
        <p:spPr>
          <a:xfrm>
            <a:off x="5323038" y="2230554"/>
            <a:ext cx="448200" cy="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A. </a:t>
            </a:r>
            <a:endParaRPr sz="2400">
              <a:solidFill>
                <a:srgbClr val="434343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197" name="Google Shape;197;p28"/>
          <p:cNvSpPr txBox="1"/>
          <p:nvPr/>
        </p:nvSpPr>
        <p:spPr>
          <a:xfrm>
            <a:off x="2519338" y="1936000"/>
            <a:ext cx="2675400" cy="9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rPr>
              <a:t>Jupiter is the biggest planet in the Solar System and the fourth-brightest object in the sky</a:t>
            </a:r>
            <a:endParaRPr>
              <a:solidFill>
                <a:srgbClr val="434343"/>
              </a:solidFill>
              <a:latin typeface="Josefin Slab SemiBold"/>
              <a:ea typeface="Josefin Slab SemiBold"/>
              <a:cs typeface="Josefin Slab SemiBold"/>
              <a:sym typeface="Josefin Slab SemiBold"/>
            </a:endParaRPr>
          </a:p>
        </p:txBody>
      </p:sp>
      <p:sp>
        <p:nvSpPr>
          <p:cNvPr id="198" name="Google Shape;198;p28"/>
          <p:cNvSpPr txBox="1"/>
          <p:nvPr/>
        </p:nvSpPr>
        <p:spPr>
          <a:xfrm>
            <a:off x="5323027" y="4085679"/>
            <a:ext cx="448200" cy="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B.</a:t>
            </a:r>
            <a:endParaRPr sz="2400">
              <a:solidFill>
                <a:srgbClr val="434343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199" name="Google Shape;199;p28"/>
          <p:cNvSpPr txBox="1"/>
          <p:nvPr/>
        </p:nvSpPr>
        <p:spPr>
          <a:xfrm>
            <a:off x="5899525" y="3762529"/>
            <a:ext cx="2675400" cy="9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rPr>
              <a:t>Despite being red, Mars is actually a cold place full of iron oxide dust</a:t>
            </a:r>
            <a:endParaRPr>
              <a:solidFill>
                <a:srgbClr val="434343"/>
              </a:solidFill>
              <a:latin typeface="Josefin Slab SemiBold"/>
              <a:ea typeface="Josefin Slab SemiBold"/>
              <a:cs typeface="Josefin Slab SemiBold"/>
              <a:sym typeface="Josefin Slab SemiBold"/>
            </a:endParaRPr>
          </a:p>
        </p:txBody>
      </p:sp>
      <p:sp>
        <p:nvSpPr>
          <p:cNvPr id="200" name="Google Shape;200;p28"/>
          <p:cNvSpPr/>
          <p:nvPr/>
        </p:nvSpPr>
        <p:spPr>
          <a:xfrm rot="9900040">
            <a:off x="4433559" y="1078976"/>
            <a:ext cx="276867" cy="134946"/>
          </a:xfrm>
          <a:custGeom>
            <a:avLst/>
            <a:gdLst/>
            <a:ahLst/>
            <a:cxnLst/>
            <a:rect l="l" t="t" r="r" b="b"/>
            <a:pathLst>
              <a:path w="11075" h="5398" extrusionOk="0">
                <a:moveTo>
                  <a:pt x="4616" y="1108"/>
                </a:moveTo>
                <a:cubicBezTo>
                  <a:pt x="4661" y="1108"/>
                  <a:pt x="4706" y="1126"/>
                  <a:pt x="4747" y="1169"/>
                </a:cubicBezTo>
                <a:cubicBezTo>
                  <a:pt x="5138" y="1591"/>
                  <a:pt x="5032" y="2287"/>
                  <a:pt x="4606" y="2648"/>
                </a:cubicBezTo>
                <a:cubicBezTo>
                  <a:pt x="4322" y="2298"/>
                  <a:pt x="4112" y="1790"/>
                  <a:pt x="4322" y="1354"/>
                </a:cubicBezTo>
                <a:cubicBezTo>
                  <a:pt x="4372" y="1241"/>
                  <a:pt x="4494" y="1108"/>
                  <a:pt x="4616" y="1108"/>
                </a:cubicBezTo>
                <a:close/>
                <a:moveTo>
                  <a:pt x="7593" y="2239"/>
                </a:moveTo>
                <a:cubicBezTo>
                  <a:pt x="7601" y="2589"/>
                  <a:pt x="7384" y="2887"/>
                  <a:pt x="7134" y="3107"/>
                </a:cubicBezTo>
                <a:cubicBezTo>
                  <a:pt x="7172" y="2774"/>
                  <a:pt x="7309" y="2434"/>
                  <a:pt x="7593" y="2239"/>
                </a:cubicBezTo>
                <a:close/>
                <a:moveTo>
                  <a:pt x="212" y="1"/>
                </a:moveTo>
                <a:cubicBezTo>
                  <a:pt x="98" y="1"/>
                  <a:pt x="2" y="111"/>
                  <a:pt x="14" y="229"/>
                </a:cubicBezTo>
                <a:cubicBezTo>
                  <a:pt x="0" y="603"/>
                  <a:pt x="162" y="956"/>
                  <a:pt x="337" y="1279"/>
                </a:cubicBezTo>
                <a:cubicBezTo>
                  <a:pt x="803" y="2099"/>
                  <a:pt x="1623" y="2648"/>
                  <a:pt x="2470" y="3021"/>
                </a:cubicBezTo>
                <a:cubicBezTo>
                  <a:pt x="2881" y="3200"/>
                  <a:pt x="3340" y="3336"/>
                  <a:pt x="3793" y="3336"/>
                </a:cubicBezTo>
                <a:cubicBezTo>
                  <a:pt x="4051" y="3336"/>
                  <a:pt x="4308" y="3292"/>
                  <a:pt x="4552" y="3186"/>
                </a:cubicBezTo>
                <a:cubicBezTo>
                  <a:pt x="5012" y="3585"/>
                  <a:pt x="5621" y="3915"/>
                  <a:pt x="6238" y="3915"/>
                </a:cubicBezTo>
                <a:cubicBezTo>
                  <a:pt x="6422" y="3915"/>
                  <a:pt x="6606" y="3885"/>
                  <a:pt x="6787" y="3820"/>
                </a:cubicBezTo>
                <a:cubicBezTo>
                  <a:pt x="7031" y="4571"/>
                  <a:pt x="7666" y="5223"/>
                  <a:pt x="8457" y="5367"/>
                </a:cubicBezTo>
                <a:cubicBezTo>
                  <a:pt x="8568" y="5388"/>
                  <a:pt x="8678" y="5398"/>
                  <a:pt x="8788" y="5398"/>
                </a:cubicBezTo>
                <a:cubicBezTo>
                  <a:pt x="9277" y="5398"/>
                  <a:pt x="9757" y="5207"/>
                  <a:pt x="10197" y="5003"/>
                </a:cubicBezTo>
                <a:cubicBezTo>
                  <a:pt x="10505" y="4835"/>
                  <a:pt x="10855" y="4647"/>
                  <a:pt x="10999" y="4304"/>
                </a:cubicBezTo>
                <a:cubicBezTo>
                  <a:pt x="11075" y="4132"/>
                  <a:pt x="11047" y="3848"/>
                  <a:pt x="10817" y="3824"/>
                </a:cubicBezTo>
                <a:cubicBezTo>
                  <a:pt x="10588" y="3868"/>
                  <a:pt x="10667" y="4163"/>
                  <a:pt x="10515" y="4290"/>
                </a:cubicBezTo>
                <a:cubicBezTo>
                  <a:pt x="10276" y="4516"/>
                  <a:pt x="9974" y="4660"/>
                  <a:pt x="9672" y="4780"/>
                </a:cubicBezTo>
                <a:cubicBezTo>
                  <a:pt x="9388" y="4885"/>
                  <a:pt x="9088" y="4985"/>
                  <a:pt x="8785" y="4985"/>
                </a:cubicBezTo>
                <a:cubicBezTo>
                  <a:pt x="8699" y="4985"/>
                  <a:pt x="8613" y="4977"/>
                  <a:pt x="8527" y="4959"/>
                </a:cubicBezTo>
                <a:cubicBezTo>
                  <a:pt x="7865" y="4832"/>
                  <a:pt x="7343" y="4266"/>
                  <a:pt x="7169" y="3628"/>
                </a:cubicBezTo>
                <a:cubicBezTo>
                  <a:pt x="7518" y="3357"/>
                  <a:pt x="7848" y="3018"/>
                  <a:pt x="7971" y="2578"/>
                </a:cubicBezTo>
                <a:cubicBezTo>
                  <a:pt x="8022" y="2352"/>
                  <a:pt x="8033" y="2054"/>
                  <a:pt x="7830" y="1896"/>
                </a:cubicBezTo>
                <a:cubicBezTo>
                  <a:pt x="7765" y="1847"/>
                  <a:pt x="7690" y="1826"/>
                  <a:pt x="7614" y="1826"/>
                </a:cubicBezTo>
                <a:cubicBezTo>
                  <a:pt x="7493" y="1826"/>
                  <a:pt x="7368" y="1879"/>
                  <a:pt x="7278" y="1955"/>
                </a:cubicBezTo>
                <a:cubicBezTo>
                  <a:pt x="6849" y="2298"/>
                  <a:pt x="6685" y="2874"/>
                  <a:pt x="6708" y="3405"/>
                </a:cubicBezTo>
                <a:cubicBezTo>
                  <a:pt x="6552" y="3470"/>
                  <a:pt x="6393" y="3499"/>
                  <a:pt x="6235" y="3499"/>
                </a:cubicBezTo>
                <a:cubicBezTo>
                  <a:pt x="5754" y="3499"/>
                  <a:pt x="5279" y="3235"/>
                  <a:pt x="4905" y="2939"/>
                </a:cubicBezTo>
                <a:cubicBezTo>
                  <a:pt x="5220" y="2630"/>
                  <a:pt x="5443" y="2205"/>
                  <a:pt x="5409" y="1752"/>
                </a:cubicBezTo>
                <a:cubicBezTo>
                  <a:pt x="5378" y="1413"/>
                  <a:pt x="5258" y="1052"/>
                  <a:pt x="4987" y="826"/>
                </a:cubicBezTo>
                <a:cubicBezTo>
                  <a:pt x="4883" y="736"/>
                  <a:pt x="4746" y="691"/>
                  <a:pt x="4608" y="691"/>
                </a:cubicBezTo>
                <a:cubicBezTo>
                  <a:pt x="4479" y="691"/>
                  <a:pt x="4350" y="731"/>
                  <a:pt x="4247" y="812"/>
                </a:cubicBezTo>
                <a:cubicBezTo>
                  <a:pt x="3894" y="1070"/>
                  <a:pt x="3770" y="1550"/>
                  <a:pt x="3842" y="1972"/>
                </a:cubicBezTo>
                <a:cubicBezTo>
                  <a:pt x="3886" y="2298"/>
                  <a:pt x="4054" y="2589"/>
                  <a:pt x="4233" y="2863"/>
                </a:cubicBezTo>
                <a:cubicBezTo>
                  <a:pt x="4085" y="2903"/>
                  <a:pt x="3936" y="2920"/>
                  <a:pt x="3788" y="2920"/>
                </a:cubicBezTo>
                <a:cubicBezTo>
                  <a:pt x="3275" y="2920"/>
                  <a:pt x="2767" y="2712"/>
                  <a:pt x="2312" y="2486"/>
                </a:cubicBezTo>
                <a:cubicBezTo>
                  <a:pt x="1486" y="2067"/>
                  <a:pt x="684" y="1423"/>
                  <a:pt x="423" y="494"/>
                </a:cubicBezTo>
                <a:cubicBezTo>
                  <a:pt x="364" y="336"/>
                  <a:pt x="447" y="96"/>
                  <a:pt x="268" y="10"/>
                </a:cubicBezTo>
                <a:cubicBezTo>
                  <a:pt x="249" y="3"/>
                  <a:pt x="230" y="1"/>
                  <a:pt x="212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8"/>
          <p:cNvSpPr/>
          <p:nvPr/>
        </p:nvSpPr>
        <p:spPr>
          <a:xfrm>
            <a:off x="3351729" y="3889663"/>
            <a:ext cx="704796" cy="619900"/>
          </a:xfrm>
          <a:custGeom>
            <a:avLst/>
            <a:gdLst/>
            <a:ahLst/>
            <a:cxnLst/>
            <a:rect l="l" t="t" r="r" b="b"/>
            <a:pathLst>
              <a:path w="30804" h="31316" extrusionOk="0">
                <a:moveTo>
                  <a:pt x="13786" y="1"/>
                </a:moveTo>
                <a:cubicBezTo>
                  <a:pt x="5278" y="1"/>
                  <a:pt x="0" y="7408"/>
                  <a:pt x="0" y="15913"/>
                </a:cubicBezTo>
                <a:cubicBezTo>
                  <a:pt x="0" y="24422"/>
                  <a:pt x="6897" y="31315"/>
                  <a:pt x="15401" y="31315"/>
                </a:cubicBezTo>
                <a:cubicBezTo>
                  <a:pt x="23910" y="31315"/>
                  <a:pt x="30803" y="24422"/>
                  <a:pt x="30803" y="15913"/>
                </a:cubicBezTo>
                <a:cubicBezTo>
                  <a:pt x="30803" y="7408"/>
                  <a:pt x="22291" y="1"/>
                  <a:pt x="137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8"/>
          <p:cNvSpPr txBox="1"/>
          <p:nvPr/>
        </p:nvSpPr>
        <p:spPr>
          <a:xfrm>
            <a:off x="3480026" y="4057079"/>
            <a:ext cx="448200" cy="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C. </a:t>
            </a:r>
            <a:endParaRPr sz="2400">
              <a:solidFill>
                <a:srgbClr val="434343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203" name="Google Shape;203;p28"/>
          <p:cNvSpPr txBox="1"/>
          <p:nvPr/>
        </p:nvSpPr>
        <p:spPr>
          <a:xfrm>
            <a:off x="676325" y="3762525"/>
            <a:ext cx="2675400" cy="9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rPr>
              <a:t>Neptune is the fourth-largest planet in the Solar System and the farthest one from the Sun</a:t>
            </a:r>
            <a:endParaRPr>
              <a:solidFill>
                <a:srgbClr val="434343"/>
              </a:solidFill>
              <a:latin typeface="Josefin Slab SemiBold"/>
              <a:ea typeface="Josefin Slab SemiBold"/>
              <a:cs typeface="Josefin Slab SemiBold"/>
              <a:sym typeface="Josefin Slab SemiBold"/>
            </a:endParaRPr>
          </a:p>
        </p:txBody>
      </p:sp>
      <p:sp>
        <p:nvSpPr>
          <p:cNvPr id="204" name="Google Shape;204;p28"/>
          <p:cNvSpPr/>
          <p:nvPr/>
        </p:nvSpPr>
        <p:spPr>
          <a:xfrm>
            <a:off x="3667350" y="2747950"/>
            <a:ext cx="1812550" cy="1026675"/>
          </a:xfrm>
          <a:custGeom>
            <a:avLst/>
            <a:gdLst/>
            <a:ahLst/>
            <a:cxnLst/>
            <a:rect l="l" t="t" r="r" b="b"/>
            <a:pathLst>
              <a:path w="72502" h="41067" extrusionOk="0">
                <a:moveTo>
                  <a:pt x="0" y="41067"/>
                </a:moveTo>
                <a:cubicBezTo>
                  <a:pt x="0" y="27575"/>
                  <a:pt x="16278" y="15462"/>
                  <a:pt x="29625" y="13485"/>
                </a:cubicBezTo>
                <a:cubicBezTo>
                  <a:pt x="45545" y="11127"/>
                  <a:pt x="77009" y="21508"/>
                  <a:pt x="71918" y="36776"/>
                </a:cubicBezTo>
                <a:cubicBezTo>
                  <a:pt x="71584" y="37779"/>
                  <a:pt x="69799" y="38066"/>
                  <a:pt x="68853" y="37593"/>
                </a:cubicBezTo>
                <a:cubicBezTo>
                  <a:pt x="57643" y="31985"/>
                  <a:pt x="60813" y="8868"/>
                  <a:pt x="6967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" name="Google Shape;205;p28"/>
          <p:cNvSpPr txBox="1"/>
          <p:nvPr/>
        </p:nvSpPr>
        <p:spPr>
          <a:xfrm>
            <a:off x="2519350" y="1559695"/>
            <a:ext cx="26754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JUPITER</a:t>
            </a:r>
            <a:endParaRPr sz="1800">
              <a:solidFill>
                <a:srgbClr val="434343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206" name="Google Shape;206;p28"/>
          <p:cNvSpPr txBox="1"/>
          <p:nvPr/>
        </p:nvSpPr>
        <p:spPr>
          <a:xfrm>
            <a:off x="5899525" y="3372151"/>
            <a:ext cx="26754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MARS</a:t>
            </a:r>
            <a:endParaRPr sz="1800">
              <a:solidFill>
                <a:srgbClr val="434343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207" name="Google Shape;207;p28"/>
          <p:cNvSpPr txBox="1"/>
          <p:nvPr/>
        </p:nvSpPr>
        <p:spPr>
          <a:xfrm>
            <a:off x="676325" y="3372149"/>
            <a:ext cx="26754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SATURN</a:t>
            </a:r>
            <a:endParaRPr sz="1800">
              <a:solidFill>
                <a:srgbClr val="434343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/>
          <p:nvPr/>
        </p:nvSpPr>
        <p:spPr>
          <a:xfrm rot="711069">
            <a:off x="6038626" y="1544839"/>
            <a:ext cx="1087521" cy="836456"/>
          </a:xfrm>
          <a:prstGeom prst="cloud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9"/>
          <p:cNvSpPr/>
          <p:nvPr/>
        </p:nvSpPr>
        <p:spPr>
          <a:xfrm rot="711069">
            <a:off x="1993951" y="3241537"/>
            <a:ext cx="1087521" cy="836456"/>
          </a:xfrm>
          <a:prstGeom prst="cloud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9"/>
          <p:cNvSpPr/>
          <p:nvPr/>
        </p:nvSpPr>
        <p:spPr>
          <a:xfrm rot="711069">
            <a:off x="6038626" y="3241537"/>
            <a:ext cx="1087521" cy="836456"/>
          </a:xfrm>
          <a:prstGeom prst="cloud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9"/>
          <p:cNvSpPr/>
          <p:nvPr/>
        </p:nvSpPr>
        <p:spPr>
          <a:xfrm rot="711069">
            <a:off x="1993951" y="1544839"/>
            <a:ext cx="1087521" cy="836456"/>
          </a:xfrm>
          <a:prstGeom prst="cloud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FEATURES OF THE TOPIC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17" name="Google Shape;217;p29"/>
          <p:cNvSpPr txBox="1">
            <a:spLocks noGrp="1"/>
          </p:cNvSpPr>
          <p:nvPr>
            <p:ph type="subTitle" idx="1"/>
          </p:nvPr>
        </p:nvSpPr>
        <p:spPr>
          <a:xfrm>
            <a:off x="799225" y="2382753"/>
            <a:ext cx="34770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 has a beautiful name and is the second planet from the Sun</a:t>
            </a:r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title" idx="4294967295"/>
          </p:nvPr>
        </p:nvSpPr>
        <p:spPr>
          <a:xfrm>
            <a:off x="799225" y="3449016"/>
            <a:ext cx="3477000" cy="4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MARS</a:t>
            </a:r>
            <a:endParaRPr sz="1800"/>
          </a:p>
        </p:txBody>
      </p:sp>
      <p:sp>
        <p:nvSpPr>
          <p:cNvPr id="219" name="Google Shape;219;p29"/>
          <p:cNvSpPr txBox="1">
            <a:spLocks noGrp="1"/>
          </p:cNvSpPr>
          <p:nvPr>
            <p:ph type="subTitle" idx="2"/>
          </p:nvPr>
        </p:nvSpPr>
        <p:spPr>
          <a:xfrm>
            <a:off x="799225" y="4079615"/>
            <a:ext cx="34770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Despite being red, Mars is actually a cold place full of iron oxide dust</a:t>
            </a:r>
            <a:endParaRPr/>
          </a:p>
        </p:txBody>
      </p:sp>
      <p:sp>
        <p:nvSpPr>
          <p:cNvPr id="220" name="Google Shape;220;p29"/>
          <p:cNvSpPr txBox="1">
            <a:spLocks noGrp="1"/>
          </p:cNvSpPr>
          <p:nvPr>
            <p:ph type="title" idx="4294967295"/>
          </p:nvPr>
        </p:nvSpPr>
        <p:spPr>
          <a:xfrm>
            <a:off x="4867825" y="1783685"/>
            <a:ext cx="3477000" cy="4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MERCURY</a:t>
            </a:r>
            <a:endParaRPr sz="1800"/>
          </a:p>
        </p:txBody>
      </p:sp>
      <p:sp>
        <p:nvSpPr>
          <p:cNvPr id="221" name="Google Shape;221;p29"/>
          <p:cNvSpPr txBox="1">
            <a:spLocks noGrp="1"/>
          </p:cNvSpPr>
          <p:nvPr>
            <p:ph type="subTitle" idx="3"/>
          </p:nvPr>
        </p:nvSpPr>
        <p:spPr>
          <a:xfrm>
            <a:off x="4867825" y="2382540"/>
            <a:ext cx="34770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 is the closest planet to the Sun and the smallest one in the Solar System</a:t>
            </a:r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title" idx="4294967295"/>
          </p:nvPr>
        </p:nvSpPr>
        <p:spPr>
          <a:xfrm>
            <a:off x="4867788" y="3449016"/>
            <a:ext cx="3477000" cy="4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JUPITER</a:t>
            </a:r>
            <a:endParaRPr sz="1800"/>
          </a:p>
        </p:txBody>
      </p:sp>
      <p:sp>
        <p:nvSpPr>
          <p:cNvPr id="223" name="Google Shape;223;p29"/>
          <p:cNvSpPr txBox="1">
            <a:spLocks noGrp="1"/>
          </p:cNvSpPr>
          <p:nvPr>
            <p:ph type="subTitle" idx="4"/>
          </p:nvPr>
        </p:nvSpPr>
        <p:spPr>
          <a:xfrm>
            <a:off x="4867788" y="4079615"/>
            <a:ext cx="34770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Jupiter is a gas giant and the biggest planet in the Solar System</a:t>
            </a:r>
            <a:endParaRPr/>
          </a:p>
        </p:txBody>
      </p:sp>
      <p:sp>
        <p:nvSpPr>
          <p:cNvPr id="224" name="Google Shape;224;p29"/>
          <p:cNvSpPr txBox="1">
            <a:spLocks noGrp="1"/>
          </p:cNvSpPr>
          <p:nvPr>
            <p:ph type="title" idx="4294967295"/>
          </p:nvPr>
        </p:nvSpPr>
        <p:spPr>
          <a:xfrm>
            <a:off x="799225" y="1783685"/>
            <a:ext cx="3477000" cy="4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VENUS</a:t>
            </a:r>
            <a:endParaRPr sz="1800"/>
          </a:p>
        </p:txBody>
      </p:sp>
      <p:sp>
        <p:nvSpPr>
          <p:cNvPr id="225" name="Google Shape;225;p29"/>
          <p:cNvSpPr/>
          <p:nvPr/>
        </p:nvSpPr>
        <p:spPr>
          <a:xfrm>
            <a:off x="6017275" y="1540051"/>
            <a:ext cx="1130220" cy="845957"/>
          </a:xfrm>
          <a:custGeom>
            <a:avLst/>
            <a:gdLst/>
            <a:ahLst/>
            <a:cxnLst/>
            <a:rect l="l" t="t" r="r" b="b"/>
            <a:pathLst>
              <a:path w="29120" h="21796" extrusionOk="0">
                <a:moveTo>
                  <a:pt x="14521" y="2278"/>
                </a:moveTo>
                <a:cubicBezTo>
                  <a:pt x="14556" y="2439"/>
                  <a:pt x="14600" y="2618"/>
                  <a:pt x="14531" y="2779"/>
                </a:cubicBezTo>
                <a:cubicBezTo>
                  <a:pt x="14485" y="2920"/>
                  <a:pt x="14348" y="3024"/>
                  <a:pt x="14201" y="3024"/>
                </a:cubicBezTo>
                <a:cubicBezTo>
                  <a:pt x="14173" y="3024"/>
                  <a:pt x="14144" y="3021"/>
                  <a:pt x="14116" y="3012"/>
                </a:cubicBezTo>
                <a:cubicBezTo>
                  <a:pt x="14130" y="2718"/>
                  <a:pt x="14339" y="2491"/>
                  <a:pt x="14521" y="2278"/>
                </a:cubicBezTo>
                <a:close/>
                <a:moveTo>
                  <a:pt x="20186" y="2765"/>
                </a:moveTo>
                <a:lnTo>
                  <a:pt x="20186" y="2765"/>
                </a:lnTo>
                <a:cubicBezTo>
                  <a:pt x="20162" y="2985"/>
                  <a:pt x="20132" y="3253"/>
                  <a:pt x="19922" y="3379"/>
                </a:cubicBezTo>
                <a:cubicBezTo>
                  <a:pt x="19953" y="3156"/>
                  <a:pt x="20039" y="2940"/>
                  <a:pt x="20186" y="2765"/>
                </a:cubicBezTo>
                <a:close/>
                <a:moveTo>
                  <a:pt x="9281" y="3886"/>
                </a:moveTo>
                <a:lnTo>
                  <a:pt x="9281" y="3886"/>
                </a:lnTo>
                <a:cubicBezTo>
                  <a:pt x="9397" y="4003"/>
                  <a:pt x="9469" y="4158"/>
                  <a:pt x="9486" y="4323"/>
                </a:cubicBezTo>
                <a:cubicBezTo>
                  <a:pt x="9339" y="4226"/>
                  <a:pt x="9318" y="4041"/>
                  <a:pt x="9281" y="3886"/>
                </a:cubicBezTo>
                <a:close/>
                <a:moveTo>
                  <a:pt x="26099" y="3777"/>
                </a:moveTo>
                <a:lnTo>
                  <a:pt x="26099" y="3777"/>
                </a:lnTo>
                <a:cubicBezTo>
                  <a:pt x="26123" y="4133"/>
                  <a:pt x="25972" y="4542"/>
                  <a:pt x="25619" y="4682"/>
                </a:cubicBezTo>
                <a:cubicBezTo>
                  <a:pt x="25562" y="4713"/>
                  <a:pt x="25491" y="4730"/>
                  <a:pt x="25422" y="4730"/>
                </a:cubicBezTo>
                <a:cubicBezTo>
                  <a:pt x="25296" y="4730"/>
                  <a:pt x="25176" y="4674"/>
                  <a:pt x="25156" y="4535"/>
                </a:cubicBezTo>
                <a:cubicBezTo>
                  <a:pt x="25224" y="4092"/>
                  <a:pt x="25688" y="3835"/>
                  <a:pt x="26099" y="3777"/>
                </a:cubicBezTo>
                <a:close/>
                <a:moveTo>
                  <a:pt x="2514" y="4511"/>
                </a:moveTo>
                <a:cubicBezTo>
                  <a:pt x="2871" y="4545"/>
                  <a:pt x="3108" y="4946"/>
                  <a:pt x="3012" y="5282"/>
                </a:cubicBezTo>
                <a:cubicBezTo>
                  <a:pt x="2987" y="5296"/>
                  <a:pt x="2946" y="5327"/>
                  <a:pt x="2922" y="5344"/>
                </a:cubicBezTo>
                <a:cubicBezTo>
                  <a:pt x="2648" y="5162"/>
                  <a:pt x="2573" y="4812"/>
                  <a:pt x="2514" y="4511"/>
                </a:cubicBezTo>
                <a:close/>
                <a:moveTo>
                  <a:pt x="2612" y="10011"/>
                </a:moveTo>
                <a:cubicBezTo>
                  <a:pt x="2713" y="10011"/>
                  <a:pt x="2819" y="10063"/>
                  <a:pt x="2857" y="10162"/>
                </a:cubicBezTo>
                <a:cubicBezTo>
                  <a:pt x="2978" y="10430"/>
                  <a:pt x="2782" y="10773"/>
                  <a:pt x="2498" y="10825"/>
                </a:cubicBezTo>
                <a:cubicBezTo>
                  <a:pt x="2443" y="10840"/>
                  <a:pt x="2389" y="10847"/>
                  <a:pt x="2336" y="10847"/>
                </a:cubicBezTo>
                <a:cubicBezTo>
                  <a:pt x="2072" y="10847"/>
                  <a:pt x="1826" y="10678"/>
                  <a:pt x="1657" y="10478"/>
                </a:cubicBezTo>
                <a:cubicBezTo>
                  <a:pt x="1928" y="10276"/>
                  <a:pt x="2219" y="10067"/>
                  <a:pt x="2563" y="10015"/>
                </a:cubicBezTo>
                <a:cubicBezTo>
                  <a:pt x="2579" y="10012"/>
                  <a:pt x="2595" y="10011"/>
                  <a:pt x="2612" y="10011"/>
                </a:cubicBezTo>
                <a:close/>
                <a:moveTo>
                  <a:pt x="26660" y="10514"/>
                </a:moveTo>
                <a:cubicBezTo>
                  <a:pt x="26690" y="10514"/>
                  <a:pt x="26720" y="10515"/>
                  <a:pt x="26750" y="10516"/>
                </a:cubicBezTo>
                <a:cubicBezTo>
                  <a:pt x="26464" y="10802"/>
                  <a:pt x="26090" y="11118"/>
                  <a:pt x="25668" y="11118"/>
                </a:cubicBezTo>
                <a:cubicBezTo>
                  <a:pt x="25610" y="11118"/>
                  <a:pt x="25551" y="11112"/>
                  <a:pt x="25492" y="11099"/>
                </a:cubicBezTo>
                <a:cubicBezTo>
                  <a:pt x="25512" y="11013"/>
                  <a:pt x="25547" y="10928"/>
                  <a:pt x="25619" y="10876"/>
                </a:cubicBezTo>
                <a:cubicBezTo>
                  <a:pt x="25907" y="10632"/>
                  <a:pt x="26287" y="10514"/>
                  <a:pt x="26660" y="10514"/>
                </a:cubicBezTo>
                <a:close/>
                <a:moveTo>
                  <a:pt x="25403" y="16498"/>
                </a:moveTo>
                <a:cubicBezTo>
                  <a:pt x="25692" y="16498"/>
                  <a:pt x="25935" y="16707"/>
                  <a:pt x="26075" y="16943"/>
                </a:cubicBezTo>
                <a:cubicBezTo>
                  <a:pt x="25791" y="16932"/>
                  <a:pt x="25423" y="16816"/>
                  <a:pt x="25351" y="16500"/>
                </a:cubicBezTo>
                <a:cubicBezTo>
                  <a:pt x="25369" y="16498"/>
                  <a:pt x="25386" y="16498"/>
                  <a:pt x="25403" y="16498"/>
                </a:cubicBezTo>
                <a:close/>
                <a:moveTo>
                  <a:pt x="2769" y="16564"/>
                </a:moveTo>
                <a:cubicBezTo>
                  <a:pt x="3112" y="16564"/>
                  <a:pt x="3174" y="17143"/>
                  <a:pt x="2884" y="17293"/>
                </a:cubicBezTo>
                <a:cubicBezTo>
                  <a:pt x="2829" y="17326"/>
                  <a:pt x="2771" y="17339"/>
                  <a:pt x="2713" y="17339"/>
                </a:cubicBezTo>
                <a:cubicBezTo>
                  <a:pt x="2585" y="17339"/>
                  <a:pt x="2453" y="17277"/>
                  <a:pt x="2333" y="17234"/>
                </a:cubicBezTo>
                <a:cubicBezTo>
                  <a:pt x="2370" y="16977"/>
                  <a:pt x="2443" y="16637"/>
                  <a:pt x="2734" y="16566"/>
                </a:cubicBezTo>
                <a:cubicBezTo>
                  <a:pt x="2746" y="16564"/>
                  <a:pt x="2758" y="16564"/>
                  <a:pt x="2769" y="16564"/>
                </a:cubicBezTo>
                <a:close/>
                <a:moveTo>
                  <a:pt x="18859" y="17861"/>
                </a:moveTo>
                <a:cubicBezTo>
                  <a:pt x="18923" y="17861"/>
                  <a:pt x="18986" y="17877"/>
                  <a:pt x="19045" y="17913"/>
                </a:cubicBezTo>
                <a:cubicBezTo>
                  <a:pt x="19230" y="18040"/>
                  <a:pt x="19250" y="18290"/>
                  <a:pt x="19247" y="18500"/>
                </a:cubicBezTo>
                <a:cubicBezTo>
                  <a:pt x="19247" y="18880"/>
                  <a:pt x="19062" y="19227"/>
                  <a:pt x="18849" y="19535"/>
                </a:cubicBezTo>
                <a:cubicBezTo>
                  <a:pt x="18537" y="19179"/>
                  <a:pt x="18280" y="18689"/>
                  <a:pt x="18420" y="18205"/>
                </a:cubicBezTo>
                <a:cubicBezTo>
                  <a:pt x="18467" y="18013"/>
                  <a:pt x="18664" y="17861"/>
                  <a:pt x="18859" y="17861"/>
                </a:cubicBezTo>
                <a:close/>
                <a:moveTo>
                  <a:pt x="12707" y="18534"/>
                </a:moveTo>
                <a:cubicBezTo>
                  <a:pt x="12864" y="18578"/>
                  <a:pt x="12909" y="18760"/>
                  <a:pt x="12923" y="18904"/>
                </a:cubicBezTo>
                <a:cubicBezTo>
                  <a:pt x="12937" y="19154"/>
                  <a:pt x="12844" y="19395"/>
                  <a:pt x="12734" y="19614"/>
                </a:cubicBezTo>
                <a:cubicBezTo>
                  <a:pt x="12621" y="19354"/>
                  <a:pt x="12508" y="19079"/>
                  <a:pt x="12528" y="18791"/>
                </a:cubicBezTo>
                <a:cubicBezTo>
                  <a:pt x="12532" y="18681"/>
                  <a:pt x="12580" y="18544"/>
                  <a:pt x="12707" y="18534"/>
                </a:cubicBezTo>
                <a:close/>
                <a:moveTo>
                  <a:pt x="7309" y="18428"/>
                </a:moveTo>
                <a:cubicBezTo>
                  <a:pt x="7477" y="18578"/>
                  <a:pt x="7494" y="18819"/>
                  <a:pt x="7473" y="19031"/>
                </a:cubicBezTo>
                <a:cubicBezTo>
                  <a:pt x="7443" y="19257"/>
                  <a:pt x="7384" y="19484"/>
                  <a:pt x="7278" y="19689"/>
                </a:cubicBezTo>
                <a:cubicBezTo>
                  <a:pt x="7206" y="19278"/>
                  <a:pt x="7099" y="18812"/>
                  <a:pt x="7309" y="18428"/>
                </a:cubicBezTo>
                <a:close/>
                <a:moveTo>
                  <a:pt x="5173" y="255"/>
                </a:moveTo>
                <a:cubicBezTo>
                  <a:pt x="5652" y="255"/>
                  <a:pt x="6130" y="371"/>
                  <a:pt x="6555" y="594"/>
                </a:cubicBezTo>
                <a:cubicBezTo>
                  <a:pt x="7120" y="893"/>
                  <a:pt x="7611" y="1325"/>
                  <a:pt x="7998" y="1833"/>
                </a:cubicBezTo>
                <a:cubicBezTo>
                  <a:pt x="8228" y="2158"/>
                  <a:pt x="8413" y="2515"/>
                  <a:pt x="8643" y="2844"/>
                </a:cubicBezTo>
                <a:cubicBezTo>
                  <a:pt x="8787" y="3067"/>
                  <a:pt x="8951" y="3290"/>
                  <a:pt x="9037" y="3544"/>
                </a:cubicBezTo>
                <a:cubicBezTo>
                  <a:pt x="9068" y="3866"/>
                  <a:pt x="9024" y="4253"/>
                  <a:pt x="9288" y="4494"/>
                </a:cubicBezTo>
                <a:cubicBezTo>
                  <a:pt x="9336" y="4542"/>
                  <a:pt x="9399" y="4564"/>
                  <a:pt x="9461" y="4564"/>
                </a:cubicBezTo>
                <a:cubicBezTo>
                  <a:pt x="9579" y="4564"/>
                  <a:pt x="9696" y="4486"/>
                  <a:pt x="9716" y="4360"/>
                </a:cubicBezTo>
                <a:cubicBezTo>
                  <a:pt x="9768" y="4014"/>
                  <a:pt x="9497" y="3750"/>
                  <a:pt x="9325" y="3482"/>
                </a:cubicBezTo>
                <a:cubicBezTo>
                  <a:pt x="9418" y="2546"/>
                  <a:pt x="9967" y="1692"/>
                  <a:pt x="10700" y="1113"/>
                </a:cubicBezTo>
                <a:cubicBezTo>
                  <a:pt x="11149" y="753"/>
                  <a:pt x="11718" y="468"/>
                  <a:pt x="12302" y="468"/>
                </a:cubicBezTo>
                <a:cubicBezTo>
                  <a:pt x="12437" y="468"/>
                  <a:pt x="12572" y="483"/>
                  <a:pt x="12707" y="516"/>
                </a:cubicBezTo>
                <a:cubicBezTo>
                  <a:pt x="13472" y="704"/>
                  <a:pt x="14051" y="1332"/>
                  <a:pt x="14407" y="2007"/>
                </a:cubicBezTo>
                <a:cubicBezTo>
                  <a:pt x="14212" y="2234"/>
                  <a:pt x="14010" y="2463"/>
                  <a:pt x="13904" y="2748"/>
                </a:cubicBezTo>
                <a:cubicBezTo>
                  <a:pt x="13835" y="2927"/>
                  <a:pt x="13859" y="3183"/>
                  <a:pt x="14065" y="3259"/>
                </a:cubicBezTo>
                <a:cubicBezTo>
                  <a:pt x="14115" y="3276"/>
                  <a:pt x="14166" y="3284"/>
                  <a:pt x="14217" y="3284"/>
                </a:cubicBezTo>
                <a:cubicBezTo>
                  <a:pt x="14479" y="3284"/>
                  <a:pt x="14726" y="3069"/>
                  <a:pt x="14792" y="2813"/>
                </a:cubicBezTo>
                <a:cubicBezTo>
                  <a:pt x="14877" y="2556"/>
                  <a:pt x="14789" y="2292"/>
                  <a:pt x="14716" y="2042"/>
                </a:cubicBezTo>
                <a:cubicBezTo>
                  <a:pt x="15468" y="1253"/>
                  <a:pt x="16473" y="639"/>
                  <a:pt x="17580" y="550"/>
                </a:cubicBezTo>
                <a:cubicBezTo>
                  <a:pt x="17643" y="544"/>
                  <a:pt x="17705" y="542"/>
                  <a:pt x="17767" y="542"/>
                </a:cubicBezTo>
                <a:cubicBezTo>
                  <a:pt x="18838" y="542"/>
                  <a:pt x="19852" y="1340"/>
                  <a:pt x="20128" y="2374"/>
                </a:cubicBezTo>
                <a:cubicBezTo>
                  <a:pt x="19950" y="2642"/>
                  <a:pt x="19737" y="2909"/>
                  <a:pt x="19686" y="3235"/>
                </a:cubicBezTo>
                <a:cubicBezTo>
                  <a:pt x="19665" y="3376"/>
                  <a:pt x="19689" y="3557"/>
                  <a:pt x="19833" y="3619"/>
                </a:cubicBezTo>
                <a:cubicBezTo>
                  <a:pt x="19864" y="3631"/>
                  <a:pt x="19895" y="3637"/>
                  <a:pt x="19926" y="3637"/>
                </a:cubicBezTo>
                <a:cubicBezTo>
                  <a:pt x="20039" y="3637"/>
                  <a:pt x="20146" y="3561"/>
                  <a:pt x="20214" y="3472"/>
                </a:cubicBezTo>
                <a:cubicBezTo>
                  <a:pt x="20441" y="3191"/>
                  <a:pt x="20461" y="2807"/>
                  <a:pt x="20416" y="2460"/>
                </a:cubicBezTo>
                <a:cubicBezTo>
                  <a:pt x="21095" y="1764"/>
                  <a:pt x="22055" y="1325"/>
                  <a:pt x="23033" y="1325"/>
                </a:cubicBezTo>
                <a:cubicBezTo>
                  <a:pt x="23774" y="1328"/>
                  <a:pt x="24501" y="1616"/>
                  <a:pt x="25070" y="2086"/>
                </a:cubicBezTo>
                <a:cubicBezTo>
                  <a:pt x="25530" y="2450"/>
                  <a:pt x="25900" y="2944"/>
                  <a:pt x="26051" y="3516"/>
                </a:cubicBezTo>
                <a:cubicBezTo>
                  <a:pt x="25639" y="3585"/>
                  <a:pt x="25238" y="3801"/>
                  <a:pt x="25015" y="4161"/>
                </a:cubicBezTo>
                <a:cubicBezTo>
                  <a:pt x="24909" y="4336"/>
                  <a:pt x="24854" y="4576"/>
                  <a:pt x="24971" y="4761"/>
                </a:cubicBezTo>
                <a:cubicBezTo>
                  <a:pt x="25059" y="4915"/>
                  <a:pt x="25236" y="4987"/>
                  <a:pt x="25408" y="4987"/>
                </a:cubicBezTo>
                <a:cubicBezTo>
                  <a:pt x="25436" y="4987"/>
                  <a:pt x="25464" y="4985"/>
                  <a:pt x="25492" y="4981"/>
                </a:cubicBezTo>
                <a:cubicBezTo>
                  <a:pt x="25838" y="4936"/>
                  <a:pt x="26136" y="4682"/>
                  <a:pt x="26264" y="4364"/>
                </a:cubicBezTo>
                <a:cubicBezTo>
                  <a:pt x="26342" y="4174"/>
                  <a:pt x="26349" y="3969"/>
                  <a:pt x="26356" y="3770"/>
                </a:cubicBezTo>
                <a:cubicBezTo>
                  <a:pt x="26939" y="3873"/>
                  <a:pt x="27388" y="4339"/>
                  <a:pt x="27646" y="4850"/>
                </a:cubicBezTo>
                <a:cubicBezTo>
                  <a:pt x="28023" y="5612"/>
                  <a:pt x="28119" y="6483"/>
                  <a:pt x="28067" y="7319"/>
                </a:cubicBezTo>
                <a:cubicBezTo>
                  <a:pt x="27978" y="8383"/>
                  <a:pt x="27605" y="9426"/>
                  <a:pt x="26963" y="10279"/>
                </a:cubicBezTo>
                <a:cubicBezTo>
                  <a:pt x="26863" y="10264"/>
                  <a:pt x="26760" y="10257"/>
                  <a:pt x="26658" y="10257"/>
                </a:cubicBezTo>
                <a:cubicBezTo>
                  <a:pt x="26218" y="10257"/>
                  <a:pt x="25774" y="10396"/>
                  <a:pt x="25441" y="10691"/>
                </a:cubicBezTo>
                <a:cubicBezTo>
                  <a:pt x="25303" y="10811"/>
                  <a:pt x="25169" y="11020"/>
                  <a:pt x="25279" y="11205"/>
                </a:cubicBezTo>
                <a:cubicBezTo>
                  <a:pt x="25363" y="11341"/>
                  <a:pt x="25517" y="11382"/>
                  <a:pt x="25671" y="11382"/>
                </a:cubicBezTo>
                <a:cubicBezTo>
                  <a:pt x="25744" y="11382"/>
                  <a:pt x="25817" y="11373"/>
                  <a:pt x="25883" y="11360"/>
                </a:cubicBezTo>
                <a:cubicBezTo>
                  <a:pt x="26353" y="11246"/>
                  <a:pt x="26740" y="10924"/>
                  <a:pt x="27056" y="10571"/>
                </a:cubicBezTo>
                <a:cubicBezTo>
                  <a:pt x="27638" y="10738"/>
                  <a:pt x="28054" y="11236"/>
                  <a:pt x="28304" y="11764"/>
                </a:cubicBezTo>
                <a:cubicBezTo>
                  <a:pt x="28866" y="12944"/>
                  <a:pt x="28849" y="14432"/>
                  <a:pt x="28098" y="15523"/>
                </a:cubicBezTo>
                <a:cubicBezTo>
                  <a:pt x="27673" y="16144"/>
                  <a:pt x="27087" y="16702"/>
                  <a:pt x="26353" y="16911"/>
                </a:cubicBezTo>
                <a:cubicBezTo>
                  <a:pt x="26185" y="16570"/>
                  <a:pt x="25845" y="16250"/>
                  <a:pt x="25450" y="16250"/>
                </a:cubicBezTo>
                <a:cubicBezTo>
                  <a:pt x="25410" y="16250"/>
                  <a:pt x="25369" y="16253"/>
                  <a:pt x="25327" y="16260"/>
                </a:cubicBezTo>
                <a:cubicBezTo>
                  <a:pt x="25112" y="16291"/>
                  <a:pt x="25039" y="16566"/>
                  <a:pt x="25153" y="16730"/>
                </a:cubicBezTo>
                <a:cubicBezTo>
                  <a:pt x="25354" y="17074"/>
                  <a:pt x="25769" y="17204"/>
                  <a:pt x="26149" y="17204"/>
                </a:cubicBezTo>
                <a:cubicBezTo>
                  <a:pt x="26163" y="17204"/>
                  <a:pt x="26177" y="17204"/>
                  <a:pt x="26191" y="17204"/>
                </a:cubicBezTo>
                <a:lnTo>
                  <a:pt x="26191" y="17204"/>
                </a:lnTo>
                <a:cubicBezTo>
                  <a:pt x="26346" y="17783"/>
                  <a:pt x="26154" y="18397"/>
                  <a:pt x="25832" y="18887"/>
                </a:cubicBezTo>
                <a:cubicBezTo>
                  <a:pt x="25409" y="19518"/>
                  <a:pt x="24778" y="19988"/>
                  <a:pt x="24089" y="20290"/>
                </a:cubicBezTo>
                <a:cubicBezTo>
                  <a:pt x="23387" y="20594"/>
                  <a:pt x="22623" y="20757"/>
                  <a:pt x="21858" y="20757"/>
                </a:cubicBezTo>
                <a:cubicBezTo>
                  <a:pt x="21820" y="20757"/>
                  <a:pt x="21782" y="20757"/>
                  <a:pt x="21744" y="20756"/>
                </a:cubicBezTo>
                <a:cubicBezTo>
                  <a:pt x="21733" y="20756"/>
                  <a:pt x="21723" y="20756"/>
                  <a:pt x="21713" y="20756"/>
                </a:cubicBezTo>
                <a:cubicBezTo>
                  <a:pt x="20732" y="20756"/>
                  <a:pt x="19737" y="20407"/>
                  <a:pt x="19021" y="19724"/>
                </a:cubicBezTo>
                <a:cubicBezTo>
                  <a:pt x="19292" y="19371"/>
                  <a:pt x="19501" y="18953"/>
                  <a:pt x="19507" y="18500"/>
                </a:cubicBezTo>
                <a:cubicBezTo>
                  <a:pt x="19515" y="18222"/>
                  <a:pt x="19456" y="17907"/>
                  <a:pt x="19227" y="17725"/>
                </a:cubicBezTo>
                <a:cubicBezTo>
                  <a:pt x="19121" y="17643"/>
                  <a:pt x="18994" y="17607"/>
                  <a:pt x="18866" y="17607"/>
                </a:cubicBezTo>
                <a:cubicBezTo>
                  <a:pt x="18652" y="17607"/>
                  <a:pt x="18436" y="17708"/>
                  <a:pt x="18307" y="17875"/>
                </a:cubicBezTo>
                <a:cubicBezTo>
                  <a:pt x="18136" y="18098"/>
                  <a:pt x="18101" y="18397"/>
                  <a:pt x="18136" y="18668"/>
                </a:cubicBezTo>
                <a:cubicBezTo>
                  <a:pt x="18190" y="19069"/>
                  <a:pt x="18413" y="19426"/>
                  <a:pt x="18671" y="19735"/>
                </a:cubicBezTo>
                <a:cubicBezTo>
                  <a:pt x="17846" y="20604"/>
                  <a:pt x="16663" y="21135"/>
                  <a:pt x="15462" y="21135"/>
                </a:cubicBezTo>
                <a:cubicBezTo>
                  <a:pt x="15284" y="21135"/>
                  <a:pt x="15107" y="21123"/>
                  <a:pt x="14929" y="21099"/>
                </a:cubicBezTo>
                <a:cubicBezTo>
                  <a:pt x="14113" y="21003"/>
                  <a:pt x="13342" y="20550"/>
                  <a:pt x="12885" y="19868"/>
                </a:cubicBezTo>
                <a:cubicBezTo>
                  <a:pt x="13091" y="19518"/>
                  <a:pt x="13263" y="19093"/>
                  <a:pt x="13142" y="18681"/>
                </a:cubicBezTo>
                <a:cubicBezTo>
                  <a:pt x="13097" y="18475"/>
                  <a:pt x="12909" y="18281"/>
                  <a:pt x="12693" y="18281"/>
                </a:cubicBezTo>
                <a:cubicBezTo>
                  <a:pt x="12661" y="18281"/>
                  <a:pt x="12629" y="18285"/>
                  <a:pt x="12597" y="18294"/>
                </a:cubicBezTo>
                <a:cubicBezTo>
                  <a:pt x="12357" y="18356"/>
                  <a:pt x="12264" y="18627"/>
                  <a:pt x="12264" y="18853"/>
                </a:cubicBezTo>
                <a:cubicBezTo>
                  <a:pt x="12275" y="19206"/>
                  <a:pt x="12405" y="19549"/>
                  <a:pt x="12576" y="19858"/>
                </a:cubicBezTo>
                <a:cubicBezTo>
                  <a:pt x="12100" y="20523"/>
                  <a:pt x="11424" y="21044"/>
                  <a:pt x="10659" y="21336"/>
                </a:cubicBezTo>
                <a:cubicBezTo>
                  <a:pt x="10320" y="21460"/>
                  <a:pt x="9954" y="21543"/>
                  <a:pt x="9591" y="21543"/>
                </a:cubicBezTo>
                <a:cubicBezTo>
                  <a:pt x="9372" y="21543"/>
                  <a:pt x="9153" y="21512"/>
                  <a:pt x="8941" y="21443"/>
                </a:cubicBezTo>
                <a:cubicBezTo>
                  <a:pt x="8276" y="21223"/>
                  <a:pt x="7699" y="20715"/>
                  <a:pt x="7419" y="20070"/>
                </a:cubicBezTo>
                <a:cubicBezTo>
                  <a:pt x="7463" y="19861"/>
                  <a:pt x="7597" y="19676"/>
                  <a:pt x="7645" y="19467"/>
                </a:cubicBezTo>
                <a:cubicBezTo>
                  <a:pt x="7731" y="19165"/>
                  <a:pt x="7772" y="18836"/>
                  <a:pt x="7683" y="18530"/>
                </a:cubicBezTo>
                <a:cubicBezTo>
                  <a:pt x="7633" y="18364"/>
                  <a:pt x="7493" y="18195"/>
                  <a:pt x="7313" y="18195"/>
                </a:cubicBezTo>
                <a:cubicBezTo>
                  <a:pt x="7293" y="18195"/>
                  <a:pt x="7272" y="18197"/>
                  <a:pt x="7251" y="18201"/>
                </a:cubicBezTo>
                <a:cubicBezTo>
                  <a:pt x="7069" y="18249"/>
                  <a:pt x="6990" y="18445"/>
                  <a:pt x="6959" y="18613"/>
                </a:cubicBezTo>
                <a:cubicBezTo>
                  <a:pt x="6897" y="19086"/>
                  <a:pt x="6966" y="19570"/>
                  <a:pt x="7113" y="20023"/>
                </a:cubicBezTo>
                <a:cubicBezTo>
                  <a:pt x="6856" y="20424"/>
                  <a:pt x="6476" y="20756"/>
                  <a:pt x="6016" y="20900"/>
                </a:cubicBezTo>
                <a:cubicBezTo>
                  <a:pt x="5834" y="20960"/>
                  <a:pt x="5642" y="20989"/>
                  <a:pt x="5451" y="20989"/>
                </a:cubicBezTo>
                <a:cubicBezTo>
                  <a:pt x="5129" y="20989"/>
                  <a:pt x="4807" y="20907"/>
                  <a:pt x="4527" y="20749"/>
                </a:cubicBezTo>
                <a:cubicBezTo>
                  <a:pt x="3866" y="20389"/>
                  <a:pt x="3310" y="19847"/>
                  <a:pt x="2864" y="19244"/>
                </a:cubicBezTo>
                <a:cubicBezTo>
                  <a:pt x="2501" y="18743"/>
                  <a:pt x="2305" y="18130"/>
                  <a:pt x="2308" y="17512"/>
                </a:cubicBezTo>
                <a:lnTo>
                  <a:pt x="2308" y="17512"/>
                </a:lnTo>
                <a:cubicBezTo>
                  <a:pt x="2439" y="17555"/>
                  <a:pt x="2580" y="17595"/>
                  <a:pt x="2720" y="17595"/>
                </a:cubicBezTo>
                <a:cubicBezTo>
                  <a:pt x="2815" y="17595"/>
                  <a:pt x="2910" y="17576"/>
                  <a:pt x="2998" y="17526"/>
                </a:cubicBezTo>
                <a:cubicBezTo>
                  <a:pt x="3396" y="17320"/>
                  <a:pt x="3427" y="16710"/>
                  <a:pt x="3108" y="16418"/>
                </a:cubicBezTo>
                <a:cubicBezTo>
                  <a:pt x="3019" y="16339"/>
                  <a:pt x="2906" y="16303"/>
                  <a:pt x="2790" y="16303"/>
                </a:cubicBezTo>
                <a:cubicBezTo>
                  <a:pt x="2659" y="16303"/>
                  <a:pt x="2526" y="16350"/>
                  <a:pt x="2425" y="16432"/>
                </a:cubicBezTo>
                <a:cubicBezTo>
                  <a:pt x="2223" y="16582"/>
                  <a:pt x="2148" y="16840"/>
                  <a:pt x="2093" y="17076"/>
                </a:cubicBezTo>
                <a:cubicBezTo>
                  <a:pt x="1321" y="16479"/>
                  <a:pt x="872" y="15567"/>
                  <a:pt x="597" y="14652"/>
                </a:cubicBezTo>
                <a:cubicBezTo>
                  <a:pt x="347" y="13774"/>
                  <a:pt x="282" y="12807"/>
                  <a:pt x="580" y="11932"/>
                </a:cubicBezTo>
                <a:cubicBezTo>
                  <a:pt x="752" y="11431"/>
                  <a:pt x="1084" y="11010"/>
                  <a:pt x="1461" y="10653"/>
                </a:cubicBezTo>
                <a:cubicBezTo>
                  <a:pt x="1680" y="10908"/>
                  <a:pt x="2002" y="11105"/>
                  <a:pt x="2342" y="11105"/>
                </a:cubicBezTo>
                <a:cubicBezTo>
                  <a:pt x="2412" y="11105"/>
                  <a:pt x="2484" y="11097"/>
                  <a:pt x="2555" y="11078"/>
                </a:cubicBezTo>
                <a:cubicBezTo>
                  <a:pt x="2987" y="10993"/>
                  <a:pt x="3272" y="10482"/>
                  <a:pt x="3101" y="10073"/>
                </a:cubicBezTo>
                <a:cubicBezTo>
                  <a:pt x="3032" y="9874"/>
                  <a:pt x="2823" y="9754"/>
                  <a:pt x="2619" y="9754"/>
                </a:cubicBezTo>
                <a:cubicBezTo>
                  <a:pt x="2597" y="9754"/>
                  <a:pt x="2576" y="9756"/>
                  <a:pt x="2555" y="9758"/>
                </a:cubicBezTo>
                <a:cubicBezTo>
                  <a:pt x="2158" y="9799"/>
                  <a:pt x="1819" y="10036"/>
                  <a:pt x="1510" y="10269"/>
                </a:cubicBezTo>
                <a:cubicBezTo>
                  <a:pt x="1345" y="9967"/>
                  <a:pt x="1249" y="9627"/>
                  <a:pt x="1208" y="9285"/>
                </a:cubicBezTo>
                <a:cubicBezTo>
                  <a:pt x="1126" y="8578"/>
                  <a:pt x="1187" y="7865"/>
                  <a:pt x="1290" y="7165"/>
                </a:cubicBezTo>
                <a:cubicBezTo>
                  <a:pt x="1379" y="6596"/>
                  <a:pt x="1489" y="6026"/>
                  <a:pt x="1684" y="5481"/>
                </a:cubicBezTo>
                <a:cubicBezTo>
                  <a:pt x="1808" y="5152"/>
                  <a:pt x="1963" y="4812"/>
                  <a:pt x="2261" y="4603"/>
                </a:cubicBezTo>
                <a:cubicBezTo>
                  <a:pt x="2346" y="4950"/>
                  <a:pt x="2446" y="5347"/>
                  <a:pt x="2772" y="5547"/>
                </a:cubicBezTo>
                <a:cubicBezTo>
                  <a:pt x="2822" y="5580"/>
                  <a:pt x="2877" y="5595"/>
                  <a:pt x="2933" y="5595"/>
                </a:cubicBezTo>
                <a:cubicBezTo>
                  <a:pt x="3076" y="5595"/>
                  <a:pt x="3219" y="5494"/>
                  <a:pt x="3259" y="5351"/>
                </a:cubicBezTo>
                <a:cubicBezTo>
                  <a:pt x="3409" y="4855"/>
                  <a:pt x="3021" y="4253"/>
                  <a:pt x="2485" y="4253"/>
                </a:cubicBezTo>
                <a:cubicBezTo>
                  <a:pt x="2483" y="4253"/>
                  <a:pt x="2482" y="4253"/>
                  <a:pt x="2480" y="4253"/>
                </a:cubicBezTo>
                <a:cubicBezTo>
                  <a:pt x="2415" y="3389"/>
                  <a:pt x="2539" y="2495"/>
                  <a:pt x="2902" y="1705"/>
                </a:cubicBezTo>
                <a:cubicBezTo>
                  <a:pt x="3163" y="1140"/>
                  <a:pt x="3605" y="635"/>
                  <a:pt x="4201" y="423"/>
                </a:cubicBezTo>
                <a:cubicBezTo>
                  <a:pt x="4514" y="310"/>
                  <a:pt x="4843" y="255"/>
                  <a:pt x="5173" y="255"/>
                </a:cubicBezTo>
                <a:close/>
                <a:moveTo>
                  <a:pt x="5184" y="1"/>
                </a:moveTo>
                <a:cubicBezTo>
                  <a:pt x="4839" y="1"/>
                  <a:pt x="4494" y="55"/>
                  <a:pt x="4168" y="162"/>
                </a:cubicBezTo>
                <a:cubicBezTo>
                  <a:pt x="3481" y="385"/>
                  <a:pt x="2964" y="951"/>
                  <a:pt x="2669" y="1592"/>
                </a:cubicBezTo>
                <a:cubicBezTo>
                  <a:pt x="2281" y="2436"/>
                  <a:pt x="2151" y="3389"/>
                  <a:pt x="2223" y="4312"/>
                </a:cubicBezTo>
                <a:cubicBezTo>
                  <a:pt x="1866" y="4535"/>
                  <a:pt x="1623" y="4895"/>
                  <a:pt x="1482" y="5290"/>
                </a:cubicBezTo>
                <a:cubicBezTo>
                  <a:pt x="1160" y="6154"/>
                  <a:pt x="1019" y="7076"/>
                  <a:pt x="940" y="7992"/>
                </a:cubicBezTo>
                <a:cubicBezTo>
                  <a:pt x="879" y="8818"/>
                  <a:pt x="889" y="9703"/>
                  <a:pt x="1311" y="10440"/>
                </a:cubicBezTo>
                <a:cubicBezTo>
                  <a:pt x="810" y="10900"/>
                  <a:pt x="399" y="11479"/>
                  <a:pt x="247" y="12148"/>
                </a:cubicBezTo>
                <a:cubicBezTo>
                  <a:pt x="0" y="13191"/>
                  <a:pt x="152" y="14298"/>
                  <a:pt x="543" y="15286"/>
                </a:cubicBezTo>
                <a:cubicBezTo>
                  <a:pt x="855" y="16088"/>
                  <a:pt x="1331" y="16870"/>
                  <a:pt x="2058" y="17364"/>
                </a:cubicBezTo>
                <a:cubicBezTo>
                  <a:pt x="2024" y="18068"/>
                  <a:pt x="2219" y="18781"/>
                  <a:pt x="2631" y="19357"/>
                </a:cubicBezTo>
                <a:cubicBezTo>
                  <a:pt x="3070" y="19968"/>
                  <a:pt x="3619" y="20509"/>
                  <a:pt x="4263" y="20897"/>
                </a:cubicBezTo>
                <a:cubicBezTo>
                  <a:pt x="4622" y="21119"/>
                  <a:pt x="5041" y="21249"/>
                  <a:pt x="5460" y="21249"/>
                </a:cubicBezTo>
                <a:cubicBezTo>
                  <a:pt x="5631" y="21249"/>
                  <a:pt x="5801" y="21227"/>
                  <a:pt x="5968" y="21182"/>
                </a:cubicBezTo>
                <a:cubicBezTo>
                  <a:pt x="6485" y="21061"/>
                  <a:pt x="6918" y="20718"/>
                  <a:pt x="7240" y="20307"/>
                </a:cubicBezTo>
                <a:cubicBezTo>
                  <a:pt x="7560" y="20914"/>
                  <a:pt x="8104" y="21405"/>
                  <a:pt x="8749" y="21648"/>
                </a:cubicBezTo>
                <a:cubicBezTo>
                  <a:pt x="9020" y="21751"/>
                  <a:pt x="9307" y="21796"/>
                  <a:pt x="9596" y="21796"/>
                </a:cubicBezTo>
                <a:cubicBezTo>
                  <a:pt x="9877" y="21796"/>
                  <a:pt x="10159" y="21753"/>
                  <a:pt x="10430" y="21679"/>
                </a:cubicBezTo>
                <a:cubicBezTo>
                  <a:pt x="11346" y="21429"/>
                  <a:pt x="12148" y="20838"/>
                  <a:pt x="12728" y="20094"/>
                </a:cubicBezTo>
                <a:cubicBezTo>
                  <a:pt x="13218" y="20777"/>
                  <a:pt x="14000" y="21226"/>
                  <a:pt x="14830" y="21343"/>
                </a:cubicBezTo>
                <a:cubicBezTo>
                  <a:pt x="15039" y="21374"/>
                  <a:pt x="15250" y="21389"/>
                  <a:pt x="15460" y="21389"/>
                </a:cubicBezTo>
                <a:cubicBezTo>
                  <a:pt x="16725" y="21389"/>
                  <a:pt x="17979" y="20840"/>
                  <a:pt x="18849" y="19920"/>
                </a:cubicBezTo>
                <a:cubicBezTo>
                  <a:pt x="19185" y="20228"/>
                  <a:pt x="19572" y="20479"/>
                  <a:pt x="19991" y="20661"/>
                </a:cubicBezTo>
                <a:cubicBezTo>
                  <a:pt x="20572" y="20909"/>
                  <a:pt x="21198" y="21018"/>
                  <a:pt x="21826" y="21018"/>
                </a:cubicBezTo>
                <a:cubicBezTo>
                  <a:pt x="22404" y="21018"/>
                  <a:pt x="22984" y="20926"/>
                  <a:pt x="23534" y="20767"/>
                </a:cubicBezTo>
                <a:cubicBezTo>
                  <a:pt x="24511" y="20482"/>
                  <a:pt x="25433" y="19916"/>
                  <a:pt x="26017" y="19072"/>
                </a:cubicBezTo>
                <a:cubicBezTo>
                  <a:pt x="26394" y="18521"/>
                  <a:pt x="26617" y="17821"/>
                  <a:pt x="26442" y="17158"/>
                </a:cubicBezTo>
                <a:cubicBezTo>
                  <a:pt x="27255" y="16911"/>
                  <a:pt x="27903" y="16294"/>
                  <a:pt x="28355" y="15599"/>
                </a:cubicBezTo>
                <a:cubicBezTo>
                  <a:pt x="29086" y="14488"/>
                  <a:pt x="29120" y="13013"/>
                  <a:pt x="28610" y="11808"/>
                </a:cubicBezTo>
                <a:cubicBezTo>
                  <a:pt x="28345" y="11181"/>
                  <a:pt x="27889" y="10591"/>
                  <a:pt x="27231" y="10352"/>
                </a:cubicBezTo>
                <a:cubicBezTo>
                  <a:pt x="27872" y="9459"/>
                  <a:pt x="28249" y="8383"/>
                  <a:pt x="28322" y="7289"/>
                </a:cubicBezTo>
                <a:cubicBezTo>
                  <a:pt x="28373" y="6370"/>
                  <a:pt x="28256" y="5402"/>
                  <a:pt x="27800" y="4590"/>
                </a:cubicBezTo>
                <a:cubicBezTo>
                  <a:pt x="27484" y="4051"/>
                  <a:pt x="26963" y="3565"/>
                  <a:pt x="26318" y="3516"/>
                </a:cubicBezTo>
                <a:cubicBezTo>
                  <a:pt x="26144" y="2789"/>
                  <a:pt x="25656" y="2179"/>
                  <a:pt x="25060" y="1751"/>
                </a:cubicBezTo>
                <a:cubicBezTo>
                  <a:pt x="24462" y="1315"/>
                  <a:pt x="23730" y="1065"/>
                  <a:pt x="22991" y="1065"/>
                </a:cubicBezTo>
                <a:cubicBezTo>
                  <a:pt x="22949" y="1065"/>
                  <a:pt x="22907" y="1066"/>
                  <a:pt x="22865" y="1067"/>
                </a:cubicBezTo>
                <a:cubicBezTo>
                  <a:pt x="21929" y="1116"/>
                  <a:pt x="21027" y="1527"/>
                  <a:pt x="20344" y="2165"/>
                </a:cubicBezTo>
                <a:cubicBezTo>
                  <a:pt x="20097" y="1476"/>
                  <a:pt x="19580" y="886"/>
                  <a:pt x="18921" y="564"/>
                </a:cubicBezTo>
                <a:cubicBezTo>
                  <a:pt x="18557" y="375"/>
                  <a:pt x="18150" y="292"/>
                  <a:pt x="17741" y="292"/>
                </a:cubicBezTo>
                <a:cubicBezTo>
                  <a:pt x="17468" y="292"/>
                  <a:pt x="17194" y="329"/>
                  <a:pt x="16932" y="396"/>
                </a:cubicBezTo>
                <a:cubicBezTo>
                  <a:pt x="16040" y="625"/>
                  <a:pt x="15231" y="1136"/>
                  <a:pt x="14597" y="1802"/>
                </a:cubicBezTo>
                <a:cubicBezTo>
                  <a:pt x="14212" y="1140"/>
                  <a:pt x="13646" y="529"/>
                  <a:pt x="12896" y="299"/>
                </a:cubicBezTo>
                <a:cubicBezTo>
                  <a:pt x="12704" y="240"/>
                  <a:pt x="12507" y="213"/>
                  <a:pt x="12310" y="213"/>
                </a:cubicBezTo>
                <a:cubicBezTo>
                  <a:pt x="11822" y="213"/>
                  <a:pt x="11334" y="381"/>
                  <a:pt x="10923" y="643"/>
                </a:cubicBezTo>
                <a:cubicBezTo>
                  <a:pt x="10025" y="1198"/>
                  <a:pt x="9329" y="2113"/>
                  <a:pt x="9130" y="3160"/>
                </a:cubicBezTo>
                <a:cubicBezTo>
                  <a:pt x="9020" y="2965"/>
                  <a:pt x="8907" y="2772"/>
                  <a:pt x="8783" y="2587"/>
                </a:cubicBezTo>
                <a:cubicBezTo>
                  <a:pt x="8571" y="2272"/>
                  <a:pt x="8403" y="1928"/>
                  <a:pt x="8166" y="1630"/>
                </a:cubicBezTo>
                <a:cubicBezTo>
                  <a:pt x="7751" y="1102"/>
                  <a:pt x="7234" y="649"/>
                  <a:pt x="6634" y="347"/>
                </a:cubicBezTo>
                <a:cubicBezTo>
                  <a:pt x="6188" y="115"/>
                  <a:pt x="5686" y="1"/>
                  <a:pt x="5184" y="1"/>
                </a:cubicBezTo>
                <a:close/>
              </a:path>
            </a:pathLst>
          </a:custGeom>
          <a:solidFill>
            <a:srgbClr val="1110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9"/>
          <p:cNvSpPr/>
          <p:nvPr/>
        </p:nvSpPr>
        <p:spPr>
          <a:xfrm>
            <a:off x="1972612" y="1540051"/>
            <a:ext cx="1130220" cy="845957"/>
          </a:xfrm>
          <a:custGeom>
            <a:avLst/>
            <a:gdLst/>
            <a:ahLst/>
            <a:cxnLst/>
            <a:rect l="l" t="t" r="r" b="b"/>
            <a:pathLst>
              <a:path w="29120" h="21796" extrusionOk="0">
                <a:moveTo>
                  <a:pt x="14521" y="2278"/>
                </a:moveTo>
                <a:cubicBezTo>
                  <a:pt x="14556" y="2439"/>
                  <a:pt x="14600" y="2618"/>
                  <a:pt x="14531" y="2779"/>
                </a:cubicBezTo>
                <a:cubicBezTo>
                  <a:pt x="14485" y="2920"/>
                  <a:pt x="14348" y="3024"/>
                  <a:pt x="14201" y="3024"/>
                </a:cubicBezTo>
                <a:cubicBezTo>
                  <a:pt x="14173" y="3024"/>
                  <a:pt x="14144" y="3021"/>
                  <a:pt x="14116" y="3012"/>
                </a:cubicBezTo>
                <a:cubicBezTo>
                  <a:pt x="14130" y="2718"/>
                  <a:pt x="14339" y="2491"/>
                  <a:pt x="14521" y="2278"/>
                </a:cubicBezTo>
                <a:close/>
                <a:moveTo>
                  <a:pt x="20186" y="2765"/>
                </a:moveTo>
                <a:lnTo>
                  <a:pt x="20186" y="2765"/>
                </a:lnTo>
                <a:cubicBezTo>
                  <a:pt x="20162" y="2985"/>
                  <a:pt x="20132" y="3253"/>
                  <a:pt x="19922" y="3379"/>
                </a:cubicBezTo>
                <a:cubicBezTo>
                  <a:pt x="19953" y="3156"/>
                  <a:pt x="20039" y="2940"/>
                  <a:pt x="20186" y="2765"/>
                </a:cubicBezTo>
                <a:close/>
                <a:moveTo>
                  <a:pt x="9281" y="3886"/>
                </a:moveTo>
                <a:lnTo>
                  <a:pt x="9281" y="3886"/>
                </a:lnTo>
                <a:cubicBezTo>
                  <a:pt x="9397" y="4003"/>
                  <a:pt x="9469" y="4158"/>
                  <a:pt x="9486" y="4323"/>
                </a:cubicBezTo>
                <a:cubicBezTo>
                  <a:pt x="9339" y="4226"/>
                  <a:pt x="9318" y="4041"/>
                  <a:pt x="9281" y="3886"/>
                </a:cubicBezTo>
                <a:close/>
                <a:moveTo>
                  <a:pt x="26099" y="3777"/>
                </a:moveTo>
                <a:lnTo>
                  <a:pt x="26099" y="3777"/>
                </a:lnTo>
                <a:cubicBezTo>
                  <a:pt x="26123" y="4133"/>
                  <a:pt x="25972" y="4542"/>
                  <a:pt x="25619" y="4682"/>
                </a:cubicBezTo>
                <a:cubicBezTo>
                  <a:pt x="25562" y="4713"/>
                  <a:pt x="25491" y="4730"/>
                  <a:pt x="25422" y="4730"/>
                </a:cubicBezTo>
                <a:cubicBezTo>
                  <a:pt x="25296" y="4730"/>
                  <a:pt x="25176" y="4674"/>
                  <a:pt x="25156" y="4535"/>
                </a:cubicBezTo>
                <a:cubicBezTo>
                  <a:pt x="25224" y="4092"/>
                  <a:pt x="25688" y="3835"/>
                  <a:pt x="26099" y="3777"/>
                </a:cubicBezTo>
                <a:close/>
                <a:moveTo>
                  <a:pt x="2514" y="4511"/>
                </a:moveTo>
                <a:cubicBezTo>
                  <a:pt x="2871" y="4545"/>
                  <a:pt x="3108" y="4946"/>
                  <a:pt x="3012" y="5282"/>
                </a:cubicBezTo>
                <a:cubicBezTo>
                  <a:pt x="2987" y="5296"/>
                  <a:pt x="2946" y="5327"/>
                  <a:pt x="2922" y="5344"/>
                </a:cubicBezTo>
                <a:cubicBezTo>
                  <a:pt x="2648" y="5162"/>
                  <a:pt x="2573" y="4812"/>
                  <a:pt x="2514" y="4511"/>
                </a:cubicBezTo>
                <a:close/>
                <a:moveTo>
                  <a:pt x="2612" y="10011"/>
                </a:moveTo>
                <a:cubicBezTo>
                  <a:pt x="2713" y="10011"/>
                  <a:pt x="2819" y="10063"/>
                  <a:pt x="2857" y="10162"/>
                </a:cubicBezTo>
                <a:cubicBezTo>
                  <a:pt x="2978" y="10430"/>
                  <a:pt x="2782" y="10773"/>
                  <a:pt x="2498" y="10825"/>
                </a:cubicBezTo>
                <a:cubicBezTo>
                  <a:pt x="2443" y="10840"/>
                  <a:pt x="2389" y="10847"/>
                  <a:pt x="2336" y="10847"/>
                </a:cubicBezTo>
                <a:cubicBezTo>
                  <a:pt x="2072" y="10847"/>
                  <a:pt x="1826" y="10678"/>
                  <a:pt x="1657" y="10478"/>
                </a:cubicBezTo>
                <a:cubicBezTo>
                  <a:pt x="1928" y="10276"/>
                  <a:pt x="2219" y="10067"/>
                  <a:pt x="2563" y="10015"/>
                </a:cubicBezTo>
                <a:cubicBezTo>
                  <a:pt x="2579" y="10012"/>
                  <a:pt x="2595" y="10011"/>
                  <a:pt x="2612" y="10011"/>
                </a:cubicBezTo>
                <a:close/>
                <a:moveTo>
                  <a:pt x="26660" y="10514"/>
                </a:moveTo>
                <a:cubicBezTo>
                  <a:pt x="26690" y="10514"/>
                  <a:pt x="26720" y="10515"/>
                  <a:pt x="26750" y="10516"/>
                </a:cubicBezTo>
                <a:cubicBezTo>
                  <a:pt x="26464" y="10802"/>
                  <a:pt x="26090" y="11118"/>
                  <a:pt x="25668" y="11118"/>
                </a:cubicBezTo>
                <a:cubicBezTo>
                  <a:pt x="25610" y="11118"/>
                  <a:pt x="25551" y="11112"/>
                  <a:pt x="25492" y="11099"/>
                </a:cubicBezTo>
                <a:cubicBezTo>
                  <a:pt x="25512" y="11013"/>
                  <a:pt x="25547" y="10928"/>
                  <a:pt x="25619" y="10876"/>
                </a:cubicBezTo>
                <a:cubicBezTo>
                  <a:pt x="25907" y="10632"/>
                  <a:pt x="26287" y="10514"/>
                  <a:pt x="26660" y="10514"/>
                </a:cubicBezTo>
                <a:close/>
                <a:moveTo>
                  <a:pt x="25403" y="16498"/>
                </a:moveTo>
                <a:cubicBezTo>
                  <a:pt x="25692" y="16498"/>
                  <a:pt x="25935" y="16707"/>
                  <a:pt x="26075" y="16943"/>
                </a:cubicBezTo>
                <a:cubicBezTo>
                  <a:pt x="25791" y="16932"/>
                  <a:pt x="25423" y="16816"/>
                  <a:pt x="25351" y="16500"/>
                </a:cubicBezTo>
                <a:cubicBezTo>
                  <a:pt x="25369" y="16498"/>
                  <a:pt x="25386" y="16498"/>
                  <a:pt x="25403" y="16498"/>
                </a:cubicBezTo>
                <a:close/>
                <a:moveTo>
                  <a:pt x="2769" y="16564"/>
                </a:moveTo>
                <a:cubicBezTo>
                  <a:pt x="3112" y="16564"/>
                  <a:pt x="3174" y="17143"/>
                  <a:pt x="2884" y="17293"/>
                </a:cubicBezTo>
                <a:cubicBezTo>
                  <a:pt x="2829" y="17326"/>
                  <a:pt x="2771" y="17339"/>
                  <a:pt x="2713" y="17339"/>
                </a:cubicBezTo>
                <a:cubicBezTo>
                  <a:pt x="2585" y="17339"/>
                  <a:pt x="2453" y="17277"/>
                  <a:pt x="2333" y="17234"/>
                </a:cubicBezTo>
                <a:cubicBezTo>
                  <a:pt x="2370" y="16977"/>
                  <a:pt x="2443" y="16637"/>
                  <a:pt x="2734" y="16566"/>
                </a:cubicBezTo>
                <a:cubicBezTo>
                  <a:pt x="2746" y="16564"/>
                  <a:pt x="2758" y="16564"/>
                  <a:pt x="2769" y="16564"/>
                </a:cubicBezTo>
                <a:close/>
                <a:moveTo>
                  <a:pt x="18859" y="17861"/>
                </a:moveTo>
                <a:cubicBezTo>
                  <a:pt x="18923" y="17861"/>
                  <a:pt x="18986" y="17877"/>
                  <a:pt x="19045" y="17913"/>
                </a:cubicBezTo>
                <a:cubicBezTo>
                  <a:pt x="19230" y="18040"/>
                  <a:pt x="19250" y="18290"/>
                  <a:pt x="19247" y="18500"/>
                </a:cubicBezTo>
                <a:cubicBezTo>
                  <a:pt x="19247" y="18880"/>
                  <a:pt x="19062" y="19227"/>
                  <a:pt x="18849" y="19535"/>
                </a:cubicBezTo>
                <a:cubicBezTo>
                  <a:pt x="18537" y="19179"/>
                  <a:pt x="18280" y="18689"/>
                  <a:pt x="18420" y="18205"/>
                </a:cubicBezTo>
                <a:cubicBezTo>
                  <a:pt x="18467" y="18013"/>
                  <a:pt x="18664" y="17861"/>
                  <a:pt x="18859" y="17861"/>
                </a:cubicBezTo>
                <a:close/>
                <a:moveTo>
                  <a:pt x="12707" y="18534"/>
                </a:moveTo>
                <a:cubicBezTo>
                  <a:pt x="12864" y="18578"/>
                  <a:pt x="12909" y="18760"/>
                  <a:pt x="12923" y="18904"/>
                </a:cubicBezTo>
                <a:cubicBezTo>
                  <a:pt x="12937" y="19154"/>
                  <a:pt x="12844" y="19395"/>
                  <a:pt x="12734" y="19614"/>
                </a:cubicBezTo>
                <a:cubicBezTo>
                  <a:pt x="12621" y="19354"/>
                  <a:pt x="12508" y="19079"/>
                  <a:pt x="12528" y="18791"/>
                </a:cubicBezTo>
                <a:cubicBezTo>
                  <a:pt x="12532" y="18681"/>
                  <a:pt x="12580" y="18544"/>
                  <a:pt x="12707" y="18534"/>
                </a:cubicBezTo>
                <a:close/>
                <a:moveTo>
                  <a:pt x="7309" y="18428"/>
                </a:moveTo>
                <a:cubicBezTo>
                  <a:pt x="7477" y="18578"/>
                  <a:pt x="7494" y="18819"/>
                  <a:pt x="7473" y="19031"/>
                </a:cubicBezTo>
                <a:cubicBezTo>
                  <a:pt x="7443" y="19257"/>
                  <a:pt x="7384" y="19484"/>
                  <a:pt x="7278" y="19689"/>
                </a:cubicBezTo>
                <a:cubicBezTo>
                  <a:pt x="7206" y="19278"/>
                  <a:pt x="7099" y="18812"/>
                  <a:pt x="7309" y="18428"/>
                </a:cubicBezTo>
                <a:close/>
                <a:moveTo>
                  <a:pt x="5173" y="255"/>
                </a:moveTo>
                <a:cubicBezTo>
                  <a:pt x="5652" y="255"/>
                  <a:pt x="6130" y="371"/>
                  <a:pt x="6555" y="594"/>
                </a:cubicBezTo>
                <a:cubicBezTo>
                  <a:pt x="7120" y="893"/>
                  <a:pt x="7611" y="1325"/>
                  <a:pt x="7998" y="1833"/>
                </a:cubicBezTo>
                <a:cubicBezTo>
                  <a:pt x="8228" y="2158"/>
                  <a:pt x="8413" y="2515"/>
                  <a:pt x="8643" y="2844"/>
                </a:cubicBezTo>
                <a:cubicBezTo>
                  <a:pt x="8787" y="3067"/>
                  <a:pt x="8951" y="3290"/>
                  <a:pt x="9037" y="3544"/>
                </a:cubicBezTo>
                <a:cubicBezTo>
                  <a:pt x="9068" y="3866"/>
                  <a:pt x="9024" y="4253"/>
                  <a:pt x="9288" y="4494"/>
                </a:cubicBezTo>
                <a:cubicBezTo>
                  <a:pt x="9336" y="4542"/>
                  <a:pt x="9399" y="4564"/>
                  <a:pt x="9461" y="4564"/>
                </a:cubicBezTo>
                <a:cubicBezTo>
                  <a:pt x="9579" y="4564"/>
                  <a:pt x="9696" y="4486"/>
                  <a:pt x="9716" y="4360"/>
                </a:cubicBezTo>
                <a:cubicBezTo>
                  <a:pt x="9768" y="4014"/>
                  <a:pt x="9497" y="3750"/>
                  <a:pt x="9325" y="3482"/>
                </a:cubicBezTo>
                <a:cubicBezTo>
                  <a:pt x="9418" y="2546"/>
                  <a:pt x="9967" y="1692"/>
                  <a:pt x="10700" y="1113"/>
                </a:cubicBezTo>
                <a:cubicBezTo>
                  <a:pt x="11149" y="753"/>
                  <a:pt x="11718" y="468"/>
                  <a:pt x="12302" y="468"/>
                </a:cubicBezTo>
                <a:cubicBezTo>
                  <a:pt x="12437" y="468"/>
                  <a:pt x="12572" y="483"/>
                  <a:pt x="12707" y="516"/>
                </a:cubicBezTo>
                <a:cubicBezTo>
                  <a:pt x="13472" y="704"/>
                  <a:pt x="14051" y="1332"/>
                  <a:pt x="14407" y="2007"/>
                </a:cubicBezTo>
                <a:cubicBezTo>
                  <a:pt x="14212" y="2234"/>
                  <a:pt x="14010" y="2463"/>
                  <a:pt x="13904" y="2748"/>
                </a:cubicBezTo>
                <a:cubicBezTo>
                  <a:pt x="13835" y="2927"/>
                  <a:pt x="13859" y="3183"/>
                  <a:pt x="14065" y="3259"/>
                </a:cubicBezTo>
                <a:cubicBezTo>
                  <a:pt x="14115" y="3276"/>
                  <a:pt x="14166" y="3284"/>
                  <a:pt x="14217" y="3284"/>
                </a:cubicBezTo>
                <a:cubicBezTo>
                  <a:pt x="14479" y="3284"/>
                  <a:pt x="14726" y="3069"/>
                  <a:pt x="14792" y="2813"/>
                </a:cubicBezTo>
                <a:cubicBezTo>
                  <a:pt x="14877" y="2556"/>
                  <a:pt x="14789" y="2292"/>
                  <a:pt x="14716" y="2042"/>
                </a:cubicBezTo>
                <a:cubicBezTo>
                  <a:pt x="15468" y="1253"/>
                  <a:pt x="16473" y="639"/>
                  <a:pt x="17580" y="550"/>
                </a:cubicBezTo>
                <a:cubicBezTo>
                  <a:pt x="17643" y="544"/>
                  <a:pt x="17705" y="542"/>
                  <a:pt x="17767" y="542"/>
                </a:cubicBezTo>
                <a:cubicBezTo>
                  <a:pt x="18838" y="542"/>
                  <a:pt x="19852" y="1340"/>
                  <a:pt x="20128" y="2374"/>
                </a:cubicBezTo>
                <a:cubicBezTo>
                  <a:pt x="19950" y="2642"/>
                  <a:pt x="19737" y="2909"/>
                  <a:pt x="19686" y="3235"/>
                </a:cubicBezTo>
                <a:cubicBezTo>
                  <a:pt x="19665" y="3376"/>
                  <a:pt x="19689" y="3557"/>
                  <a:pt x="19833" y="3619"/>
                </a:cubicBezTo>
                <a:cubicBezTo>
                  <a:pt x="19864" y="3631"/>
                  <a:pt x="19895" y="3637"/>
                  <a:pt x="19926" y="3637"/>
                </a:cubicBezTo>
                <a:cubicBezTo>
                  <a:pt x="20039" y="3637"/>
                  <a:pt x="20146" y="3561"/>
                  <a:pt x="20214" y="3472"/>
                </a:cubicBezTo>
                <a:cubicBezTo>
                  <a:pt x="20441" y="3191"/>
                  <a:pt x="20461" y="2807"/>
                  <a:pt x="20416" y="2460"/>
                </a:cubicBezTo>
                <a:cubicBezTo>
                  <a:pt x="21095" y="1764"/>
                  <a:pt x="22055" y="1325"/>
                  <a:pt x="23033" y="1325"/>
                </a:cubicBezTo>
                <a:cubicBezTo>
                  <a:pt x="23774" y="1328"/>
                  <a:pt x="24501" y="1616"/>
                  <a:pt x="25070" y="2086"/>
                </a:cubicBezTo>
                <a:cubicBezTo>
                  <a:pt x="25530" y="2450"/>
                  <a:pt x="25900" y="2944"/>
                  <a:pt x="26051" y="3516"/>
                </a:cubicBezTo>
                <a:cubicBezTo>
                  <a:pt x="25639" y="3585"/>
                  <a:pt x="25238" y="3801"/>
                  <a:pt x="25015" y="4161"/>
                </a:cubicBezTo>
                <a:cubicBezTo>
                  <a:pt x="24909" y="4336"/>
                  <a:pt x="24854" y="4576"/>
                  <a:pt x="24971" y="4761"/>
                </a:cubicBezTo>
                <a:cubicBezTo>
                  <a:pt x="25059" y="4915"/>
                  <a:pt x="25236" y="4987"/>
                  <a:pt x="25408" y="4987"/>
                </a:cubicBezTo>
                <a:cubicBezTo>
                  <a:pt x="25436" y="4987"/>
                  <a:pt x="25464" y="4985"/>
                  <a:pt x="25492" y="4981"/>
                </a:cubicBezTo>
                <a:cubicBezTo>
                  <a:pt x="25838" y="4936"/>
                  <a:pt x="26136" y="4682"/>
                  <a:pt x="26264" y="4364"/>
                </a:cubicBezTo>
                <a:cubicBezTo>
                  <a:pt x="26342" y="4174"/>
                  <a:pt x="26349" y="3969"/>
                  <a:pt x="26356" y="3770"/>
                </a:cubicBezTo>
                <a:cubicBezTo>
                  <a:pt x="26939" y="3873"/>
                  <a:pt x="27388" y="4339"/>
                  <a:pt x="27646" y="4850"/>
                </a:cubicBezTo>
                <a:cubicBezTo>
                  <a:pt x="28023" y="5612"/>
                  <a:pt x="28119" y="6483"/>
                  <a:pt x="28067" y="7319"/>
                </a:cubicBezTo>
                <a:cubicBezTo>
                  <a:pt x="27978" y="8383"/>
                  <a:pt x="27605" y="9426"/>
                  <a:pt x="26963" y="10279"/>
                </a:cubicBezTo>
                <a:cubicBezTo>
                  <a:pt x="26863" y="10264"/>
                  <a:pt x="26760" y="10257"/>
                  <a:pt x="26658" y="10257"/>
                </a:cubicBezTo>
                <a:cubicBezTo>
                  <a:pt x="26218" y="10257"/>
                  <a:pt x="25774" y="10396"/>
                  <a:pt x="25441" y="10691"/>
                </a:cubicBezTo>
                <a:cubicBezTo>
                  <a:pt x="25303" y="10811"/>
                  <a:pt x="25169" y="11020"/>
                  <a:pt x="25279" y="11205"/>
                </a:cubicBezTo>
                <a:cubicBezTo>
                  <a:pt x="25363" y="11341"/>
                  <a:pt x="25517" y="11382"/>
                  <a:pt x="25671" y="11382"/>
                </a:cubicBezTo>
                <a:cubicBezTo>
                  <a:pt x="25744" y="11382"/>
                  <a:pt x="25817" y="11373"/>
                  <a:pt x="25883" y="11360"/>
                </a:cubicBezTo>
                <a:cubicBezTo>
                  <a:pt x="26353" y="11246"/>
                  <a:pt x="26740" y="10924"/>
                  <a:pt x="27056" y="10571"/>
                </a:cubicBezTo>
                <a:cubicBezTo>
                  <a:pt x="27638" y="10738"/>
                  <a:pt x="28054" y="11236"/>
                  <a:pt x="28304" y="11764"/>
                </a:cubicBezTo>
                <a:cubicBezTo>
                  <a:pt x="28866" y="12944"/>
                  <a:pt x="28849" y="14432"/>
                  <a:pt x="28098" y="15523"/>
                </a:cubicBezTo>
                <a:cubicBezTo>
                  <a:pt x="27673" y="16144"/>
                  <a:pt x="27087" y="16702"/>
                  <a:pt x="26353" y="16911"/>
                </a:cubicBezTo>
                <a:cubicBezTo>
                  <a:pt x="26185" y="16570"/>
                  <a:pt x="25845" y="16250"/>
                  <a:pt x="25450" y="16250"/>
                </a:cubicBezTo>
                <a:cubicBezTo>
                  <a:pt x="25410" y="16250"/>
                  <a:pt x="25369" y="16253"/>
                  <a:pt x="25327" y="16260"/>
                </a:cubicBezTo>
                <a:cubicBezTo>
                  <a:pt x="25112" y="16291"/>
                  <a:pt x="25039" y="16566"/>
                  <a:pt x="25153" y="16730"/>
                </a:cubicBezTo>
                <a:cubicBezTo>
                  <a:pt x="25354" y="17074"/>
                  <a:pt x="25769" y="17204"/>
                  <a:pt x="26149" y="17204"/>
                </a:cubicBezTo>
                <a:cubicBezTo>
                  <a:pt x="26163" y="17204"/>
                  <a:pt x="26177" y="17204"/>
                  <a:pt x="26191" y="17204"/>
                </a:cubicBezTo>
                <a:lnTo>
                  <a:pt x="26191" y="17204"/>
                </a:lnTo>
                <a:cubicBezTo>
                  <a:pt x="26346" y="17783"/>
                  <a:pt x="26154" y="18397"/>
                  <a:pt x="25832" y="18887"/>
                </a:cubicBezTo>
                <a:cubicBezTo>
                  <a:pt x="25409" y="19518"/>
                  <a:pt x="24778" y="19988"/>
                  <a:pt x="24089" y="20290"/>
                </a:cubicBezTo>
                <a:cubicBezTo>
                  <a:pt x="23387" y="20594"/>
                  <a:pt x="22623" y="20757"/>
                  <a:pt x="21858" y="20757"/>
                </a:cubicBezTo>
                <a:cubicBezTo>
                  <a:pt x="21820" y="20757"/>
                  <a:pt x="21782" y="20757"/>
                  <a:pt x="21744" y="20756"/>
                </a:cubicBezTo>
                <a:cubicBezTo>
                  <a:pt x="21733" y="20756"/>
                  <a:pt x="21723" y="20756"/>
                  <a:pt x="21713" y="20756"/>
                </a:cubicBezTo>
                <a:cubicBezTo>
                  <a:pt x="20732" y="20756"/>
                  <a:pt x="19737" y="20407"/>
                  <a:pt x="19021" y="19724"/>
                </a:cubicBezTo>
                <a:cubicBezTo>
                  <a:pt x="19292" y="19371"/>
                  <a:pt x="19501" y="18953"/>
                  <a:pt x="19507" y="18500"/>
                </a:cubicBezTo>
                <a:cubicBezTo>
                  <a:pt x="19515" y="18222"/>
                  <a:pt x="19456" y="17907"/>
                  <a:pt x="19227" y="17725"/>
                </a:cubicBezTo>
                <a:cubicBezTo>
                  <a:pt x="19121" y="17643"/>
                  <a:pt x="18994" y="17607"/>
                  <a:pt x="18866" y="17607"/>
                </a:cubicBezTo>
                <a:cubicBezTo>
                  <a:pt x="18652" y="17607"/>
                  <a:pt x="18436" y="17708"/>
                  <a:pt x="18307" y="17875"/>
                </a:cubicBezTo>
                <a:cubicBezTo>
                  <a:pt x="18136" y="18098"/>
                  <a:pt x="18101" y="18397"/>
                  <a:pt x="18136" y="18668"/>
                </a:cubicBezTo>
                <a:cubicBezTo>
                  <a:pt x="18190" y="19069"/>
                  <a:pt x="18413" y="19426"/>
                  <a:pt x="18671" y="19735"/>
                </a:cubicBezTo>
                <a:cubicBezTo>
                  <a:pt x="17846" y="20604"/>
                  <a:pt x="16663" y="21135"/>
                  <a:pt x="15462" y="21135"/>
                </a:cubicBezTo>
                <a:cubicBezTo>
                  <a:pt x="15284" y="21135"/>
                  <a:pt x="15107" y="21123"/>
                  <a:pt x="14929" y="21099"/>
                </a:cubicBezTo>
                <a:cubicBezTo>
                  <a:pt x="14113" y="21003"/>
                  <a:pt x="13342" y="20550"/>
                  <a:pt x="12885" y="19868"/>
                </a:cubicBezTo>
                <a:cubicBezTo>
                  <a:pt x="13091" y="19518"/>
                  <a:pt x="13263" y="19093"/>
                  <a:pt x="13142" y="18681"/>
                </a:cubicBezTo>
                <a:cubicBezTo>
                  <a:pt x="13097" y="18475"/>
                  <a:pt x="12909" y="18281"/>
                  <a:pt x="12693" y="18281"/>
                </a:cubicBezTo>
                <a:cubicBezTo>
                  <a:pt x="12661" y="18281"/>
                  <a:pt x="12629" y="18285"/>
                  <a:pt x="12597" y="18294"/>
                </a:cubicBezTo>
                <a:cubicBezTo>
                  <a:pt x="12357" y="18356"/>
                  <a:pt x="12264" y="18627"/>
                  <a:pt x="12264" y="18853"/>
                </a:cubicBezTo>
                <a:cubicBezTo>
                  <a:pt x="12275" y="19206"/>
                  <a:pt x="12405" y="19549"/>
                  <a:pt x="12576" y="19858"/>
                </a:cubicBezTo>
                <a:cubicBezTo>
                  <a:pt x="12100" y="20523"/>
                  <a:pt x="11424" y="21044"/>
                  <a:pt x="10659" y="21336"/>
                </a:cubicBezTo>
                <a:cubicBezTo>
                  <a:pt x="10320" y="21460"/>
                  <a:pt x="9954" y="21543"/>
                  <a:pt x="9591" y="21543"/>
                </a:cubicBezTo>
                <a:cubicBezTo>
                  <a:pt x="9372" y="21543"/>
                  <a:pt x="9153" y="21512"/>
                  <a:pt x="8941" y="21443"/>
                </a:cubicBezTo>
                <a:cubicBezTo>
                  <a:pt x="8276" y="21223"/>
                  <a:pt x="7699" y="20715"/>
                  <a:pt x="7419" y="20070"/>
                </a:cubicBezTo>
                <a:cubicBezTo>
                  <a:pt x="7463" y="19861"/>
                  <a:pt x="7597" y="19676"/>
                  <a:pt x="7645" y="19467"/>
                </a:cubicBezTo>
                <a:cubicBezTo>
                  <a:pt x="7731" y="19165"/>
                  <a:pt x="7772" y="18836"/>
                  <a:pt x="7683" y="18530"/>
                </a:cubicBezTo>
                <a:cubicBezTo>
                  <a:pt x="7633" y="18364"/>
                  <a:pt x="7493" y="18195"/>
                  <a:pt x="7313" y="18195"/>
                </a:cubicBezTo>
                <a:cubicBezTo>
                  <a:pt x="7293" y="18195"/>
                  <a:pt x="7272" y="18197"/>
                  <a:pt x="7251" y="18201"/>
                </a:cubicBezTo>
                <a:cubicBezTo>
                  <a:pt x="7069" y="18249"/>
                  <a:pt x="6990" y="18445"/>
                  <a:pt x="6959" y="18613"/>
                </a:cubicBezTo>
                <a:cubicBezTo>
                  <a:pt x="6897" y="19086"/>
                  <a:pt x="6966" y="19570"/>
                  <a:pt x="7113" y="20023"/>
                </a:cubicBezTo>
                <a:cubicBezTo>
                  <a:pt x="6856" y="20424"/>
                  <a:pt x="6476" y="20756"/>
                  <a:pt x="6016" y="20900"/>
                </a:cubicBezTo>
                <a:cubicBezTo>
                  <a:pt x="5834" y="20960"/>
                  <a:pt x="5642" y="20989"/>
                  <a:pt x="5451" y="20989"/>
                </a:cubicBezTo>
                <a:cubicBezTo>
                  <a:pt x="5129" y="20989"/>
                  <a:pt x="4807" y="20907"/>
                  <a:pt x="4527" y="20749"/>
                </a:cubicBezTo>
                <a:cubicBezTo>
                  <a:pt x="3866" y="20389"/>
                  <a:pt x="3310" y="19847"/>
                  <a:pt x="2864" y="19244"/>
                </a:cubicBezTo>
                <a:cubicBezTo>
                  <a:pt x="2501" y="18743"/>
                  <a:pt x="2305" y="18130"/>
                  <a:pt x="2308" y="17512"/>
                </a:cubicBezTo>
                <a:lnTo>
                  <a:pt x="2308" y="17512"/>
                </a:lnTo>
                <a:cubicBezTo>
                  <a:pt x="2439" y="17555"/>
                  <a:pt x="2580" y="17595"/>
                  <a:pt x="2720" y="17595"/>
                </a:cubicBezTo>
                <a:cubicBezTo>
                  <a:pt x="2815" y="17595"/>
                  <a:pt x="2910" y="17576"/>
                  <a:pt x="2998" y="17526"/>
                </a:cubicBezTo>
                <a:cubicBezTo>
                  <a:pt x="3396" y="17320"/>
                  <a:pt x="3427" y="16710"/>
                  <a:pt x="3108" y="16418"/>
                </a:cubicBezTo>
                <a:cubicBezTo>
                  <a:pt x="3019" y="16339"/>
                  <a:pt x="2906" y="16303"/>
                  <a:pt x="2790" y="16303"/>
                </a:cubicBezTo>
                <a:cubicBezTo>
                  <a:pt x="2659" y="16303"/>
                  <a:pt x="2526" y="16350"/>
                  <a:pt x="2425" y="16432"/>
                </a:cubicBezTo>
                <a:cubicBezTo>
                  <a:pt x="2223" y="16582"/>
                  <a:pt x="2148" y="16840"/>
                  <a:pt x="2093" y="17076"/>
                </a:cubicBezTo>
                <a:cubicBezTo>
                  <a:pt x="1321" y="16479"/>
                  <a:pt x="872" y="15567"/>
                  <a:pt x="597" y="14652"/>
                </a:cubicBezTo>
                <a:cubicBezTo>
                  <a:pt x="347" y="13774"/>
                  <a:pt x="282" y="12807"/>
                  <a:pt x="580" y="11932"/>
                </a:cubicBezTo>
                <a:cubicBezTo>
                  <a:pt x="752" y="11431"/>
                  <a:pt x="1084" y="11010"/>
                  <a:pt x="1461" y="10653"/>
                </a:cubicBezTo>
                <a:cubicBezTo>
                  <a:pt x="1680" y="10908"/>
                  <a:pt x="2002" y="11105"/>
                  <a:pt x="2342" y="11105"/>
                </a:cubicBezTo>
                <a:cubicBezTo>
                  <a:pt x="2412" y="11105"/>
                  <a:pt x="2484" y="11097"/>
                  <a:pt x="2555" y="11078"/>
                </a:cubicBezTo>
                <a:cubicBezTo>
                  <a:pt x="2987" y="10993"/>
                  <a:pt x="3272" y="10482"/>
                  <a:pt x="3101" y="10073"/>
                </a:cubicBezTo>
                <a:cubicBezTo>
                  <a:pt x="3032" y="9874"/>
                  <a:pt x="2823" y="9754"/>
                  <a:pt x="2619" y="9754"/>
                </a:cubicBezTo>
                <a:cubicBezTo>
                  <a:pt x="2597" y="9754"/>
                  <a:pt x="2576" y="9756"/>
                  <a:pt x="2555" y="9758"/>
                </a:cubicBezTo>
                <a:cubicBezTo>
                  <a:pt x="2158" y="9799"/>
                  <a:pt x="1819" y="10036"/>
                  <a:pt x="1510" y="10269"/>
                </a:cubicBezTo>
                <a:cubicBezTo>
                  <a:pt x="1345" y="9967"/>
                  <a:pt x="1249" y="9627"/>
                  <a:pt x="1208" y="9285"/>
                </a:cubicBezTo>
                <a:cubicBezTo>
                  <a:pt x="1126" y="8578"/>
                  <a:pt x="1187" y="7865"/>
                  <a:pt x="1290" y="7165"/>
                </a:cubicBezTo>
                <a:cubicBezTo>
                  <a:pt x="1379" y="6596"/>
                  <a:pt x="1489" y="6026"/>
                  <a:pt x="1684" y="5481"/>
                </a:cubicBezTo>
                <a:cubicBezTo>
                  <a:pt x="1808" y="5152"/>
                  <a:pt x="1963" y="4812"/>
                  <a:pt x="2261" y="4603"/>
                </a:cubicBezTo>
                <a:cubicBezTo>
                  <a:pt x="2346" y="4950"/>
                  <a:pt x="2446" y="5347"/>
                  <a:pt x="2772" y="5547"/>
                </a:cubicBezTo>
                <a:cubicBezTo>
                  <a:pt x="2822" y="5580"/>
                  <a:pt x="2877" y="5595"/>
                  <a:pt x="2933" y="5595"/>
                </a:cubicBezTo>
                <a:cubicBezTo>
                  <a:pt x="3076" y="5595"/>
                  <a:pt x="3219" y="5494"/>
                  <a:pt x="3259" y="5351"/>
                </a:cubicBezTo>
                <a:cubicBezTo>
                  <a:pt x="3409" y="4855"/>
                  <a:pt x="3021" y="4253"/>
                  <a:pt x="2485" y="4253"/>
                </a:cubicBezTo>
                <a:cubicBezTo>
                  <a:pt x="2483" y="4253"/>
                  <a:pt x="2482" y="4253"/>
                  <a:pt x="2480" y="4253"/>
                </a:cubicBezTo>
                <a:cubicBezTo>
                  <a:pt x="2415" y="3389"/>
                  <a:pt x="2539" y="2495"/>
                  <a:pt x="2902" y="1705"/>
                </a:cubicBezTo>
                <a:cubicBezTo>
                  <a:pt x="3163" y="1140"/>
                  <a:pt x="3605" y="635"/>
                  <a:pt x="4201" y="423"/>
                </a:cubicBezTo>
                <a:cubicBezTo>
                  <a:pt x="4514" y="310"/>
                  <a:pt x="4843" y="255"/>
                  <a:pt x="5173" y="255"/>
                </a:cubicBezTo>
                <a:close/>
                <a:moveTo>
                  <a:pt x="5184" y="1"/>
                </a:moveTo>
                <a:cubicBezTo>
                  <a:pt x="4839" y="1"/>
                  <a:pt x="4494" y="55"/>
                  <a:pt x="4168" y="162"/>
                </a:cubicBezTo>
                <a:cubicBezTo>
                  <a:pt x="3481" y="385"/>
                  <a:pt x="2964" y="951"/>
                  <a:pt x="2669" y="1592"/>
                </a:cubicBezTo>
                <a:cubicBezTo>
                  <a:pt x="2281" y="2436"/>
                  <a:pt x="2151" y="3389"/>
                  <a:pt x="2223" y="4312"/>
                </a:cubicBezTo>
                <a:cubicBezTo>
                  <a:pt x="1866" y="4535"/>
                  <a:pt x="1623" y="4895"/>
                  <a:pt x="1482" y="5290"/>
                </a:cubicBezTo>
                <a:cubicBezTo>
                  <a:pt x="1160" y="6154"/>
                  <a:pt x="1019" y="7076"/>
                  <a:pt x="940" y="7992"/>
                </a:cubicBezTo>
                <a:cubicBezTo>
                  <a:pt x="879" y="8818"/>
                  <a:pt x="889" y="9703"/>
                  <a:pt x="1311" y="10440"/>
                </a:cubicBezTo>
                <a:cubicBezTo>
                  <a:pt x="810" y="10900"/>
                  <a:pt x="399" y="11479"/>
                  <a:pt x="247" y="12148"/>
                </a:cubicBezTo>
                <a:cubicBezTo>
                  <a:pt x="0" y="13191"/>
                  <a:pt x="152" y="14298"/>
                  <a:pt x="543" y="15286"/>
                </a:cubicBezTo>
                <a:cubicBezTo>
                  <a:pt x="855" y="16088"/>
                  <a:pt x="1331" y="16870"/>
                  <a:pt x="2058" y="17364"/>
                </a:cubicBezTo>
                <a:cubicBezTo>
                  <a:pt x="2024" y="18068"/>
                  <a:pt x="2219" y="18781"/>
                  <a:pt x="2631" y="19357"/>
                </a:cubicBezTo>
                <a:cubicBezTo>
                  <a:pt x="3070" y="19968"/>
                  <a:pt x="3619" y="20509"/>
                  <a:pt x="4263" y="20897"/>
                </a:cubicBezTo>
                <a:cubicBezTo>
                  <a:pt x="4622" y="21119"/>
                  <a:pt x="5041" y="21249"/>
                  <a:pt x="5460" y="21249"/>
                </a:cubicBezTo>
                <a:cubicBezTo>
                  <a:pt x="5631" y="21249"/>
                  <a:pt x="5801" y="21227"/>
                  <a:pt x="5968" y="21182"/>
                </a:cubicBezTo>
                <a:cubicBezTo>
                  <a:pt x="6485" y="21061"/>
                  <a:pt x="6918" y="20718"/>
                  <a:pt x="7240" y="20307"/>
                </a:cubicBezTo>
                <a:cubicBezTo>
                  <a:pt x="7560" y="20914"/>
                  <a:pt x="8104" y="21405"/>
                  <a:pt x="8749" y="21648"/>
                </a:cubicBezTo>
                <a:cubicBezTo>
                  <a:pt x="9020" y="21751"/>
                  <a:pt x="9307" y="21796"/>
                  <a:pt x="9596" y="21796"/>
                </a:cubicBezTo>
                <a:cubicBezTo>
                  <a:pt x="9877" y="21796"/>
                  <a:pt x="10159" y="21753"/>
                  <a:pt x="10430" y="21679"/>
                </a:cubicBezTo>
                <a:cubicBezTo>
                  <a:pt x="11346" y="21429"/>
                  <a:pt x="12148" y="20838"/>
                  <a:pt x="12728" y="20094"/>
                </a:cubicBezTo>
                <a:cubicBezTo>
                  <a:pt x="13218" y="20777"/>
                  <a:pt x="14000" y="21226"/>
                  <a:pt x="14830" y="21343"/>
                </a:cubicBezTo>
                <a:cubicBezTo>
                  <a:pt x="15039" y="21374"/>
                  <a:pt x="15250" y="21389"/>
                  <a:pt x="15460" y="21389"/>
                </a:cubicBezTo>
                <a:cubicBezTo>
                  <a:pt x="16725" y="21389"/>
                  <a:pt x="17979" y="20840"/>
                  <a:pt x="18849" y="19920"/>
                </a:cubicBezTo>
                <a:cubicBezTo>
                  <a:pt x="19185" y="20228"/>
                  <a:pt x="19572" y="20479"/>
                  <a:pt x="19991" y="20661"/>
                </a:cubicBezTo>
                <a:cubicBezTo>
                  <a:pt x="20572" y="20909"/>
                  <a:pt x="21198" y="21018"/>
                  <a:pt x="21826" y="21018"/>
                </a:cubicBezTo>
                <a:cubicBezTo>
                  <a:pt x="22404" y="21018"/>
                  <a:pt x="22984" y="20926"/>
                  <a:pt x="23534" y="20767"/>
                </a:cubicBezTo>
                <a:cubicBezTo>
                  <a:pt x="24511" y="20482"/>
                  <a:pt x="25433" y="19916"/>
                  <a:pt x="26017" y="19072"/>
                </a:cubicBezTo>
                <a:cubicBezTo>
                  <a:pt x="26394" y="18521"/>
                  <a:pt x="26617" y="17821"/>
                  <a:pt x="26442" y="17158"/>
                </a:cubicBezTo>
                <a:cubicBezTo>
                  <a:pt x="27255" y="16911"/>
                  <a:pt x="27903" y="16294"/>
                  <a:pt x="28355" y="15599"/>
                </a:cubicBezTo>
                <a:cubicBezTo>
                  <a:pt x="29086" y="14488"/>
                  <a:pt x="29120" y="13013"/>
                  <a:pt x="28610" y="11808"/>
                </a:cubicBezTo>
                <a:cubicBezTo>
                  <a:pt x="28345" y="11181"/>
                  <a:pt x="27889" y="10591"/>
                  <a:pt x="27231" y="10352"/>
                </a:cubicBezTo>
                <a:cubicBezTo>
                  <a:pt x="27872" y="9459"/>
                  <a:pt x="28249" y="8383"/>
                  <a:pt x="28322" y="7289"/>
                </a:cubicBezTo>
                <a:cubicBezTo>
                  <a:pt x="28373" y="6370"/>
                  <a:pt x="28256" y="5402"/>
                  <a:pt x="27800" y="4590"/>
                </a:cubicBezTo>
                <a:cubicBezTo>
                  <a:pt x="27484" y="4051"/>
                  <a:pt x="26963" y="3565"/>
                  <a:pt x="26318" y="3516"/>
                </a:cubicBezTo>
                <a:cubicBezTo>
                  <a:pt x="26144" y="2789"/>
                  <a:pt x="25656" y="2179"/>
                  <a:pt x="25060" y="1751"/>
                </a:cubicBezTo>
                <a:cubicBezTo>
                  <a:pt x="24462" y="1315"/>
                  <a:pt x="23730" y="1065"/>
                  <a:pt x="22991" y="1065"/>
                </a:cubicBezTo>
                <a:cubicBezTo>
                  <a:pt x="22949" y="1065"/>
                  <a:pt x="22907" y="1066"/>
                  <a:pt x="22865" y="1067"/>
                </a:cubicBezTo>
                <a:cubicBezTo>
                  <a:pt x="21929" y="1116"/>
                  <a:pt x="21027" y="1527"/>
                  <a:pt x="20344" y="2165"/>
                </a:cubicBezTo>
                <a:cubicBezTo>
                  <a:pt x="20097" y="1476"/>
                  <a:pt x="19580" y="886"/>
                  <a:pt x="18921" y="564"/>
                </a:cubicBezTo>
                <a:cubicBezTo>
                  <a:pt x="18557" y="375"/>
                  <a:pt x="18150" y="292"/>
                  <a:pt x="17741" y="292"/>
                </a:cubicBezTo>
                <a:cubicBezTo>
                  <a:pt x="17468" y="292"/>
                  <a:pt x="17194" y="329"/>
                  <a:pt x="16932" y="396"/>
                </a:cubicBezTo>
                <a:cubicBezTo>
                  <a:pt x="16040" y="625"/>
                  <a:pt x="15231" y="1136"/>
                  <a:pt x="14597" y="1802"/>
                </a:cubicBezTo>
                <a:cubicBezTo>
                  <a:pt x="14212" y="1140"/>
                  <a:pt x="13646" y="529"/>
                  <a:pt x="12896" y="299"/>
                </a:cubicBezTo>
                <a:cubicBezTo>
                  <a:pt x="12704" y="240"/>
                  <a:pt x="12507" y="213"/>
                  <a:pt x="12310" y="213"/>
                </a:cubicBezTo>
                <a:cubicBezTo>
                  <a:pt x="11822" y="213"/>
                  <a:pt x="11334" y="381"/>
                  <a:pt x="10923" y="643"/>
                </a:cubicBezTo>
                <a:cubicBezTo>
                  <a:pt x="10025" y="1198"/>
                  <a:pt x="9329" y="2113"/>
                  <a:pt x="9130" y="3160"/>
                </a:cubicBezTo>
                <a:cubicBezTo>
                  <a:pt x="9020" y="2965"/>
                  <a:pt x="8907" y="2772"/>
                  <a:pt x="8783" y="2587"/>
                </a:cubicBezTo>
                <a:cubicBezTo>
                  <a:pt x="8571" y="2272"/>
                  <a:pt x="8403" y="1928"/>
                  <a:pt x="8166" y="1630"/>
                </a:cubicBezTo>
                <a:cubicBezTo>
                  <a:pt x="7751" y="1102"/>
                  <a:pt x="7234" y="649"/>
                  <a:pt x="6634" y="347"/>
                </a:cubicBezTo>
                <a:cubicBezTo>
                  <a:pt x="6188" y="115"/>
                  <a:pt x="5686" y="1"/>
                  <a:pt x="5184" y="1"/>
                </a:cubicBezTo>
                <a:close/>
              </a:path>
            </a:pathLst>
          </a:custGeom>
          <a:solidFill>
            <a:srgbClr val="1110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9"/>
          <p:cNvSpPr/>
          <p:nvPr/>
        </p:nvSpPr>
        <p:spPr>
          <a:xfrm>
            <a:off x="6017275" y="3198571"/>
            <a:ext cx="1130220" cy="845957"/>
          </a:xfrm>
          <a:custGeom>
            <a:avLst/>
            <a:gdLst/>
            <a:ahLst/>
            <a:cxnLst/>
            <a:rect l="l" t="t" r="r" b="b"/>
            <a:pathLst>
              <a:path w="29120" h="21796" extrusionOk="0">
                <a:moveTo>
                  <a:pt x="14521" y="2278"/>
                </a:moveTo>
                <a:cubicBezTo>
                  <a:pt x="14556" y="2439"/>
                  <a:pt x="14600" y="2618"/>
                  <a:pt x="14531" y="2779"/>
                </a:cubicBezTo>
                <a:cubicBezTo>
                  <a:pt x="14485" y="2920"/>
                  <a:pt x="14348" y="3024"/>
                  <a:pt x="14201" y="3024"/>
                </a:cubicBezTo>
                <a:cubicBezTo>
                  <a:pt x="14173" y="3024"/>
                  <a:pt x="14144" y="3021"/>
                  <a:pt x="14116" y="3012"/>
                </a:cubicBezTo>
                <a:cubicBezTo>
                  <a:pt x="14130" y="2718"/>
                  <a:pt x="14339" y="2491"/>
                  <a:pt x="14521" y="2278"/>
                </a:cubicBezTo>
                <a:close/>
                <a:moveTo>
                  <a:pt x="20186" y="2765"/>
                </a:moveTo>
                <a:lnTo>
                  <a:pt x="20186" y="2765"/>
                </a:lnTo>
                <a:cubicBezTo>
                  <a:pt x="20162" y="2985"/>
                  <a:pt x="20132" y="3253"/>
                  <a:pt x="19922" y="3379"/>
                </a:cubicBezTo>
                <a:cubicBezTo>
                  <a:pt x="19953" y="3156"/>
                  <a:pt x="20039" y="2940"/>
                  <a:pt x="20186" y="2765"/>
                </a:cubicBezTo>
                <a:close/>
                <a:moveTo>
                  <a:pt x="9281" y="3886"/>
                </a:moveTo>
                <a:lnTo>
                  <a:pt x="9281" y="3886"/>
                </a:lnTo>
                <a:cubicBezTo>
                  <a:pt x="9397" y="4003"/>
                  <a:pt x="9469" y="4158"/>
                  <a:pt x="9486" y="4323"/>
                </a:cubicBezTo>
                <a:cubicBezTo>
                  <a:pt x="9339" y="4226"/>
                  <a:pt x="9318" y="4041"/>
                  <a:pt x="9281" y="3886"/>
                </a:cubicBezTo>
                <a:close/>
                <a:moveTo>
                  <a:pt x="26099" y="3777"/>
                </a:moveTo>
                <a:lnTo>
                  <a:pt x="26099" y="3777"/>
                </a:lnTo>
                <a:cubicBezTo>
                  <a:pt x="26123" y="4133"/>
                  <a:pt x="25972" y="4542"/>
                  <a:pt x="25619" y="4682"/>
                </a:cubicBezTo>
                <a:cubicBezTo>
                  <a:pt x="25562" y="4713"/>
                  <a:pt x="25491" y="4730"/>
                  <a:pt x="25422" y="4730"/>
                </a:cubicBezTo>
                <a:cubicBezTo>
                  <a:pt x="25296" y="4730"/>
                  <a:pt x="25176" y="4674"/>
                  <a:pt x="25156" y="4535"/>
                </a:cubicBezTo>
                <a:cubicBezTo>
                  <a:pt x="25224" y="4092"/>
                  <a:pt x="25688" y="3835"/>
                  <a:pt x="26099" y="3777"/>
                </a:cubicBezTo>
                <a:close/>
                <a:moveTo>
                  <a:pt x="2514" y="4511"/>
                </a:moveTo>
                <a:cubicBezTo>
                  <a:pt x="2871" y="4545"/>
                  <a:pt x="3108" y="4946"/>
                  <a:pt x="3012" y="5282"/>
                </a:cubicBezTo>
                <a:cubicBezTo>
                  <a:pt x="2987" y="5296"/>
                  <a:pt x="2946" y="5327"/>
                  <a:pt x="2922" y="5344"/>
                </a:cubicBezTo>
                <a:cubicBezTo>
                  <a:pt x="2648" y="5162"/>
                  <a:pt x="2573" y="4812"/>
                  <a:pt x="2514" y="4511"/>
                </a:cubicBezTo>
                <a:close/>
                <a:moveTo>
                  <a:pt x="2612" y="10011"/>
                </a:moveTo>
                <a:cubicBezTo>
                  <a:pt x="2713" y="10011"/>
                  <a:pt x="2819" y="10063"/>
                  <a:pt x="2857" y="10162"/>
                </a:cubicBezTo>
                <a:cubicBezTo>
                  <a:pt x="2978" y="10430"/>
                  <a:pt x="2782" y="10773"/>
                  <a:pt x="2498" y="10825"/>
                </a:cubicBezTo>
                <a:cubicBezTo>
                  <a:pt x="2443" y="10840"/>
                  <a:pt x="2389" y="10847"/>
                  <a:pt x="2336" y="10847"/>
                </a:cubicBezTo>
                <a:cubicBezTo>
                  <a:pt x="2072" y="10847"/>
                  <a:pt x="1826" y="10678"/>
                  <a:pt x="1657" y="10478"/>
                </a:cubicBezTo>
                <a:cubicBezTo>
                  <a:pt x="1928" y="10276"/>
                  <a:pt x="2219" y="10067"/>
                  <a:pt x="2563" y="10015"/>
                </a:cubicBezTo>
                <a:cubicBezTo>
                  <a:pt x="2579" y="10012"/>
                  <a:pt x="2595" y="10011"/>
                  <a:pt x="2612" y="10011"/>
                </a:cubicBezTo>
                <a:close/>
                <a:moveTo>
                  <a:pt x="26660" y="10514"/>
                </a:moveTo>
                <a:cubicBezTo>
                  <a:pt x="26690" y="10514"/>
                  <a:pt x="26720" y="10515"/>
                  <a:pt x="26750" y="10516"/>
                </a:cubicBezTo>
                <a:cubicBezTo>
                  <a:pt x="26464" y="10802"/>
                  <a:pt x="26090" y="11118"/>
                  <a:pt x="25668" y="11118"/>
                </a:cubicBezTo>
                <a:cubicBezTo>
                  <a:pt x="25610" y="11118"/>
                  <a:pt x="25551" y="11112"/>
                  <a:pt x="25492" y="11099"/>
                </a:cubicBezTo>
                <a:cubicBezTo>
                  <a:pt x="25512" y="11013"/>
                  <a:pt x="25547" y="10928"/>
                  <a:pt x="25619" y="10876"/>
                </a:cubicBezTo>
                <a:cubicBezTo>
                  <a:pt x="25907" y="10632"/>
                  <a:pt x="26287" y="10514"/>
                  <a:pt x="26660" y="10514"/>
                </a:cubicBezTo>
                <a:close/>
                <a:moveTo>
                  <a:pt x="25403" y="16498"/>
                </a:moveTo>
                <a:cubicBezTo>
                  <a:pt x="25692" y="16498"/>
                  <a:pt x="25935" y="16707"/>
                  <a:pt x="26075" y="16943"/>
                </a:cubicBezTo>
                <a:cubicBezTo>
                  <a:pt x="25791" y="16932"/>
                  <a:pt x="25423" y="16816"/>
                  <a:pt x="25351" y="16500"/>
                </a:cubicBezTo>
                <a:cubicBezTo>
                  <a:pt x="25369" y="16498"/>
                  <a:pt x="25386" y="16498"/>
                  <a:pt x="25403" y="16498"/>
                </a:cubicBezTo>
                <a:close/>
                <a:moveTo>
                  <a:pt x="2769" y="16564"/>
                </a:moveTo>
                <a:cubicBezTo>
                  <a:pt x="3112" y="16564"/>
                  <a:pt x="3174" y="17143"/>
                  <a:pt x="2884" y="17293"/>
                </a:cubicBezTo>
                <a:cubicBezTo>
                  <a:pt x="2829" y="17326"/>
                  <a:pt x="2771" y="17339"/>
                  <a:pt x="2713" y="17339"/>
                </a:cubicBezTo>
                <a:cubicBezTo>
                  <a:pt x="2585" y="17339"/>
                  <a:pt x="2453" y="17277"/>
                  <a:pt x="2333" y="17234"/>
                </a:cubicBezTo>
                <a:cubicBezTo>
                  <a:pt x="2370" y="16977"/>
                  <a:pt x="2443" y="16637"/>
                  <a:pt x="2734" y="16566"/>
                </a:cubicBezTo>
                <a:cubicBezTo>
                  <a:pt x="2746" y="16564"/>
                  <a:pt x="2758" y="16564"/>
                  <a:pt x="2769" y="16564"/>
                </a:cubicBezTo>
                <a:close/>
                <a:moveTo>
                  <a:pt x="18859" y="17861"/>
                </a:moveTo>
                <a:cubicBezTo>
                  <a:pt x="18923" y="17861"/>
                  <a:pt x="18986" y="17877"/>
                  <a:pt x="19045" y="17913"/>
                </a:cubicBezTo>
                <a:cubicBezTo>
                  <a:pt x="19230" y="18040"/>
                  <a:pt x="19250" y="18290"/>
                  <a:pt x="19247" y="18500"/>
                </a:cubicBezTo>
                <a:cubicBezTo>
                  <a:pt x="19247" y="18880"/>
                  <a:pt x="19062" y="19227"/>
                  <a:pt x="18849" y="19535"/>
                </a:cubicBezTo>
                <a:cubicBezTo>
                  <a:pt x="18537" y="19179"/>
                  <a:pt x="18280" y="18689"/>
                  <a:pt x="18420" y="18205"/>
                </a:cubicBezTo>
                <a:cubicBezTo>
                  <a:pt x="18467" y="18013"/>
                  <a:pt x="18664" y="17861"/>
                  <a:pt x="18859" y="17861"/>
                </a:cubicBezTo>
                <a:close/>
                <a:moveTo>
                  <a:pt x="12707" y="18534"/>
                </a:moveTo>
                <a:cubicBezTo>
                  <a:pt x="12864" y="18578"/>
                  <a:pt x="12909" y="18760"/>
                  <a:pt x="12923" y="18904"/>
                </a:cubicBezTo>
                <a:cubicBezTo>
                  <a:pt x="12937" y="19154"/>
                  <a:pt x="12844" y="19395"/>
                  <a:pt x="12734" y="19614"/>
                </a:cubicBezTo>
                <a:cubicBezTo>
                  <a:pt x="12621" y="19354"/>
                  <a:pt x="12508" y="19079"/>
                  <a:pt x="12528" y="18791"/>
                </a:cubicBezTo>
                <a:cubicBezTo>
                  <a:pt x="12532" y="18681"/>
                  <a:pt x="12580" y="18544"/>
                  <a:pt x="12707" y="18534"/>
                </a:cubicBezTo>
                <a:close/>
                <a:moveTo>
                  <a:pt x="7309" y="18428"/>
                </a:moveTo>
                <a:cubicBezTo>
                  <a:pt x="7477" y="18578"/>
                  <a:pt x="7494" y="18819"/>
                  <a:pt x="7473" y="19031"/>
                </a:cubicBezTo>
                <a:cubicBezTo>
                  <a:pt x="7443" y="19257"/>
                  <a:pt x="7384" y="19484"/>
                  <a:pt x="7278" y="19689"/>
                </a:cubicBezTo>
                <a:cubicBezTo>
                  <a:pt x="7206" y="19278"/>
                  <a:pt x="7099" y="18812"/>
                  <a:pt x="7309" y="18428"/>
                </a:cubicBezTo>
                <a:close/>
                <a:moveTo>
                  <a:pt x="5173" y="255"/>
                </a:moveTo>
                <a:cubicBezTo>
                  <a:pt x="5652" y="255"/>
                  <a:pt x="6130" y="371"/>
                  <a:pt x="6555" y="594"/>
                </a:cubicBezTo>
                <a:cubicBezTo>
                  <a:pt x="7120" y="893"/>
                  <a:pt x="7611" y="1325"/>
                  <a:pt x="7998" y="1833"/>
                </a:cubicBezTo>
                <a:cubicBezTo>
                  <a:pt x="8228" y="2158"/>
                  <a:pt x="8413" y="2515"/>
                  <a:pt x="8643" y="2844"/>
                </a:cubicBezTo>
                <a:cubicBezTo>
                  <a:pt x="8787" y="3067"/>
                  <a:pt x="8951" y="3290"/>
                  <a:pt x="9037" y="3544"/>
                </a:cubicBezTo>
                <a:cubicBezTo>
                  <a:pt x="9068" y="3866"/>
                  <a:pt x="9024" y="4253"/>
                  <a:pt x="9288" y="4494"/>
                </a:cubicBezTo>
                <a:cubicBezTo>
                  <a:pt x="9336" y="4542"/>
                  <a:pt x="9399" y="4564"/>
                  <a:pt x="9461" y="4564"/>
                </a:cubicBezTo>
                <a:cubicBezTo>
                  <a:pt x="9579" y="4564"/>
                  <a:pt x="9696" y="4486"/>
                  <a:pt x="9716" y="4360"/>
                </a:cubicBezTo>
                <a:cubicBezTo>
                  <a:pt x="9768" y="4014"/>
                  <a:pt x="9497" y="3750"/>
                  <a:pt x="9325" y="3482"/>
                </a:cubicBezTo>
                <a:cubicBezTo>
                  <a:pt x="9418" y="2546"/>
                  <a:pt x="9967" y="1692"/>
                  <a:pt x="10700" y="1113"/>
                </a:cubicBezTo>
                <a:cubicBezTo>
                  <a:pt x="11149" y="753"/>
                  <a:pt x="11718" y="468"/>
                  <a:pt x="12302" y="468"/>
                </a:cubicBezTo>
                <a:cubicBezTo>
                  <a:pt x="12437" y="468"/>
                  <a:pt x="12572" y="483"/>
                  <a:pt x="12707" y="516"/>
                </a:cubicBezTo>
                <a:cubicBezTo>
                  <a:pt x="13472" y="704"/>
                  <a:pt x="14051" y="1332"/>
                  <a:pt x="14407" y="2007"/>
                </a:cubicBezTo>
                <a:cubicBezTo>
                  <a:pt x="14212" y="2234"/>
                  <a:pt x="14010" y="2463"/>
                  <a:pt x="13904" y="2748"/>
                </a:cubicBezTo>
                <a:cubicBezTo>
                  <a:pt x="13835" y="2927"/>
                  <a:pt x="13859" y="3183"/>
                  <a:pt x="14065" y="3259"/>
                </a:cubicBezTo>
                <a:cubicBezTo>
                  <a:pt x="14115" y="3276"/>
                  <a:pt x="14166" y="3284"/>
                  <a:pt x="14217" y="3284"/>
                </a:cubicBezTo>
                <a:cubicBezTo>
                  <a:pt x="14479" y="3284"/>
                  <a:pt x="14726" y="3069"/>
                  <a:pt x="14792" y="2813"/>
                </a:cubicBezTo>
                <a:cubicBezTo>
                  <a:pt x="14877" y="2556"/>
                  <a:pt x="14789" y="2292"/>
                  <a:pt x="14716" y="2042"/>
                </a:cubicBezTo>
                <a:cubicBezTo>
                  <a:pt x="15468" y="1253"/>
                  <a:pt x="16473" y="639"/>
                  <a:pt x="17580" y="550"/>
                </a:cubicBezTo>
                <a:cubicBezTo>
                  <a:pt x="17643" y="544"/>
                  <a:pt x="17705" y="542"/>
                  <a:pt x="17767" y="542"/>
                </a:cubicBezTo>
                <a:cubicBezTo>
                  <a:pt x="18838" y="542"/>
                  <a:pt x="19852" y="1340"/>
                  <a:pt x="20128" y="2374"/>
                </a:cubicBezTo>
                <a:cubicBezTo>
                  <a:pt x="19950" y="2642"/>
                  <a:pt x="19737" y="2909"/>
                  <a:pt x="19686" y="3235"/>
                </a:cubicBezTo>
                <a:cubicBezTo>
                  <a:pt x="19665" y="3376"/>
                  <a:pt x="19689" y="3557"/>
                  <a:pt x="19833" y="3619"/>
                </a:cubicBezTo>
                <a:cubicBezTo>
                  <a:pt x="19864" y="3631"/>
                  <a:pt x="19895" y="3637"/>
                  <a:pt x="19926" y="3637"/>
                </a:cubicBezTo>
                <a:cubicBezTo>
                  <a:pt x="20039" y="3637"/>
                  <a:pt x="20146" y="3561"/>
                  <a:pt x="20214" y="3472"/>
                </a:cubicBezTo>
                <a:cubicBezTo>
                  <a:pt x="20441" y="3191"/>
                  <a:pt x="20461" y="2807"/>
                  <a:pt x="20416" y="2460"/>
                </a:cubicBezTo>
                <a:cubicBezTo>
                  <a:pt x="21095" y="1764"/>
                  <a:pt x="22055" y="1325"/>
                  <a:pt x="23033" y="1325"/>
                </a:cubicBezTo>
                <a:cubicBezTo>
                  <a:pt x="23774" y="1328"/>
                  <a:pt x="24501" y="1616"/>
                  <a:pt x="25070" y="2086"/>
                </a:cubicBezTo>
                <a:cubicBezTo>
                  <a:pt x="25530" y="2450"/>
                  <a:pt x="25900" y="2944"/>
                  <a:pt x="26051" y="3516"/>
                </a:cubicBezTo>
                <a:cubicBezTo>
                  <a:pt x="25639" y="3585"/>
                  <a:pt x="25238" y="3801"/>
                  <a:pt x="25015" y="4161"/>
                </a:cubicBezTo>
                <a:cubicBezTo>
                  <a:pt x="24909" y="4336"/>
                  <a:pt x="24854" y="4576"/>
                  <a:pt x="24971" y="4761"/>
                </a:cubicBezTo>
                <a:cubicBezTo>
                  <a:pt x="25059" y="4915"/>
                  <a:pt x="25236" y="4987"/>
                  <a:pt x="25408" y="4987"/>
                </a:cubicBezTo>
                <a:cubicBezTo>
                  <a:pt x="25436" y="4987"/>
                  <a:pt x="25464" y="4985"/>
                  <a:pt x="25492" y="4981"/>
                </a:cubicBezTo>
                <a:cubicBezTo>
                  <a:pt x="25838" y="4936"/>
                  <a:pt x="26136" y="4682"/>
                  <a:pt x="26264" y="4364"/>
                </a:cubicBezTo>
                <a:cubicBezTo>
                  <a:pt x="26342" y="4174"/>
                  <a:pt x="26349" y="3969"/>
                  <a:pt x="26356" y="3770"/>
                </a:cubicBezTo>
                <a:cubicBezTo>
                  <a:pt x="26939" y="3873"/>
                  <a:pt x="27388" y="4339"/>
                  <a:pt x="27646" y="4850"/>
                </a:cubicBezTo>
                <a:cubicBezTo>
                  <a:pt x="28023" y="5612"/>
                  <a:pt x="28119" y="6483"/>
                  <a:pt x="28067" y="7319"/>
                </a:cubicBezTo>
                <a:cubicBezTo>
                  <a:pt x="27978" y="8383"/>
                  <a:pt x="27605" y="9426"/>
                  <a:pt x="26963" y="10279"/>
                </a:cubicBezTo>
                <a:cubicBezTo>
                  <a:pt x="26863" y="10264"/>
                  <a:pt x="26760" y="10257"/>
                  <a:pt x="26658" y="10257"/>
                </a:cubicBezTo>
                <a:cubicBezTo>
                  <a:pt x="26218" y="10257"/>
                  <a:pt x="25774" y="10396"/>
                  <a:pt x="25441" y="10691"/>
                </a:cubicBezTo>
                <a:cubicBezTo>
                  <a:pt x="25303" y="10811"/>
                  <a:pt x="25169" y="11020"/>
                  <a:pt x="25279" y="11205"/>
                </a:cubicBezTo>
                <a:cubicBezTo>
                  <a:pt x="25363" y="11341"/>
                  <a:pt x="25517" y="11382"/>
                  <a:pt x="25671" y="11382"/>
                </a:cubicBezTo>
                <a:cubicBezTo>
                  <a:pt x="25744" y="11382"/>
                  <a:pt x="25817" y="11373"/>
                  <a:pt x="25883" y="11360"/>
                </a:cubicBezTo>
                <a:cubicBezTo>
                  <a:pt x="26353" y="11246"/>
                  <a:pt x="26740" y="10924"/>
                  <a:pt x="27056" y="10571"/>
                </a:cubicBezTo>
                <a:cubicBezTo>
                  <a:pt x="27638" y="10738"/>
                  <a:pt x="28054" y="11236"/>
                  <a:pt x="28304" y="11764"/>
                </a:cubicBezTo>
                <a:cubicBezTo>
                  <a:pt x="28866" y="12944"/>
                  <a:pt x="28849" y="14432"/>
                  <a:pt x="28098" y="15523"/>
                </a:cubicBezTo>
                <a:cubicBezTo>
                  <a:pt x="27673" y="16144"/>
                  <a:pt x="27087" y="16702"/>
                  <a:pt x="26353" y="16911"/>
                </a:cubicBezTo>
                <a:cubicBezTo>
                  <a:pt x="26185" y="16570"/>
                  <a:pt x="25845" y="16250"/>
                  <a:pt x="25450" y="16250"/>
                </a:cubicBezTo>
                <a:cubicBezTo>
                  <a:pt x="25410" y="16250"/>
                  <a:pt x="25369" y="16253"/>
                  <a:pt x="25327" y="16260"/>
                </a:cubicBezTo>
                <a:cubicBezTo>
                  <a:pt x="25112" y="16291"/>
                  <a:pt x="25039" y="16566"/>
                  <a:pt x="25153" y="16730"/>
                </a:cubicBezTo>
                <a:cubicBezTo>
                  <a:pt x="25354" y="17074"/>
                  <a:pt x="25769" y="17204"/>
                  <a:pt x="26149" y="17204"/>
                </a:cubicBezTo>
                <a:cubicBezTo>
                  <a:pt x="26163" y="17204"/>
                  <a:pt x="26177" y="17204"/>
                  <a:pt x="26191" y="17204"/>
                </a:cubicBezTo>
                <a:lnTo>
                  <a:pt x="26191" y="17204"/>
                </a:lnTo>
                <a:cubicBezTo>
                  <a:pt x="26346" y="17783"/>
                  <a:pt x="26154" y="18397"/>
                  <a:pt x="25832" y="18887"/>
                </a:cubicBezTo>
                <a:cubicBezTo>
                  <a:pt x="25409" y="19518"/>
                  <a:pt x="24778" y="19988"/>
                  <a:pt x="24089" y="20290"/>
                </a:cubicBezTo>
                <a:cubicBezTo>
                  <a:pt x="23387" y="20594"/>
                  <a:pt x="22623" y="20757"/>
                  <a:pt x="21858" y="20757"/>
                </a:cubicBezTo>
                <a:cubicBezTo>
                  <a:pt x="21820" y="20757"/>
                  <a:pt x="21782" y="20757"/>
                  <a:pt x="21744" y="20756"/>
                </a:cubicBezTo>
                <a:cubicBezTo>
                  <a:pt x="21733" y="20756"/>
                  <a:pt x="21723" y="20756"/>
                  <a:pt x="21713" y="20756"/>
                </a:cubicBezTo>
                <a:cubicBezTo>
                  <a:pt x="20732" y="20756"/>
                  <a:pt x="19737" y="20407"/>
                  <a:pt x="19021" y="19724"/>
                </a:cubicBezTo>
                <a:cubicBezTo>
                  <a:pt x="19292" y="19371"/>
                  <a:pt x="19501" y="18953"/>
                  <a:pt x="19507" y="18500"/>
                </a:cubicBezTo>
                <a:cubicBezTo>
                  <a:pt x="19515" y="18222"/>
                  <a:pt x="19456" y="17907"/>
                  <a:pt x="19227" y="17725"/>
                </a:cubicBezTo>
                <a:cubicBezTo>
                  <a:pt x="19121" y="17643"/>
                  <a:pt x="18994" y="17607"/>
                  <a:pt x="18866" y="17607"/>
                </a:cubicBezTo>
                <a:cubicBezTo>
                  <a:pt x="18652" y="17607"/>
                  <a:pt x="18436" y="17708"/>
                  <a:pt x="18307" y="17875"/>
                </a:cubicBezTo>
                <a:cubicBezTo>
                  <a:pt x="18136" y="18098"/>
                  <a:pt x="18101" y="18397"/>
                  <a:pt x="18136" y="18668"/>
                </a:cubicBezTo>
                <a:cubicBezTo>
                  <a:pt x="18190" y="19069"/>
                  <a:pt x="18413" y="19426"/>
                  <a:pt x="18671" y="19735"/>
                </a:cubicBezTo>
                <a:cubicBezTo>
                  <a:pt x="17846" y="20604"/>
                  <a:pt x="16663" y="21135"/>
                  <a:pt x="15462" y="21135"/>
                </a:cubicBezTo>
                <a:cubicBezTo>
                  <a:pt x="15284" y="21135"/>
                  <a:pt x="15107" y="21123"/>
                  <a:pt x="14929" y="21099"/>
                </a:cubicBezTo>
                <a:cubicBezTo>
                  <a:pt x="14113" y="21003"/>
                  <a:pt x="13342" y="20550"/>
                  <a:pt x="12885" y="19868"/>
                </a:cubicBezTo>
                <a:cubicBezTo>
                  <a:pt x="13091" y="19518"/>
                  <a:pt x="13263" y="19093"/>
                  <a:pt x="13142" y="18681"/>
                </a:cubicBezTo>
                <a:cubicBezTo>
                  <a:pt x="13097" y="18475"/>
                  <a:pt x="12909" y="18281"/>
                  <a:pt x="12693" y="18281"/>
                </a:cubicBezTo>
                <a:cubicBezTo>
                  <a:pt x="12661" y="18281"/>
                  <a:pt x="12629" y="18285"/>
                  <a:pt x="12597" y="18294"/>
                </a:cubicBezTo>
                <a:cubicBezTo>
                  <a:pt x="12357" y="18356"/>
                  <a:pt x="12264" y="18627"/>
                  <a:pt x="12264" y="18853"/>
                </a:cubicBezTo>
                <a:cubicBezTo>
                  <a:pt x="12275" y="19206"/>
                  <a:pt x="12405" y="19549"/>
                  <a:pt x="12576" y="19858"/>
                </a:cubicBezTo>
                <a:cubicBezTo>
                  <a:pt x="12100" y="20523"/>
                  <a:pt x="11424" y="21044"/>
                  <a:pt x="10659" y="21336"/>
                </a:cubicBezTo>
                <a:cubicBezTo>
                  <a:pt x="10320" y="21460"/>
                  <a:pt x="9954" y="21543"/>
                  <a:pt x="9591" y="21543"/>
                </a:cubicBezTo>
                <a:cubicBezTo>
                  <a:pt x="9372" y="21543"/>
                  <a:pt x="9153" y="21512"/>
                  <a:pt x="8941" y="21443"/>
                </a:cubicBezTo>
                <a:cubicBezTo>
                  <a:pt x="8276" y="21223"/>
                  <a:pt x="7699" y="20715"/>
                  <a:pt x="7419" y="20070"/>
                </a:cubicBezTo>
                <a:cubicBezTo>
                  <a:pt x="7463" y="19861"/>
                  <a:pt x="7597" y="19676"/>
                  <a:pt x="7645" y="19467"/>
                </a:cubicBezTo>
                <a:cubicBezTo>
                  <a:pt x="7731" y="19165"/>
                  <a:pt x="7772" y="18836"/>
                  <a:pt x="7683" y="18530"/>
                </a:cubicBezTo>
                <a:cubicBezTo>
                  <a:pt x="7633" y="18364"/>
                  <a:pt x="7493" y="18195"/>
                  <a:pt x="7313" y="18195"/>
                </a:cubicBezTo>
                <a:cubicBezTo>
                  <a:pt x="7293" y="18195"/>
                  <a:pt x="7272" y="18197"/>
                  <a:pt x="7251" y="18201"/>
                </a:cubicBezTo>
                <a:cubicBezTo>
                  <a:pt x="7069" y="18249"/>
                  <a:pt x="6990" y="18445"/>
                  <a:pt x="6959" y="18613"/>
                </a:cubicBezTo>
                <a:cubicBezTo>
                  <a:pt x="6897" y="19086"/>
                  <a:pt x="6966" y="19570"/>
                  <a:pt x="7113" y="20023"/>
                </a:cubicBezTo>
                <a:cubicBezTo>
                  <a:pt x="6856" y="20424"/>
                  <a:pt x="6476" y="20756"/>
                  <a:pt x="6016" y="20900"/>
                </a:cubicBezTo>
                <a:cubicBezTo>
                  <a:pt x="5834" y="20960"/>
                  <a:pt x="5642" y="20989"/>
                  <a:pt x="5451" y="20989"/>
                </a:cubicBezTo>
                <a:cubicBezTo>
                  <a:pt x="5129" y="20989"/>
                  <a:pt x="4807" y="20907"/>
                  <a:pt x="4527" y="20749"/>
                </a:cubicBezTo>
                <a:cubicBezTo>
                  <a:pt x="3866" y="20389"/>
                  <a:pt x="3310" y="19847"/>
                  <a:pt x="2864" y="19244"/>
                </a:cubicBezTo>
                <a:cubicBezTo>
                  <a:pt x="2501" y="18743"/>
                  <a:pt x="2305" y="18130"/>
                  <a:pt x="2308" y="17512"/>
                </a:cubicBezTo>
                <a:lnTo>
                  <a:pt x="2308" y="17512"/>
                </a:lnTo>
                <a:cubicBezTo>
                  <a:pt x="2439" y="17555"/>
                  <a:pt x="2580" y="17595"/>
                  <a:pt x="2720" y="17595"/>
                </a:cubicBezTo>
                <a:cubicBezTo>
                  <a:pt x="2815" y="17595"/>
                  <a:pt x="2910" y="17576"/>
                  <a:pt x="2998" y="17526"/>
                </a:cubicBezTo>
                <a:cubicBezTo>
                  <a:pt x="3396" y="17320"/>
                  <a:pt x="3427" y="16710"/>
                  <a:pt x="3108" y="16418"/>
                </a:cubicBezTo>
                <a:cubicBezTo>
                  <a:pt x="3019" y="16339"/>
                  <a:pt x="2906" y="16303"/>
                  <a:pt x="2790" y="16303"/>
                </a:cubicBezTo>
                <a:cubicBezTo>
                  <a:pt x="2659" y="16303"/>
                  <a:pt x="2526" y="16350"/>
                  <a:pt x="2425" y="16432"/>
                </a:cubicBezTo>
                <a:cubicBezTo>
                  <a:pt x="2223" y="16582"/>
                  <a:pt x="2148" y="16840"/>
                  <a:pt x="2093" y="17076"/>
                </a:cubicBezTo>
                <a:cubicBezTo>
                  <a:pt x="1321" y="16479"/>
                  <a:pt x="872" y="15567"/>
                  <a:pt x="597" y="14652"/>
                </a:cubicBezTo>
                <a:cubicBezTo>
                  <a:pt x="347" y="13774"/>
                  <a:pt x="282" y="12807"/>
                  <a:pt x="580" y="11932"/>
                </a:cubicBezTo>
                <a:cubicBezTo>
                  <a:pt x="752" y="11431"/>
                  <a:pt x="1084" y="11010"/>
                  <a:pt x="1461" y="10653"/>
                </a:cubicBezTo>
                <a:cubicBezTo>
                  <a:pt x="1680" y="10908"/>
                  <a:pt x="2002" y="11105"/>
                  <a:pt x="2342" y="11105"/>
                </a:cubicBezTo>
                <a:cubicBezTo>
                  <a:pt x="2412" y="11105"/>
                  <a:pt x="2484" y="11097"/>
                  <a:pt x="2555" y="11078"/>
                </a:cubicBezTo>
                <a:cubicBezTo>
                  <a:pt x="2987" y="10993"/>
                  <a:pt x="3272" y="10482"/>
                  <a:pt x="3101" y="10073"/>
                </a:cubicBezTo>
                <a:cubicBezTo>
                  <a:pt x="3032" y="9874"/>
                  <a:pt x="2823" y="9754"/>
                  <a:pt x="2619" y="9754"/>
                </a:cubicBezTo>
                <a:cubicBezTo>
                  <a:pt x="2597" y="9754"/>
                  <a:pt x="2576" y="9756"/>
                  <a:pt x="2555" y="9758"/>
                </a:cubicBezTo>
                <a:cubicBezTo>
                  <a:pt x="2158" y="9799"/>
                  <a:pt x="1819" y="10036"/>
                  <a:pt x="1510" y="10269"/>
                </a:cubicBezTo>
                <a:cubicBezTo>
                  <a:pt x="1345" y="9967"/>
                  <a:pt x="1249" y="9627"/>
                  <a:pt x="1208" y="9285"/>
                </a:cubicBezTo>
                <a:cubicBezTo>
                  <a:pt x="1126" y="8578"/>
                  <a:pt x="1187" y="7865"/>
                  <a:pt x="1290" y="7165"/>
                </a:cubicBezTo>
                <a:cubicBezTo>
                  <a:pt x="1379" y="6596"/>
                  <a:pt x="1489" y="6026"/>
                  <a:pt x="1684" y="5481"/>
                </a:cubicBezTo>
                <a:cubicBezTo>
                  <a:pt x="1808" y="5152"/>
                  <a:pt x="1963" y="4812"/>
                  <a:pt x="2261" y="4603"/>
                </a:cubicBezTo>
                <a:cubicBezTo>
                  <a:pt x="2346" y="4950"/>
                  <a:pt x="2446" y="5347"/>
                  <a:pt x="2772" y="5547"/>
                </a:cubicBezTo>
                <a:cubicBezTo>
                  <a:pt x="2822" y="5580"/>
                  <a:pt x="2877" y="5595"/>
                  <a:pt x="2933" y="5595"/>
                </a:cubicBezTo>
                <a:cubicBezTo>
                  <a:pt x="3076" y="5595"/>
                  <a:pt x="3219" y="5494"/>
                  <a:pt x="3259" y="5351"/>
                </a:cubicBezTo>
                <a:cubicBezTo>
                  <a:pt x="3409" y="4855"/>
                  <a:pt x="3021" y="4253"/>
                  <a:pt x="2485" y="4253"/>
                </a:cubicBezTo>
                <a:cubicBezTo>
                  <a:pt x="2483" y="4253"/>
                  <a:pt x="2482" y="4253"/>
                  <a:pt x="2480" y="4253"/>
                </a:cubicBezTo>
                <a:cubicBezTo>
                  <a:pt x="2415" y="3389"/>
                  <a:pt x="2539" y="2495"/>
                  <a:pt x="2902" y="1705"/>
                </a:cubicBezTo>
                <a:cubicBezTo>
                  <a:pt x="3163" y="1140"/>
                  <a:pt x="3605" y="635"/>
                  <a:pt x="4201" y="423"/>
                </a:cubicBezTo>
                <a:cubicBezTo>
                  <a:pt x="4514" y="310"/>
                  <a:pt x="4843" y="255"/>
                  <a:pt x="5173" y="255"/>
                </a:cubicBezTo>
                <a:close/>
                <a:moveTo>
                  <a:pt x="5184" y="1"/>
                </a:moveTo>
                <a:cubicBezTo>
                  <a:pt x="4839" y="1"/>
                  <a:pt x="4494" y="55"/>
                  <a:pt x="4168" y="162"/>
                </a:cubicBezTo>
                <a:cubicBezTo>
                  <a:pt x="3481" y="385"/>
                  <a:pt x="2964" y="951"/>
                  <a:pt x="2669" y="1592"/>
                </a:cubicBezTo>
                <a:cubicBezTo>
                  <a:pt x="2281" y="2436"/>
                  <a:pt x="2151" y="3389"/>
                  <a:pt x="2223" y="4312"/>
                </a:cubicBezTo>
                <a:cubicBezTo>
                  <a:pt x="1866" y="4535"/>
                  <a:pt x="1623" y="4895"/>
                  <a:pt x="1482" y="5290"/>
                </a:cubicBezTo>
                <a:cubicBezTo>
                  <a:pt x="1160" y="6154"/>
                  <a:pt x="1019" y="7076"/>
                  <a:pt x="940" y="7992"/>
                </a:cubicBezTo>
                <a:cubicBezTo>
                  <a:pt x="879" y="8818"/>
                  <a:pt x="889" y="9703"/>
                  <a:pt x="1311" y="10440"/>
                </a:cubicBezTo>
                <a:cubicBezTo>
                  <a:pt x="810" y="10900"/>
                  <a:pt x="399" y="11479"/>
                  <a:pt x="247" y="12148"/>
                </a:cubicBezTo>
                <a:cubicBezTo>
                  <a:pt x="0" y="13191"/>
                  <a:pt x="152" y="14298"/>
                  <a:pt x="543" y="15286"/>
                </a:cubicBezTo>
                <a:cubicBezTo>
                  <a:pt x="855" y="16088"/>
                  <a:pt x="1331" y="16870"/>
                  <a:pt x="2058" y="17364"/>
                </a:cubicBezTo>
                <a:cubicBezTo>
                  <a:pt x="2024" y="18068"/>
                  <a:pt x="2219" y="18781"/>
                  <a:pt x="2631" y="19357"/>
                </a:cubicBezTo>
                <a:cubicBezTo>
                  <a:pt x="3070" y="19968"/>
                  <a:pt x="3619" y="20509"/>
                  <a:pt x="4263" y="20897"/>
                </a:cubicBezTo>
                <a:cubicBezTo>
                  <a:pt x="4622" y="21119"/>
                  <a:pt x="5041" y="21249"/>
                  <a:pt x="5460" y="21249"/>
                </a:cubicBezTo>
                <a:cubicBezTo>
                  <a:pt x="5631" y="21249"/>
                  <a:pt x="5801" y="21227"/>
                  <a:pt x="5968" y="21182"/>
                </a:cubicBezTo>
                <a:cubicBezTo>
                  <a:pt x="6485" y="21061"/>
                  <a:pt x="6918" y="20718"/>
                  <a:pt x="7240" y="20307"/>
                </a:cubicBezTo>
                <a:cubicBezTo>
                  <a:pt x="7560" y="20914"/>
                  <a:pt x="8104" y="21405"/>
                  <a:pt x="8749" y="21648"/>
                </a:cubicBezTo>
                <a:cubicBezTo>
                  <a:pt x="9020" y="21751"/>
                  <a:pt x="9307" y="21796"/>
                  <a:pt x="9596" y="21796"/>
                </a:cubicBezTo>
                <a:cubicBezTo>
                  <a:pt x="9877" y="21796"/>
                  <a:pt x="10159" y="21753"/>
                  <a:pt x="10430" y="21679"/>
                </a:cubicBezTo>
                <a:cubicBezTo>
                  <a:pt x="11346" y="21429"/>
                  <a:pt x="12148" y="20838"/>
                  <a:pt x="12728" y="20094"/>
                </a:cubicBezTo>
                <a:cubicBezTo>
                  <a:pt x="13218" y="20777"/>
                  <a:pt x="14000" y="21226"/>
                  <a:pt x="14830" y="21343"/>
                </a:cubicBezTo>
                <a:cubicBezTo>
                  <a:pt x="15039" y="21374"/>
                  <a:pt x="15250" y="21389"/>
                  <a:pt x="15460" y="21389"/>
                </a:cubicBezTo>
                <a:cubicBezTo>
                  <a:pt x="16725" y="21389"/>
                  <a:pt x="17979" y="20840"/>
                  <a:pt x="18849" y="19920"/>
                </a:cubicBezTo>
                <a:cubicBezTo>
                  <a:pt x="19185" y="20228"/>
                  <a:pt x="19572" y="20479"/>
                  <a:pt x="19991" y="20661"/>
                </a:cubicBezTo>
                <a:cubicBezTo>
                  <a:pt x="20572" y="20909"/>
                  <a:pt x="21198" y="21018"/>
                  <a:pt x="21826" y="21018"/>
                </a:cubicBezTo>
                <a:cubicBezTo>
                  <a:pt x="22404" y="21018"/>
                  <a:pt x="22984" y="20926"/>
                  <a:pt x="23534" y="20767"/>
                </a:cubicBezTo>
                <a:cubicBezTo>
                  <a:pt x="24511" y="20482"/>
                  <a:pt x="25433" y="19916"/>
                  <a:pt x="26017" y="19072"/>
                </a:cubicBezTo>
                <a:cubicBezTo>
                  <a:pt x="26394" y="18521"/>
                  <a:pt x="26617" y="17821"/>
                  <a:pt x="26442" y="17158"/>
                </a:cubicBezTo>
                <a:cubicBezTo>
                  <a:pt x="27255" y="16911"/>
                  <a:pt x="27903" y="16294"/>
                  <a:pt x="28355" y="15599"/>
                </a:cubicBezTo>
                <a:cubicBezTo>
                  <a:pt x="29086" y="14488"/>
                  <a:pt x="29120" y="13013"/>
                  <a:pt x="28610" y="11808"/>
                </a:cubicBezTo>
                <a:cubicBezTo>
                  <a:pt x="28345" y="11181"/>
                  <a:pt x="27889" y="10591"/>
                  <a:pt x="27231" y="10352"/>
                </a:cubicBezTo>
                <a:cubicBezTo>
                  <a:pt x="27872" y="9459"/>
                  <a:pt x="28249" y="8383"/>
                  <a:pt x="28322" y="7289"/>
                </a:cubicBezTo>
                <a:cubicBezTo>
                  <a:pt x="28373" y="6370"/>
                  <a:pt x="28256" y="5402"/>
                  <a:pt x="27800" y="4590"/>
                </a:cubicBezTo>
                <a:cubicBezTo>
                  <a:pt x="27484" y="4051"/>
                  <a:pt x="26963" y="3565"/>
                  <a:pt x="26318" y="3516"/>
                </a:cubicBezTo>
                <a:cubicBezTo>
                  <a:pt x="26144" y="2789"/>
                  <a:pt x="25656" y="2179"/>
                  <a:pt x="25060" y="1751"/>
                </a:cubicBezTo>
                <a:cubicBezTo>
                  <a:pt x="24462" y="1315"/>
                  <a:pt x="23730" y="1065"/>
                  <a:pt x="22991" y="1065"/>
                </a:cubicBezTo>
                <a:cubicBezTo>
                  <a:pt x="22949" y="1065"/>
                  <a:pt x="22907" y="1066"/>
                  <a:pt x="22865" y="1067"/>
                </a:cubicBezTo>
                <a:cubicBezTo>
                  <a:pt x="21929" y="1116"/>
                  <a:pt x="21027" y="1527"/>
                  <a:pt x="20344" y="2165"/>
                </a:cubicBezTo>
                <a:cubicBezTo>
                  <a:pt x="20097" y="1476"/>
                  <a:pt x="19580" y="886"/>
                  <a:pt x="18921" y="564"/>
                </a:cubicBezTo>
                <a:cubicBezTo>
                  <a:pt x="18557" y="375"/>
                  <a:pt x="18150" y="292"/>
                  <a:pt x="17741" y="292"/>
                </a:cubicBezTo>
                <a:cubicBezTo>
                  <a:pt x="17468" y="292"/>
                  <a:pt x="17194" y="329"/>
                  <a:pt x="16932" y="396"/>
                </a:cubicBezTo>
                <a:cubicBezTo>
                  <a:pt x="16040" y="625"/>
                  <a:pt x="15231" y="1136"/>
                  <a:pt x="14597" y="1802"/>
                </a:cubicBezTo>
                <a:cubicBezTo>
                  <a:pt x="14212" y="1140"/>
                  <a:pt x="13646" y="529"/>
                  <a:pt x="12896" y="299"/>
                </a:cubicBezTo>
                <a:cubicBezTo>
                  <a:pt x="12704" y="240"/>
                  <a:pt x="12507" y="213"/>
                  <a:pt x="12310" y="213"/>
                </a:cubicBezTo>
                <a:cubicBezTo>
                  <a:pt x="11822" y="213"/>
                  <a:pt x="11334" y="381"/>
                  <a:pt x="10923" y="643"/>
                </a:cubicBezTo>
                <a:cubicBezTo>
                  <a:pt x="10025" y="1198"/>
                  <a:pt x="9329" y="2113"/>
                  <a:pt x="9130" y="3160"/>
                </a:cubicBezTo>
                <a:cubicBezTo>
                  <a:pt x="9020" y="2965"/>
                  <a:pt x="8907" y="2772"/>
                  <a:pt x="8783" y="2587"/>
                </a:cubicBezTo>
                <a:cubicBezTo>
                  <a:pt x="8571" y="2272"/>
                  <a:pt x="8403" y="1928"/>
                  <a:pt x="8166" y="1630"/>
                </a:cubicBezTo>
                <a:cubicBezTo>
                  <a:pt x="7751" y="1102"/>
                  <a:pt x="7234" y="649"/>
                  <a:pt x="6634" y="347"/>
                </a:cubicBezTo>
                <a:cubicBezTo>
                  <a:pt x="6188" y="115"/>
                  <a:pt x="5686" y="1"/>
                  <a:pt x="5184" y="1"/>
                </a:cubicBezTo>
                <a:close/>
              </a:path>
            </a:pathLst>
          </a:custGeom>
          <a:solidFill>
            <a:srgbClr val="1110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9"/>
          <p:cNvSpPr/>
          <p:nvPr/>
        </p:nvSpPr>
        <p:spPr>
          <a:xfrm>
            <a:off x="1972612" y="3198571"/>
            <a:ext cx="1130220" cy="845957"/>
          </a:xfrm>
          <a:custGeom>
            <a:avLst/>
            <a:gdLst/>
            <a:ahLst/>
            <a:cxnLst/>
            <a:rect l="l" t="t" r="r" b="b"/>
            <a:pathLst>
              <a:path w="29120" h="21796" extrusionOk="0">
                <a:moveTo>
                  <a:pt x="14521" y="2278"/>
                </a:moveTo>
                <a:cubicBezTo>
                  <a:pt x="14556" y="2439"/>
                  <a:pt x="14600" y="2618"/>
                  <a:pt x="14531" y="2779"/>
                </a:cubicBezTo>
                <a:cubicBezTo>
                  <a:pt x="14485" y="2920"/>
                  <a:pt x="14348" y="3024"/>
                  <a:pt x="14201" y="3024"/>
                </a:cubicBezTo>
                <a:cubicBezTo>
                  <a:pt x="14173" y="3024"/>
                  <a:pt x="14144" y="3021"/>
                  <a:pt x="14116" y="3012"/>
                </a:cubicBezTo>
                <a:cubicBezTo>
                  <a:pt x="14130" y="2718"/>
                  <a:pt x="14339" y="2491"/>
                  <a:pt x="14521" y="2278"/>
                </a:cubicBezTo>
                <a:close/>
                <a:moveTo>
                  <a:pt x="20186" y="2765"/>
                </a:moveTo>
                <a:lnTo>
                  <a:pt x="20186" y="2765"/>
                </a:lnTo>
                <a:cubicBezTo>
                  <a:pt x="20162" y="2985"/>
                  <a:pt x="20132" y="3253"/>
                  <a:pt x="19922" y="3379"/>
                </a:cubicBezTo>
                <a:cubicBezTo>
                  <a:pt x="19953" y="3156"/>
                  <a:pt x="20039" y="2940"/>
                  <a:pt x="20186" y="2765"/>
                </a:cubicBezTo>
                <a:close/>
                <a:moveTo>
                  <a:pt x="9281" y="3886"/>
                </a:moveTo>
                <a:lnTo>
                  <a:pt x="9281" y="3886"/>
                </a:lnTo>
                <a:cubicBezTo>
                  <a:pt x="9397" y="4003"/>
                  <a:pt x="9469" y="4158"/>
                  <a:pt x="9486" y="4323"/>
                </a:cubicBezTo>
                <a:cubicBezTo>
                  <a:pt x="9339" y="4226"/>
                  <a:pt x="9318" y="4041"/>
                  <a:pt x="9281" y="3886"/>
                </a:cubicBezTo>
                <a:close/>
                <a:moveTo>
                  <a:pt x="26099" y="3777"/>
                </a:moveTo>
                <a:lnTo>
                  <a:pt x="26099" y="3777"/>
                </a:lnTo>
                <a:cubicBezTo>
                  <a:pt x="26123" y="4133"/>
                  <a:pt x="25972" y="4542"/>
                  <a:pt x="25619" y="4682"/>
                </a:cubicBezTo>
                <a:cubicBezTo>
                  <a:pt x="25562" y="4713"/>
                  <a:pt x="25491" y="4730"/>
                  <a:pt x="25422" y="4730"/>
                </a:cubicBezTo>
                <a:cubicBezTo>
                  <a:pt x="25296" y="4730"/>
                  <a:pt x="25176" y="4674"/>
                  <a:pt x="25156" y="4535"/>
                </a:cubicBezTo>
                <a:cubicBezTo>
                  <a:pt x="25224" y="4092"/>
                  <a:pt x="25688" y="3835"/>
                  <a:pt x="26099" y="3777"/>
                </a:cubicBezTo>
                <a:close/>
                <a:moveTo>
                  <a:pt x="2514" y="4511"/>
                </a:moveTo>
                <a:cubicBezTo>
                  <a:pt x="2871" y="4545"/>
                  <a:pt x="3108" y="4946"/>
                  <a:pt x="3012" y="5282"/>
                </a:cubicBezTo>
                <a:cubicBezTo>
                  <a:pt x="2987" y="5296"/>
                  <a:pt x="2946" y="5327"/>
                  <a:pt x="2922" y="5344"/>
                </a:cubicBezTo>
                <a:cubicBezTo>
                  <a:pt x="2648" y="5162"/>
                  <a:pt x="2573" y="4812"/>
                  <a:pt x="2514" y="4511"/>
                </a:cubicBezTo>
                <a:close/>
                <a:moveTo>
                  <a:pt x="2612" y="10011"/>
                </a:moveTo>
                <a:cubicBezTo>
                  <a:pt x="2713" y="10011"/>
                  <a:pt x="2819" y="10063"/>
                  <a:pt x="2857" y="10162"/>
                </a:cubicBezTo>
                <a:cubicBezTo>
                  <a:pt x="2978" y="10430"/>
                  <a:pt x="2782" y="10773"/>
                  <a:pt x="2498" y="10825"/>
                </a:cubicBezTo>
                <a:cubicBezTo>
                  <a:pt x="2443" y="10840"/>
                  <a:pt x="2389" y="10847"/>
                  <a:pt x="2336" y="10847"/>
                </a:cubicBezTo>
                <a:cubicBezTo>
                  <a:pt x="2072" y="10847"/>
                  <a:pt x="1826" y="10678"/>
                  <a:pt x="1657" y="10478"/>
                </a:cubicBezTo>
                <a:cubicBezTo>
                  <a:pt x="1928" y="10276"/>
                  <a:pt x="2219" y="10067"/>
                  <a:pt x="2563" y="10015"/>
                </a:cubicBezTo>
                <a:cubicBezTo>
                  <a:pt x="2579" y="10012"/>
                  <a:pt x="2595" y="10011"/>
                  <a:pt x="2612" y="10011"/>
                </a:cubicBezTo>
                <a:close/>
                <a:moveTo>
                  <a:pt x="26660" y="10514"/>
                </a:moveTo>
                <a:cubicBezTo>
                  <a:pt x="26690" y="10514"/>
                  <a:pt x="26720" y="10515"/>
                  <a:pt x="26750" y="10516"/>
                </a:cubicBezTo>
                <a:cubicBezTo>
                  <a:pt x="26464" y="10802"/>
                  <a:pt x="26090" y="11118"/>
                  <a:pt x="25668" y="11118"/>
                </a:cubicBezTo>
                <a:cubicBezTo>
                  <a:pt x="25610" y="11118"/>
                  <a:pt x="25551" y="11112"/>
                  <a:pt x="25492" y="11099"/>
                </a:cubicBezTo>
                <a:cubicBezTo>
                  <a:pt x="25512" y="11013"/>
                  <a:pt x="25547" y="10928"/>
                  <a:pt x="25619" y="10876"/>
                </a:cubicBezTo>
                <a:cubicBezTo>
                  <a:pt x="25907" y="10632"/>
                  <a:pt x="26287" y="10514"/>
                  <a:pt x="26660" y="10514"/>
                </a:cubicBezTo>
                <a:close/>
                <a:moveTo>
                  <a:pt x="25403" y="16498"/>
                </a:moveTo>
                <a:cubicBezTo>
                  <a:pt x="25692" y="16498"/>
                  <a:pt x="25935" y="16707"/>
                  <a:pt x="26075" y="16943"/>
                </a:cubicBezTo>
                <a:cubicBezTo>
                  <a:pt x="25791" y="16932"/>
                  <a:pt x="25423" y="16816"/>
                  <a:pt x="25351" y="16500"/>
                </a:cubicBezTo>
                <a:cubicBezTo>
                  <a:pt x="25369" y="16498"/>
                  <a:pt x="25386" y="16498"/>
                  <a:pt x="25403" y="16498"/>
                </a:cubicBezTo>
                <a:close/>
                <a:moveTo>
                  <a:pt x="2769" y="16564"/>
                </a:moveTo>
                <a:cubicBezTo>
                  <a:pt x="3112" y="16564"/>
                  <a:pt x="3174" y="17143"/>
                  <a:pt x="2884" y="17293"/>
                </a:cubicBezTo>
                <a:cubicBezTo>
                  <a:pt x="2829" y="17326"/>
                  <a:pt x="2771" y="17339"/>
                  <a:pt x="2713" y="17339"/>
                </a:cubicBezTo>
                <a:cubicBezTo>
                  <a:pt x="2585" y="17339"/>
                  <a:pt x="2453" y="17277"/>
                  <a:pt x="2333" y="17234"/>
                </a:cubicBezTo>
                <a:cubicBezTo>
                  <a:pt x="2370" y="16977"/>
                  <a:pt x="2443" y="16637"/>
                  <a:pt x="2734" y="16566"/>
                </a:cubicBezTo>
                <a:cubicBezTo>
                  <a:pt x="2746" y="16564"/>
                  <a:pt x="2758" y="16564"/>
                  <a:pt x="2769" y="16564"/>
                </a:cubicBezTo>
                <a:close/>
                <a:moveTo>
                  <a:pt x="18859" y="17861"/>
                </a:moveTo>
                <a:cubicBezTo>
                  <a:pt x="18923" y="17861"/>
                  <a:pt x="18986" y="17877"/>
                  <a:pt x="19045" y="17913"/>
                </a:cubicBezTo>
                <a:cubicBezTo>
                  <a:pt x="19230" y="18040"/>
                  <a:pt x="19250" y="18290"/>
                  <a:pt x="19247" y="18500"/>
                </a:cubicBezTo>
                <a:cubicBezTo>
                  <a:pt x="19247" y="18880"/>
                  <a:pt x="19062" y="19227"/>
                  <a:pt x="18849" y="19535"/>
                </a:cubicBezTo>
                <a:cubicBezTo>
                  <a:pt x="18537" y="19179"/>
                  <a:pt x="18280" y="18689"/>
                  <a:pt x="18420" y="18205"/>
                </a:cubicBezTo>
                <a:cubicBezTo>
                  <a:pt x="18467" y="18013"/>
                  <a:pt x="18664" y="17861"/>
                  <a:pt x="18859" y="17861"/>
                </a:cubicBezTo>
                <a:close/>
                <a:moveTo>
                  <a:pt x="12707" y="18534"/>
                </a:moveTo>
                <a:cubicBezTo>
                  <a:pt x="12864" y="18578"/>
                  <a:pt x="12909" y="18760"/>
                  <a:pt x="12923" y="18904"/>
                </a:cubicBezTo>
                <a:cubicBezTo>
                  <a:pt x="12937" y="19154"/>
                  <a:pt x="12844" y="19395"/>
                  <a:pt x="12734" y="19614"/>
                </a:cubicBezTo>
                <a:cubicBezTo>
                  <a:pt x="12621" y="19354"/>
                  <a:pt x="12508" y="19079"/>
                  <a:pt x="12528" y="18791"/>
                </a:cubicBezTo>
                <a:cubicBezTo>
                  <a:pt x="12532" y="18681"/>
                  <a:pt x="12580" y="18544"/>
                  <a:pt x="12707" y="18534"/>
                </a:cubicBezTo>
                <a:close/>
                <a:moveTo>
                  <a:pt x="7309" y="18428"/>
                </a:moveTo>
                <a:cubicBezTo>
                  <a:pt x="7477" y="18578"/>
                  <a:pt x="7494" y="18819"/>
                  <a:pt x="7473" y="19031"/>
                </a:cubicBezTo>
                <a:cubicBezTo>
                  <a:pt x="7443" y="19257"/>
                  <a:pt x="7384" y="19484"/>
                  <a:pt x="7278" y="19689"/>
                </a:cubicBezTo>
                <a:cubicBezTo>
                  <a:pt x="7206" y="19278"/>
                  <a:pt x="7099" y="18812"/>
                  <a:pt x="7309" y="18428"/>
                </a:cubicBezTo>
                <a:close/>
                <a:moveTo>
                  <a:pt x="5173" y="255"/>
                </a:moveTo>
                <a:cubicBezTo>
                  <a:pt x="5652" y="255"/>
                  <a:pt x="6130" y="371"/>
                  <a:pt x="6555" y="594"/>
                </a:cubicBezTo>
                <a:cubicBezTo>
                  <a:pt x="7120" y="893"/>
                  <a:pt x="7611" y="1325"/>
                  <a:pt x="7998" y="1833"/>
                </a:cubicBezTo>
                <a:cubicBezTo>
                  <a:pt x="8228" y="2158"/>
                  <a:pt x="8413" y="2515"/>
                  <a:pt x="8643" y="2844"/>
                </a:cubicBezTo>
                <a:cubicBezTo>
                  <a:pt x="8787" y="3067"/>
                  <a:pt x="8951" y="3290"/>
                  <a:pt x="9037" y="3544"/>
                </a:cubicBezTo>
                <a:cubicBezTo>
                  <a:pt x="9068" y="3866"/>
                  <a:pt x="9024" y="4253"/>
                  <a:pt x="9288" y="4494"/>
                </a:cubicBezTo>
                <a:cubicBezTo>
                  <a:pt x="9336" y="4542"/>
                  <a:pt x="9399" y="4564"/>
                  <a:pt x="9461" y="4564"/>
                </a:cubicBezTo>
                <a:cubicBezTo>
                  <a:pt x="9579" y="4564"/>
                  <a:pt x="9696" y="4486"/>
                  <a:pt x="9716" y="4360"/>
                </a:cubicBezTo>
                <a:cubicBezTo>
                  <a:pt x="9768" y="4014"/>
                  <a:pt x="9497" y="3750"/>
                  <a:pt x="9325" y="3482"/>
                </a:cubicBezTo>
                <a:cubicBezTo>
                  <a:pt x="9418" y="2546"/>
                  <a:pt x="9967" y="1692"/>
                  <a:pt x="10700" y="1113"/>
                </a:cubicBezTo>
                <a:cubicBezTo>
                  <a:pt x="11149" y="753"/>
                  <a:pt x="11718" y="468"/>
                  <a:pt x="12302" y="468"/>
                </a:cubicBezTo>
                <a:cubicBezTo>
                  <a:pt x="12437" y="468"/>
                  <a:pt x="12572" y="483"/>
                  <a:pt x="12707" y="516"/>
                </a:cubicBezTo>
                <a:cubicBezTo>
                  <a:pt x="13472" y="704"/>
                  <a:pt x="14051" y="1332"/>
                  <a:pt x="14407" y="2007"/>
                </a:cubicBezTo>
                <a:cubicBezTo>
                  <a:pt x="14212" y="2234"/>
                  <a:pt x="14010" y="2463"/>
                  <a:pt x="13904" y="2748"/>
                </a:cubicBezTo>
                <a:cubicBezTo>
                  <a:pt x="13835" y="2927"/>
                  <a:pt x="13859" y="3183"/>
                  <a:pt x="14065" y="3259"/>
                </a:cubicBezTo>
                <a:cubicBezTo>
                  <a:pt x="14115" y="3276"/>
                  <a:pt x="14166" y="3284"/>
                  <a:pt x="14217" y="3284"/>
                </a:cubicBezTo>
                <a:cubicBezTo>
                  <a:pt x="14479" y="3284"/>
                  <a:pt x="14726" y="3069"/>
                  <a:pt x="14792" y="2813"/>
                </a:cubicBezTo>
                <a:cubicBezTo>
                  <a:pt x="14877" y="2556"/>
                  <a:pt x="14789" y="2292"/>
                  <a:pt x="14716" y="2042"/>
                </a:cubicBezTo>
                <a:cubicBezTo>
                  <a:pt x="15468" y="1253"/>
                  <a:pt x="16473" y="639"/>
                  <a:pt x="17580" y="550"/>
                </a:cubicBezTo>
                <a:cubicBezTo>
                  <a:pt x="17643" y="544"/>
                  <a:pt x="17705" y="542"/>
                  <a:pt x="17767" y="542"/>
                </a:cubicBezTo>
                <a:cubicBezTo>
                  <a:pt x="18838" y="542"/>
                  <a:pt x="19852" y="1340"/>
                  <a:pt x="20128" y="2374"/>
                </a:cubicBezTo>
                <a:cubicBezTo>
                  <a:pt x="19950" y="2642"/>
                  <a:pt x="19737" y="2909"/>
                  <a:pt x="19686" y="3235"/>
                </a:cubicBezTo>
                <a:cubicBezTo>
                  <a:pt x="19665" y="3376"/>
                  <a:pt x="19689" y="3557"/>
                  <a:pt x="19833" y="3619"/>
                </a:cubicBezTo>
                <a:cubicBezTo>
                  <a:pt x="19864" y="3631"/>
                  <a:pt x="19895" y="3637"/>
                  <a:pt x="19926" y="3637"/>
                </a:cubicBezTo>
                <a:cubicBezTo>
                  <a:pt x="20039" y="3637"/>
                  <a:pt x="20146" y="3561"/>
                  <a:pt x="20214" y="3472"/>
                </a:cubicBezTo>
                <a:cubicBezTo>
                  <a:pt x="20441" y="3191"/>
                  <a:pt x="20461" y="2807"/>
                  <a:pt x="20416" y="2460"/>
                </a:cubicBezTo>
                <a:cubicBezTo>
                  <a:pt x="21095" y="1764"/>
                  <a:pt x="22055" y="1325"/>
                  <a:pt x="23033" y="1325"/>
                </a:cubicBezTo>
                <a:cubicBezTo>
                  <a:pt x="23774" y="1328"/>
                  <a:pt x="24501" y="1616"/>
                  <a:pt x="25070" y="2086"/>
                </a:cubicBezTo>
                <a:cubicBezTo>
                  <a:pt x="25530" y="2450"/>
                  <a:pt x="25900" y="2944"/>
                  <a:pt x="26051" y="3516"/>
                </a:cubicBezTo>
                <a:cubicBezTo>
                  <a:pt x="25639" y="3585"/>
                  <a:pt x="25238" y="3801"/>
                  <a:pt x="25015" y="4161"/>
                </a:cubicBezTo>
                <a:cubicBezTo>
                  <a:pt x="24909" y="4336"/>
                  <a:pt x="24854" y="4576"/>
                  <a:pt x="24971" y="4761"/>
                </a:cubicBezTo>
                <a:cubicBezTo>
                  <a:pt x="25059" y="4915"/>
                  <a:pt x="25236" y="4987"/>
                  <a:pt x="25408" y="4987"/>
                </a:cubicBezTo>
                <a:cubicBezTo>
                  <a:pt x="25436" y="4987"/>
                  <a:pt x="25464" y="4985"/>
                  <a:pt x="25492" y="4981"/>
                </a:cubicBezTo>
                <a:cubicBezTo>
                  <a:pt x="25838" y="4936"/>
                  <a:pt x="26136" y="4682"/>
                  <a:pt x="26264" y="4364"/>
                </a:cubicBezTo>
                <a:cubicBezTo>
                  <a:pt x="26342" y="4174"/>
                  <a:pt x="26349" y="3969"/>
                  <a:pt x="26356" y="3770"/>
                </a:cubicBezTo>
                <a:cubicBezTo>
                  <a:pt x="26939" y="3873"/>
                  <a:pt x="27388" y="4339"/>
                  <a:pt x="27646" y="4850"/>
                </a:cubicBezTo>
                <a:cubicBezTo>
                  <a:pt x="28023" y="5612"/>
                  <a:pt x="28119" y="6483"/>
                  <a:pt x="28067" y="7319"/>
                </a:cubicBezTo>
                <a:cubicBezTo>
                  <a:pt x="27978" y="8383"/>
                  <a:pt x="27605" y="9426"/>
                  <a:pt x="26963" y="10279"/>
                </a:cubicBezTo>
                <a:cubicBezTo>
                  <a:pt x="26863" y="10264"/>
                  <a:pt x="26760" y="10257"/>
                  <a:pt x="26658" y="10257"/>
                </a:cubicBezTo>
                <a:cubicBezTo>
                  <a:pt x="26218" y="10257"/>
                  <a:pt x="25774" y="10396"/>
                  <a:pt x="25441" y="10691"/>
                </a:cubicBezTo>
                <a:cubicBezTo>
                  <a:pt x="25303" y="10811"/>
                  <a:pt x="25169" y="11020"/>
                  <a:pt x="25279" y="11205"/>
                </a:cubicBezTo>
                <a:cubicBezTo>
                  <a:pt x="25363" y="11341"/>
                  <a:pt x="25517" y="11382"/>
                  <a:pt x="25671" y="11382"/>
                </a:cubicBezTo>
                <a:cubicBezTo>
                  <a:pt x="25744" y="11382"/>
                  <a:pt x="25817" y="11373"/>
                  <a:pt x="25883" y="11360"/>
                </a:cubicBezTo>
                <a:cubicBezTo>
                  <a:pt x="26353" y="11246"/>
                  <a:pt x="26740" y="10924"/>
                  <a:pt x="27056" y="10571"/>
                </a:cubicBezTo>
                <a:cubicBezTo>
                  <a:pt x="27638" y="10738"/>
                  <a:pt x="28054" y="11236"/>
                  <a:pt x="28304" y="11764"/>
                </a:cubicBezTo>
                <a:cubicBezTo>
                  <a:pt x="28866" y="12944"/>
                  <a:pt x="28849" y="14432"/>
                  <a:pt x="28098" y="15523"/>
                </a:cubicBezTo>
                <a:cubicBezTo>
                  <a:pt x="27673" y="16144"/>
                  <a:pt x="27087" y="16702"/>
                  <a:pt x="26353" y="16911"/>
                </a:cubicBezTo>
                <a:cubicBezTo>
                  <a:pt x="26185" y="16570"/>
                  <a:pt x="25845" y="16250"/>
                  <a:pt x="25450" y="16250"/>
                </a:cubicBezTo>
                <a:cubicBezTo>
                  <a:pt x="25410" y="16250"/>
                  <a:pt x="25369" y="16253"/>
                  <a:pt x="25327" y="16260"/>
                </a:cubicBezTo>
                <a:cubicBezTo>
                  <a:pt x="25112" y="16291"/>
                  <a:pt x="25039" y="16566"/>
                  <a:pt x="25153" y="16730"/>
                </a:cubicBezTo>
                <a:cubicBezTo>
                  <a:pt x="25354" y="17074"/>
                  <a:pt x="25769" y="17204"/>
                  <a:pt x="26149" y="17204"/>
                </a:cubicBezTo>
                <a:cubicBezTo>
                  <a:pt x="26163" y="17204"/>
                  <a:pt x="26177" y="17204"/>
                  <a:pt x="26191" y="17204"/>
                </a:cubicBezTo>
                <a:lnTo>
                  <a:pt x="26191" y="17204"/>
                </a:lnTo>
                <a:cubicBezTo>
                  <a:pt x="26346" y="17783"/>
                  <a:pt x="26154" y="18397"/>
                  <a:pt x="25832" y="18887"/>
                </a:cubicBezTo>
                <a:cubicBezTo>
                  <a:pt x="25409" y="19518"/>
                  <a:pt x="24778" y="19988"/>
                  <a:pt x="24089" y="20290"/>
                </a:cubicBezTo>
                <a:cubicBezTo>
                  <a:pt x="23387" y="20594"/>
                  <a:pt x="22623" y="20757"/>
                  <a:pt x="21858" y="20757"/>
                </a:cubicBezTo>
                <a:cubicBezTo>
                  <a:pt x="21820" y="20757"/>
                  <a:pt x="21782" y="20757"/>
                  <a:pt x="21744" y="20756"/>
                </a:cubicBezTo>
                <a:cubicBezTo>
                  <a:pt x="21733" y="20756"/>
                  <a:pt x="21723" y="20756"/>
                  <a:pt x="21713" y="20756"/>
                </a:cubicBezTo>
                <a:cubicBezTo>
                  <a:pt x="20732" y="20756"/>
                  <a:pt x="19737" y="20407"/>
                  <a:pt x="19021" y="19724"/>
                </a:cubicBezTo>
                <a:cubicBezTo>
                  <a:pt x="19292" y="19371"/>
                  <a:pt x="19501" y="18953"/>
                  <a:pt x="19507" y="18500"/>
                </a:cubicBezTo>
                <a:cubicBezTo>
                  <a:pt x="19515" y="18222"/>
                  <a:pt x="19456" y="17907"/>
                  <a:pt x="19227" y="17725"/>
                </a:cubicBezTo>
                <a:cubicBezTo>
                  <a:pt x="19121" y="17643"/>
                  <a:pt x="18994" y="17607"/>
                  <a:pt x="18866" y="17607"/>
                </a:cubicBezTo>
                <a:cubicBezTo>
                  <a:pt x="18652" y="17607"/>
                  <a:pt x="18436" y="17708"/>
                  <a:pt x="18307" y="17875"/>
                </a:cubicBezTo>
                <a:cubicBezTo>
                  <a:pt x="18136" y="18098"/>
                  <a:pt x="18101" y="18397"/>
                  <a:pt x="18136" y="18668"/>
                </a:cubicBezTo>
                <a:cubicBezTo>
                  <a:pt x="18190" y="19069"/>
                  <a:pt x="18413" y="19426"/>
                  <a:pt x="18671" y="19735"/>
                </a:cubicBezTo>
                <a:cubicBezTo>
                  <a:pt x="17846" y="20604"/>
                  <a:pt x="16663" y="21135"/>
                  <a:pt x="15462" y="21135"/>
                </a:cubicBezTo>
                <a:cubicBezTo>
                  <a:pt x="15284" y="21135"/>
                  <a:pt x="15107" y="21123"/>
                  <a:pt x="14929" y="21099"/>
                </a:cubicBezTo>
                <a:cubicBezTo>
                  <a:pt x="14113" y="21003"/>
                  <a:pt x="13342" y="20550"/>
                  <a:pt x="12885" y="19868"/>
                </a:cubicBezTo>
                <a:cubicBezTo>
                  <a:pt x="13091" y="19518"/>
                  <a:pt x="13263" y="19093"/>
                  <a:pt x="13142" y="18681"/>
                </a:cubicBezTo>
                <a:cubicBezTo>
                  <a:pt x="13097" y="18475"/>
                  <a:pt x="12909" y="18281"/>
                  <a:pt x="12693" y="18281"/>
                </a:cubicBezTo>
                <a:cubicBezTo>
                  <a:pt x="12661" y="18281"/>
                  <a:pt x="12629" y="18285"/>
                  <a:pt x="12597" y="18294"/>
                </a:cubicBezTo>
                <a:cubicBezTo>
                  <a:pt x="12357" y="18356"/>
                  <a:pt x="12264" y="18627"/>
                  <a:pt x="12264" y="18853"/>
                </a:cubicBezTo>
                <a:cubicBezTo>
                  <a:pt x="12275" y="19206"/>
                  <a:pt x="12405" y="19549"/>
                  <a:pt x="12576" y="19858"/>
                </a:cubicBezTo>
                <a:cubicBezTo>
                  <a:pt x="12100" y="20523"/>
                  <a:pt x="11424" y="21044"/>
                  <a:pt x="10659" y="21336"/>
                </a:cubicBezTo>
                <a:cubicBezTo>
                  <a:pt x="10320" y="21460"/>
                  <a:pt x="9954" y="21543"/>
                  <a:pt x="9591" y="21543"/>
                </a:cubicBezTo>
                <a:cubicBezTo>
                  <a:pt x="9372" y="21543"/>
                  <a:pt x="9153" y="21512"/>
                  <a:pt x="8941" y="21443"/>
                </a:cubicBezTo>
                <a:cubicBezTo>
                  <a:pt x="8276" y="21223"/>
                  <a:pt x="7699" y="20715"/>
                  <a:pt x="7419" y="20070"/>
                </a:cubicBezTo>
                <a:cubicBezTo>
                  <a:pt x="7463" y="19861"/>
                  <a:pt x="7597" y="19676"/>
                  <a:pt x="7645" y="19467"/>
                </a:cubicBezTo>
                <a:cubicBezTo>
                  <a:pt x="7731" y="19165"/>
                  <a:pt x="7772" y="18836"/>
                  <a:pt x="7683" y="18530"/>
                </a:cubicBezTo>
                <a:cubicBezTo>
                  <a:pt x="7633" y="18364"/>
                  <a:pt x="7493" y="18195"/>
                  <a:pt x="7313" y="18195"/>
                </a:cubicBezTo>
                <a:cubicBezTo>
                  <a:pt x="7293" y="18195"/>
                  <a:pt x="7272" y="18197"/>
                  <a:pt x="7251" y="18201"/>
                </a:cubicBezTo>
                <a:cubicBezTo>
                  <a:pt x="7069" y="18249"/>
                  <a:pt x="6990" y="18445"/>
                  <a:pt x="6959" y="18613"/>
                </a:cubicBezTo>
                <a:cubicBezTo>
                  <a:pt x="6897" y="19086"/>
                  <a:pt x="6966" y="19570"/>
                  <a:pt x="7113" y="20023"/>
                </a:cubicBezTo>
                <a:cubicBezTo>
                  <a:pt x="6856" y="20424"/>
                  <a:pt x="6476" y="20756"/>
                  <a:pt x="6016" y="20900"/>
                </a:cubicBezTo>
                <a:cubicBezTo>
                  <a:pt x="5834" y="20960"/>
                  <a:pt x="5642" y="20989"/>
                  <a:pt x="5451" y="20989"/>
                </a:cubicBezTo>
                <a:cubicBezTo>
                  <a:pt x="5129" y="20989"/>
                  <a:pt x="4807" y="20907"/>
                  <a:pt x="4527" y="20749"/>
                </a:cubicBezTo>
                <a:cubicBezTo>
                  <a:pt x="3866" y="20389"/>
                  <a:pt x="3310" y="19847"/>
                  <a:pt x="2864" y="19244"/>
                </a:cubicBezTo>
                <a:cubicBezTo>
                  <a:pt x="2501" y="18743"/>
                  <a:pt x="2305" y="18130"/>
                  <a:pt x="2308" y="17512"/>
                </a:cubicBezTo>
                <a:lnTo>
                  <a:pt x="2308" y="17512"/>
                </a:lnTo>
                <a:cubicBezTo>
                  <a:pt x="2439" y="17555"/>
                  <a:pt x="2580" y="17595"/>
                  <a:pt x="2720" y="17595"/>
                </a:cubicBezTo>
                <a:cubicBezTo>
                  <a:pt x="2815" y="17595"/>
                  <a:pt x="2910" y="17576"/>
                  <a:pt x="2998" y="17526"/>
                </a:cubicBezTo>
                <a:cubicBezTo>
                  <a:pt x="3396" y="17320"/>
                  <a:pt x="3427" y="16710"/>
                  <a:pt x="3108" y="16418"/>
                </a:cubicBezTo>
                <a:cubicBezTo>
                  <a:pt x="3019" y="16339"/>
                  <a:pt x="2906" y="16303"/>
                  <a:pt x="2790" y="16303"/>
                </a:cubicBezTo>
                <a:cubicBezTo>
                  <a:pt x="2659" y="16303"/>
                  <a:pt x="2526" y="16350"/>
                  <a:pt x="2425" y="16432"/>
                </a:cubicBezTo>
                <a:cubicBezTo>
                  <a:pt x="2223" y="16582"/>
                  <a:pt x="2148" y="16840"/>
                  <a:pt x="2093" y="17076"/>
                </a:cubicBezTo>
                <a:cubicBezTo>
                  <a:pt x="1321" y="16479"/>
                  <a:pt x="872" y="15567"/>
                  <a:pt x="597" y="14652"/>
                </a:cubicBezTo>
                <a:cubicBezTo>
                  <a:pt x="347" y="13774"/>
                  <a:pt x="282" y="12807"/>
                  <a:pt x="580" y="11932"/>
                </a:cubicBezTo>
                <a:cubicBezTo>
                  <a:pt x="752" y="11431"/>
                  <a:pt x="1084" y="11010"/>
                  <a:pt x="1461" y="10653"/>
                </a:cubicBezTo>
                <a:cubicBezTo>
                  <a:pt x="1680" y="10908"/>
                  <a:pt x="2002" y="11105"/>
                  <a:pt x="2342" y="11105"/>
                </a:cubicBezTo>
                <a:cubicBezTo>
                  <a:pt x="2412" y="11105"/>
                  <a:pt x="2484" y="11097"/>
                  <a:pt x="2555" y="11078"/>
                </a:cubicBezTo>
                <a:cubicBezTo>
                  <a:pt x="2987" y="10993"/>
                  <a:pt x="3272" y="10482"/>
                  <a:pt x="3101" y="10073"/>
                </a:cubicBezTo>
                <a:cubicBezTo>
                  <a:pt x="3032" y="9874"/>
                  <a:pt x="2823" y="9754"/>
                  <a:pt x="2619" y="9754"/>
                </a:cubicBezTo>
                <a:cubicBezTo>
                  <a:pt x="2597" y="9754"/>
                  <a:pt x="2576" y="9756"/>
                  <a:pt x="2555" y="9758"/>
                </a:cubicBezTo>
                <a:cubicBezTo>
                  <a:pt x="2158" y="9799"/>
                  <a:pt x="1819" y="10036"/>
                  <a:pt x="1510" y="10269"/>
                </a:cubicBezTo>
                <a:cubicBezTo>
                  <a:pt x="1345" y="9967"/>
                  <a:pt x="1249" y="9627"/>
                  <a:pt x="1208" y="9285"/>
                </a:cubicBezTo>
                <a:cubicBezTo>
                  <a:pt x="1126" y="8578"/>
                  <a:pt x="1187" y="7865"/>
                  <a:pt x="1290" y="7165"/>
                </a:cubicBezTo>
                <a:cubicBezTo>
                  <a:pt x="1379" y="6596"/>
                  <a:pt x="1489" y="6026"/>
                  <a:pt x="1684" y="5481"/>
                </a:cubicBezTo>
                <a:cubicBezTo>
                  <a:pt x="1808" y="5152"/>
                  <a:pt x="1963" y="4812"/>
                  <a:pt x="2261" y="4603"/>
                </a:cubicBezTo>
                <a:cubicBezTo>
                  <a:pt x="2346" y="4950"/>
                  <a:pt x="2446" y="5347"/>
                  <a:pt x="2772" y="5547"/>
                </a:cubicBezTo>
                <a:cubicBezTo>
                  <a:pt x="2822" y="5580"/>
                  <a:pt x="2877" y="5595"/>
                  <a:pt x="2933" y="5595"/>
                </a:cubicBezTo>
                <a:cubicBezTo>
                  <a:pt x="3076" y="5595"/>
                  <a:pt x="3219" y="5494"/>
                  <a:pt x="3259" y="5351"/>
                </a:cubicBezTo>
                <a:cubicBezTo>
                  <a:pt x="3409" y="4855"/>
                  <a:pt x="3021" y="4253"/>
                  <a:pt x="2485" y="4253"/>
                </a:cubicBezTo>
                <a:cubicBezTo>
                  <a:pt x="2483" y="4253"/>
                  <a:pt x="2482" y="4253"/>
                  <a:pt x="2480" y="4253"/>
                </a:cubicBezTo>
                <a:cubicBezTo>
                  <a:pt x="2415" y="3389"/>
                  <a:pt x="2539" y="2495"/>
                  <a:pt x="2902" y="1705"/>
                </a:cubicBezTo>
                <a:cubicBezTo>
                  <a:pt x="3163" y="1140"/>
                  <a:pt x="3605" y="635"/>
                  <a:pt x="4201" y="423"/>
                </a:cubicBezTo>
                <a:cubicBezTo>
                  <a:pt x="4514" y="310"/>
                  <a:pt x="4843" y="255"/>
                  <a:pt x="5173" y="255"/>
                </a:cubicBezTo>
                <a:close/>
                <a:moveTo>
                  <a:pt x="5184" y="1"/>
                </a:moveTo>
                <a:cubicBezTo>
                  <a:pt x="4839" y="1"/>
                  <a:pt x="4494" y="55"/>
                  <a:pt x="4168" y="162"/>
                </a:cubicBezTo>
                <a:cubicBezTo>
                  <a:pt x="3481" y="385"/>
                  <a:pt x="2964" y="951"/>
                  <a:pt x="2669" y="1592"/>
                </a:cubicBezTo>
                <a:cubicBezTo>
                  <a:pt x="2281" y="2436"/>
                  <a:pt x="2151" y="3389"/>
                  <a:pt x="2223" y="4312"/>
                </a:cubicBezTo>
                <a:cubicBezTo>
                  <a:pt x="1866" y="4535"/>
                  <a:pt x="1623" y="4895"/>
                  <a:pt x="1482" y="5290"/>
                </a:cubicBezTo>
                <a:cubicBezTo>
                  <a:pt x="1160" y="6154"/>
                  <a:pt x="1019" y="7076"/>
                  <a:pt x="940" y="7992"/>
                </a:cubicBezTo>
                <a:cubicBezTo>
                  <a:pt x="879" y="8818"/>
                  <a:pt x="889" y="9703"/>
                  <a:pt x="1311" y="10440"/>
                </a:cubicBezTo>
                <a:cubicBezTo>
                  <a:pt x="810" y="10900"/>
                  <a:pt x="399" y="11479"/>
                  <a:pt x="247" y="12148"/>
                </a:cubicBezTo>
                <a:cubicBezTo>
                  <a:pt x="0" y="13191"/>
                  <a:pt x="152" y="14298"/>
                  <a:pt x="543" y="15286"/>
                </a:cubicBezTo>
                <a:cubicBezTo>
                  <a:pt x="855" y="16088"/>
                  <a:pt x="1331" y="16870"/>
                  <a:pt x="2058" y="17364"/>
                </a:cubicBezTo>
                <a:cubicBezTo>
                  <a:pt x="2024" y="18068"/>
                  <a:pt x="2219" y="18781"/>
                  <a:pt x="2631" y="19357"/>
                </a:cubicBezTo>
                <a:cubicBezTo>
                  <a:pt x="3070" y="19968"/>
                  <a:pt x="3619" y="20509"/>
                  <a:pt x="4263" y="20897"/>
                </a:cubicBezTo>
                <a:cubicBezTo>
                  <a:pt x="4622" y="21119"/>
                  <a:pt x="5041" y="21249"/>
                  <a:pt x="5460" y="21249"/>
                </a:cubicBezTo>
                <a:cubicBezTo>
                  <a:pt x="5631" y="21249"/>
                  <a:pt x="5801" y="21227"/>
                  <a:pt x="5968" y="21182"/>
                </a:cubicBezTo>
                <a:cubicBezTo>
                  <a:pt x="6485" y="21061"/>
                  <a:pt x="6918" y="20718"/>
                  <a:pt x="7240" y="20307"/>
                </a:cubicBezTo>
                <a:cubicBezTo>
                  <a:pt x="7560" y="20914"/>
                  <a:pt x="8104" y="21405"/>
                  <a:pt x="8749" y="21648"/>
                </a:cubicBezTo>
                <a:cubicBezTo>
                  <a:pt x="9020" y="21751"/>
                  <a:pt x="9307" y="21796"/>
                  <a:pt x="9596" y="21796"/>
                </a:cubicBezTo>
                <a:cubicBezTo>
                  <a:pt x="9877" y="21796"/>
                  <a:pt x="10159" y="21753"/>
                  <a:pt x="10430" y="21679"/>
                </a:cubicBezTo>
                <a:cubicBezTo>
                  <a:pt x="11346" y="21429"/>
                  <a:pt x="12148" y="20838"/>
                  <a:pt x="12728" y="20094"/>
                </a:cubicBezTo>
                <a:cubicBezTo>
                  <a:pt x="13218" y="20777"/>
                  <a:pt x="14000" y="21226"/>
                  <a:pt x="14830" y="21343"/>
                </a:cubicBezTo>
                <a:cubicBezTo>
                  <a:pt x="15039" y="21374"/>
                  <a:pt x="15250" y="21389"/>
                  <a:pt x="15460" y="21389"/>
                </a:cubicBezTo>
                <a:cubicBezTo>
                  <a:pt x="16725" y="21389"/>
                  <a:pt x="17979" y="20840"/>
                  <a:pt x="18849" y="19920"/>
                </a:cubicBezTo>
                <a:cubicBezTo>
                  <a:pt x="19185" y="20228"/>
                  <a:pt x="19572" y="20479"/>
                  <a:pt x="19991" y="20661"/>
                </a:cubicBezTo>
                <a:cubicBezTo>
                  <a:pt x="20572" y="20909"/>
                  <a:pt x="21198" y="21018"/>
                  <a:pt x="21826" y="21018"/>
                </a:cubicBezTo>
                <a:cubicBezTo>
                  <a:pt x="22404" y="21018"/>
                  <a:pt x="22984" y="20926"/>
                  <a:pt x="23534" y="20767"/>
                </a:cubicBezTo>
                <a:cubicBezTo>
                  <a:pt x="24511" y="20482"/>
                  <a:pt x="25433" y="19916"/>
                  <a:pt x="26017" y="19072"/>
                </a:cubicBezTo>
                <a:cubicBezTo>
                  <a:pt x="26394" y="18521"/>
                  <a:pt x="26617" y="17821"/>
                  <a:pt x="26442" y="17158"/>
                </a:cubicBezTo>
                <a:cubicBezTo>
                  <a:pt x="27255" y="16911"/>
                  <a:pt x="27903" y="16294"/>
                  <a:pt x="28355" y="15599"/>
                </a:cubicBezTo>
                <a:cubicBezTo>
                  <a:pt x="29086" y="14488"/>
                  <a:pt x="29120" y="13013"/>
                  <a:pt x="28610" y="11808"/>
                </a:cubicBezTo>
                <a:cubicBezTo>
                  <a:pt x="28345" y="11181"/>
                  <a:pt x="27889" y="10591"/>
                  <a:pt x="27231" y="10352"/>
                </a:cubicBezTo>
                <a:cubicBezTo>
                  <a:pt x="27872" y="9459"/>
                  <a:pt x="28249" y="8383"/>
                  <a:pt x="28322" y="7289"/>
                </a:cubicBezTo>
                <a:cubicBezTo>
                  <a:pt x="28373" y="6370"/>
                  <a:pt x="28256" y="5402"/>
                  <a:pt x="27800" y="4590"/>
                </a:cubicBezTo>
                <a:cubicBezTo>
                  <a:pt x="27484" y="4051"/>
                  <a:pt x="26963" y="3565"/>
                  <a:pt x="26318" y="3516"/>
                </a:cubicBezTo>
                <a:cubicBezTo>
                  <a:pt x="26144" y="2789"/>
                  <a:pt x="25656" y="2179"/>
                  <a:pt x="25060" y="1751"/>
                </a:cubicBezTo>
                <a:cubicBezTo>
                  <a:pt x="24462" y="1315"/>
                  <a:pt x="23730" y="1065"/>
                  <a:pt x="22991" y="1065"/>
                </a:cubicBezTo>
                <a:cubicBezTo>
                  <a:pt x="22949" y="1065"/>
                  <a:pt x="22907" y="1066"/>
                  <a:pt x="22865" y="1067"/>
                </a:cubicBezTo>
                <a:cubicBezTo>
                  <a:pt x="21929" y="1116"/>
                  <a:pt x="21027" y="1527"/>
                  <a:pt x="20344" y="2165"/>
                </a:cubicBezTo>
                <a:cubicBezTo>
                  <a:pt x="20097" y="1476"/>
                  <a:pt x="19580" y="886"/>
                  <a:pt x="18921" y="564"/>
                </a:cubicBezTo>
                <a:cubicBezTo>
                  <a:pt x="18557" y="375"/>
                  <a:pt x="18150" y="292"/>
                  <a:pt x="17741" y="292"/>
                </a:cubicBezTo>
                <a:cubicBezTo>
                  <a:pt x="17468" y="292"/>
                  <a:pt x="17194" y="329"/>
                  <a:pt x="16932" y="396"/>
                </a:cubicBezTo>
                <a:cubicBezTo>
                  <a:pt x="16040" y="625"/>
                  <a:pt x="15231" y="1136"/>
                  <a:pt x="14597" y="1802"/>
                </a:cubicBezTo>
                <a:cubicBezTo>
                  <a:pt x="14212" y="1140"/>
                  <a:pt x="13646" y="529"/>
                  <a:pt x="12896" y="299"/>
                </a:cubicBezTo>
                <a:cubicBezTo>
                  <a:pt x="12704" y="240"/>
                  <a:pt x="12507" y="213"/>
                  <a:pt x="12310" y="213"/>
                </a:cubicBezTo>
                <a:cubicBezTo>
                  <a:pt x="11822" y="213"/>
                  <a:pt x="11334" y="381"/>
                  <a:pt x="10923" y="643"/>
                </a:cubicBezTo>
                <a:cubicBezTo>
                  <a:pt x="10025" y="1198"/>
                  <a:pt x="9329" y="2113"/>
                  <a:pt x="9130" y="3160"/>
                </a:cubicBezTo>
                <a:cubicBezTo>
                  <a:pt x="9020" y="2965"/>
                  <a:pt x="8907" y="2772"/>
                  <a:pt x="8783" y="2587"/>
                </a:cubicBezTo>
                <a:cubicBezTo>
                  <a:pt x="8571" y="2272"/>
                  <a:pt x="8403" y="1928"/>
                  <a:pt x="8166" y="1630"/>
                </a:cubicBezTo>
                <a:cubicBezTo>
                  <a:pt x="7751" y="1102"/>
                  <a:pt x="7234" y="649"/>
                  <a:pt x="6634" y="347"/>
                </a:cubicBezTo>
                <a:cubicBezTo>
                  <a:pt x="6188" y="115"/>
                  <a:pt x="5686" y="1"/>
                  <a:pt x="5184" y="1"/>
                </a:cubicBezTo>
                <a:close/>
              </a:path>
            </a:pathLst>
          </a:custGeom>
          <a:solidFill>
            <a:srgbClr val="1110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</a:t>
            </a:r>
            <a:endParaRPr/>
          </a:p>
        </p:txBody>
      </p:sp>
      <p:sp>
        <p:nvSpPr>
          <p:cNvPr id="234" name="Google Shape;234;p30"/>
          <p:cNvSpPr txBox="1"/>
          <p:nvPr/>
        </p:nvSpPr>
        <p:spPr>
          <a:xfrm>
            <a:off x="922415" y="2995675"/>
            <a:ext cx="1429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01</a:t>
            </a:r>
            <a:endParaRPr sz="2400">
              <a:solidFill>
                <a:srgbClr val="434343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235" name="Google Shape;235;p30"/>
          <p:cNvSpPr txBox="1"/>
          <p:nvPr/>
        </p:nvSpPr>
        <p:spPr>
          <a:xfrm>
            <a:off x="873925" y="3407625"/>
            <a:ext cx="1526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434343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rPr>
              <a:t>Despite being red, Mars is actually a cold place</a:t>
            </a:r>
            <a:endParaRPr>
              <a:solidFill>
                <a:srgbClr val="434343"/>
              </a:solidFill>
              <a:latin typeface="Josefin Slab SemiBold"/>
              <a:ea typeface="Josefin Slab SemiBold"/>
              <a:cs typeface="Josefin Slab SemiBold"/>
              <a:sym typeface="Josefin Slab SemiBold"/>
            </a:endParaRPr>
          </a:p>
        </p:txBody>
      </p:sp>
      <p:sp>
        <p:nvSpPr>
          <p:cNvPr id="236" name="Google Shape;236;p30"/>
          <p:cNvSpPr txBox="1"/>
          <p:nvPr/>
        </p:nvSpPr>
        <p:spPr>
          <a:xfrm>
            <a:off x="2879110" y="2995675"/>
            <a:ext cx="1429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02</a:t>
            </a:r>
            <a:endParaRPr sz="2400">
              <a:solidFill>
                <a:srgbClr val="434343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237" name="Google Shape;237;p30"/>
          <p:cNvSpPr txBox="1"/>
          <p:nvPr/>
        </p:nvSpPr>
        <p:spPr>
          <a:xfrm>
            <a:off x="2830621" y="3407625"/>
            <a:ext cx="1526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434343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rPr>
              <a:t>Jupiter is the biggest planet in the Solar System</a:t>
            </a:r>
            <a:endParaRPr>
              <a:solidFill>
                <a:srgbClr val="434343"/>
              </a:solidFill>
              <a:latin typeface="Josefin Slab SemiBold"/>
              <a:ea typeface="Josefin Slab SemiBold"/>
              <a:cs typeface="Josefin Slab SemiBold"/>
              <a:sym typeface="Josefin Slab SemiBold"/>
            </a:endParaRPr>
          </a:p>
        </p:txBody>
      </p:sp>
      <p:sp>
        <p:nvSpPr>
          <p:cNvPr id="238" name="Google Shape;238;p30"/>
          <p:cNvSpPr txBox="1"/>
          <p:nvPr/>
        </p:nvSpPr>
        <p:spPr>
          <a:xfrm>
            <a:off x="4835771" y="2995675"/>
            <a:ext cx="1429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03</a:t>
            </a:r>
            <a:endParaRPr sz="2400">
              <a:solidFill>
                <a:srgbClr val="434343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239" name="Google Shape;239;p30"/>
          <p:cNvSpPr txBox="1"/>
          <p:nvPr/>
        </p:nvSpPr>
        <p:spPr>
          <a:xfrm>
            <a:off x="4787281" y="3407625"/>
            <a:ext cx="1526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434343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rPr>
              <a:t>Venus is the second planet from the Sun</a:t>
            </a:r>
            <a:endParaRPr>
              <a:solidFill>
                <a:srgbClr val="434343"/>
              </a:solidFill>
              <a:latin typeface="Josefin Slab SemiBold"/>
              <a:ea typeface="Josefin Slab SemiBold"/>
              <a:cs typeface="Josefin Slab SemiBold"/>
              <a:sym typeface="Josefin Slab SemiBold"/>
            </a:endParaRPr>
          </a:p>
        </p:txBody>
      </p:sp>
      <p:sp>
        <p:nvSpPr>
          <p:cNvPr id="240" name="Google Shape;240;p30"/>
          <p:cNvSpPr txBox="1"/>
          <p:nvPr/>
        </p:nvSpPr>
        <p:spPr>
          <a:xfrm>
            <a:off x="6792451" y="2995675"/>
            <a:ext cx="1429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04</a:t>
            </a:r>
            <a:endParaRPr sz="2400">
              <a:solidFill>
                <a:srgbClr val="434343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</p:txBody>
      </p:sp>
      <p:sp>
        <p:nvSpPr>
          <p:cNvPr id="241" name="Google Shape;241;p30"/>
          <p:cNvSpPr txBox="1"/>
          <p:nvPr/>
        </p:nvSpPr>
        <p:spPr>
          <a:xfrm>
            <a:off x="6743962" y="3407625"/>
            <a:ext cx="1526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434343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rPr>
              <a:t>Neptune is the farthest planet from the Sun</a:t>
            </a:r>
            <a:endParaRPr>
              <a:solidFill>
                <a:srgbClr val="434343"/>
              </a:solidFill>
              <a:latin typeface="Josefin Slab SemiBold"/>
              <a:ea typeface="Josefin Slab SemiBold"/>
              <a:cs typeface="Josefin Slab SemiBold"/>
              <a:sym typeface="Josefin Slab SemiBold"/>
            </a:endParaRPr>
          </a:p>
        </p:txBody>
      </p:sp>
      <p:sp>
        <p:nvSpPr>
          <p:cNvPr id="242" name="Google Shape;242;p30"/>
          <p:cNvSpPr/>
          <p:nvPr/>
        </p:nvSpPr>
        <p:spPr>
          <a:xfrm rot="9900040">
            <a:off x="4433559" y="1078976"/>
            <a:ext cx="276867" cy="134946"/>
          </a:xfrm>
          <a:custGeom>
            <a:avLst/>
            <a:gdLst/>
            <a:ahLst/>
            <a:cxnLst/>
            <a:rect l="l" t="t" r="r" b="b"/>
            <a:pathLst>
              <a:path w="11075" h="5398" extrusionOk="0">
                <a:moveTo>
                  <a:pt x="4616" y="1108"/>
                </a:moveTo>
                <a:cubicBezTo>
                  <a:pt x="4661" y="1108"/>
                  <a:pt x="4706" y="1126"/>
                  <a:pt x="4747" y="1169"/>
                </a:cubicBezTo>
                <a:cubicBezTo>
                  <a:pt x="5138" y="1591"/>
                  <a:pt x="5032" y="2287"/>
                  <a:pt x="4606" y="2648"/>
                </a:cubicBezTo>
                <a:cubicBezTo>
                  <a:pt x="4322" y="2298"/>
                  <a:pt x="4112" y="1790"/>
                  <a:pt x="4322" y="1354"/>
                </a:cubicBezTo>
                <a:cubicBezTo>
                  <a:pt x="4372" y="1241"/>
                  <a:pt x="4494" y="1108"/>
                  <a:pt x="4616" y="1108"/>
                </a:cubicBezTo>
                <a:close/>
                <a:moveTo>
                  <a:pt x="7593" y="2239"/>
                </a:moveTo>
                <a:cubicBezTo>
                  <a:pt x="7601" y="2589"/>
                  <a:pt x="7384" y="2887"/>
                  <a:pt x="7134" y="3107"/>
                </a:cubicBezTo>
                <a:cubicBezTo>
                  <a:pt x="7172" y="2774"/>
                  <a:pt x="7309" y="2434"/>
                  <a:pt x="7593" y="2239"/>
                </a:cubicBezTo>
                <a:close/>
                <a:moveTo>
                  <a:pt x="212" y="1"/>
                </a:moveTo>
                <a:cubicBezTo>
                  <a:pt x="98" y="1"/>
                  <a:pt x="2" y="111"/>
                  <a:pt x="14" y="229"/>
                </a:cubicBezTo>
                <a:cubicBezTo>
                  <a:pt x="0" y="603"/>
                  <a:pt x="162" y="956"/>
                  <a:pt x="337" y="1279"/>
                </a:cubicBezTo>
                <a:cubicBezTo>
                  <a:pt x="803" y="2099"/>
                  <a:pt x="1623" y="2648"/>
                  <a:pt x="2470" y="3021"/>
                </a:cubicBezTo>
                <a:cubicBezTo>
                  <a:pt x="2881" y="3200"/>
                  <a:pt x="3340" y="3336"/>
                  <a:pt x="3793" y="3336"/>
                </a:cubicBezTo>
                <a:cubicBezTo>
                  <a:pt x="4051" y="3336"/>
                  <a:pt x="4308" y="3292"/>
                  <a:pt x="4552" y="3186"/>
                </a:cubicBezTo>
                <a:cubicBezTo>
                  <a:pt x="5012" y="3585"/>
                  <a:pt x="5621" y="3915"/>
                  <a:pt x="6238" y="3915"/>
                </a:cubicBezTo>
                <a:cubicBezTo>
                  <a:pt x="6422" y="3915"/>
                  <a:pt x="6606" y="3885"/>
                  <a:pt x="6787" y="3820"/>
                </a:cubicBezTo>
                <a:cubicBezTo>
                  <a:pt x="7031" y="4571"/>
                  <a:pt x="7666" y="5223"/>
                  <a:pt x="8457" y="5367"/>
                </a:cubicBezTo>
                <a:cubicBezTo>
                  <a:pt x="8568" y="5388"/>
                  <a:pt x="8678" y="5398"/>
                  <a:pt x="8788" y="5398"/>
                </a:cubicBezTo>
                <a:cubicBezTo>
                  <a:pt x="9277" y="5398"/>
                  <a:pt x="9757" y="5207"/>
                  <a:pt x="10197" y="5003"/>
                </a:cubicBezTo>
                <a:cubicBezTo>
                  <a:pt x="10505" y="4835"/>
                  <a:pt x="10855" y="4647"/>
                  <a:pt x="10999" y="4304"/>
                </a:cubicBezTo>
                <a:cubicBezTo>
                  <a:pt x="11075" y="4132"/>
                  <a:pt x="11047" y="3848"/>
                  <a:pt x="10817" y="3824"/>
                </a:cubicBezTo>
                <a:cubicBezTo>
                  <a:pt x="10588" y="3868"/>
                  <a:pt x="10667" y="4163"/>
                  <a:pt x="10515" y="4290"/>
                </a:cubicBezTo>
                <a:cubicBezTo>
                  <a:pt x="10276" y="4516"/>
                  <a:pt x="9974" y="4660"/>
                  <a:pt x="9672" y="4780"/>
                </a:cubicBezTo>
                <a:cubicBezTo>
                  <a:pt x="9388" y="4885"/>
                  <a:pt x="9088" y="4985"/>
                  <a:pt x="8785" y="4985"/>
                </a:cubicBezTo>
                <a:cubicBezTo>
                  <a:pt x="8699" y="4985"/>
                  <a:pt x="8613" y="4977"/>
                  <a:pt x="8527" y="4959"/>
                </a:cubicBezTo>
                <a:cubicBezTo>
                  <a:pt x="7865" y="4832"/>
                  <a:pt x="7343" y="4266"/>
                  <a:pt x="7169" y="3628"/>
                </a:cubicBezTo>
                <a:cubicBezTo>
                  <a:pt x="7518" y="3357"/>
                  <a:pt x="7848" y="3018"/>
                  <a:pt x="7971" y="2578"/>
                </a:cubicBezTo>
                <a:cubicBezTo>
                  <a:pt x="8022" y="2352"/>
                  <a:pt x="8033" y="2054"/>
                  <a:pt x="7830" y="1896"/>
                </a:cubicBezTo>
                <a:cubicBezTo>
                  <a:pt x="7765" y="1847"/>
                  <a:pt x="7690" y="1826"/>
                  <a:pt x="7614" y="1826"/>
                </a:cubicBezTo>
                <a:cubicBezTo>
                  <a:pt x="7493" y="1826"/>
                  <a:pt x="7368" y="1879"/>
                  <a:pt x="7278" y="1955"/>
                </a:cubicBezTo>
                <a:cubicBezTo>
                  <a:pt x="6849" y="2298"/>
                  <a:pt x="6685" y="2874"/>
                  <a:pt x="6708" y="3405"/>
                </a:cubicBezTo>
                <a:cubicBezTo>
                  <a:pt x="6552" y="3470"/>
                  <a:pt x="6393" y="3499"/>
                  <a:pt x="6235" y="3499"/>
                </a:cubicBezTo>
                <a:cubicBezTo>
                  <a:pt x="5754" y="3499"/>
                  <a:pt x="5279" y="3235"/>
                  <a:pt x="4905" y="2939"/>
                </a:cubicBezTo>
                <a:cubicBezTo>
                  <a:pt x="5220" y="2630"/>
                  <a:pt x="5443" y="2205"/>
                  <a:pt x="5409" y="1752"/>
                </a:cubicBezTo>
                <a:cubicBezTo>
                  <a:pt x="5378" y="1413"/>
                  <a:pt x="5258" y="1052"/>
                  <a:pt x="4987" y="826"/>
                </a:cubicBezTo>
                <a:cubicBezTo>
                  <a:pt x="4883" y="736"/>
                  <a:pt x="4746" y="691"/>
                  <a:pt x="4608" y="691"/>
                </a:cubicBezTo>
                <a:cubicBezTo>
                  <a:pt x="4479" y="691"/>
                  <a:pt x="4350" y="731"/>
                  <a:pt x="4247" y="812"/>
                </a:cubicBezTo>
                <a:cubicBezTo>
                  <a:pt x="3894" y="1070"/>
                  <a:pt x="3770" y="1550"/>
                  <a:pt x="3842" y="1972"/>
                </a:cubicBezTo>
                <a:cubicBezTo>
                  <a:pt x="3886" y="2298"/>
                  <a:pt x="4054" y="2589"/>
                  <a:pt x="4233" y="2863"/>
                </a:cubicBezTo>
                <a:cubicBezTo>
                  <a:pt x="4085" y="2903"/>
                  <a:pt x="3936" y="2920"/>
                  <a:pt x="3788" y="2920"/>
                </a:cubicBezTo>
                <a:cubicBezTo>
                  <a:pt x="3275" y="2920"/>
                  <a:pt x="2767" y="2712"/>
                  <a:pt x="2312" y="2486"/>
                </a:cubicBezTo>
                <a:cubicBezTo>
                  <a:pt x="1486" y="2067"/>
                  <a:pt x="684" y="1423"/>
                  <a:pt x="423" y="494"/>
                </a:cubicBezTo>
                <a:cubicBezTo>
                  <a:pt x="364" y="336"/>
                  <a:pt x="447" y="96"/>
                  <a:pt x="268" y="10"/>
                </a:cubicBezTo>
                <a:cubicBezTo>
                  <a:pt x="249" y="3"/>
                  <a:pt x="230" y="1"/>
                  <a:pt x="212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3" name="Google Shape;243;p30"/>
          <p:cNvGrpSpPr/>
          <p:nvPr/>
        </p:nvGrpSpPr>
        <p:grpSpPr>
          <a:xfrm>
            <a:off x="481853" y="1045465"/>
            <a:ext cx="8173277" cy="1862684"/>
            <a:chOff x="481853" y="1045465"/>
            <a:chExt cx="8173277" cy="1862684"/>
          </a:xfrm>
        </p:grpSpPr>
        <p:grpSp>
          <p:nvGrpSpPr>
            <p:cNvPr id="244" name="Google Shape;244;p30"/>
            <p:cNvGrpSpPr/>
            <p:nvPr/>
          </p:nvGrpSpPr>
          <p:grpSpPr>
            <a:xfrm>
              <a:off x="481853" y="2127632"/>
              <a:ext cx="8173277" cy="308776"/>
              <a:chOff x="481853" y="2127632"/>
              <a:chExt cx="8173277" cy="308776"/>
            </a:xfrm>
          </p:grpSpPr>
          <p:cxnSp>
            <p:nvCxnSpPr>
              <p:cNvPr id="245" name="Google Shape;245;p30"/>
              <p:cNvCxnSpPr/>
              <p:nvPr/>
            </p:nvCxnSpPr>
            <p:spPr>
              <a:xfrm>
                <a:off x="724100" y="2318500"/>
                <a:ext cx="77022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43434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46" name="Google Shape;246;p30"/>
              <p:cNvSpPr/>
              <p:nvPr/>
            </p:nvSpPr>
            <p:spPr>
              <a:xfrm rot="2369466">
                <a:off x="525902" y="2173070"/>
                <a:ext cx="221105" cy="21790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610" extrusionOk="0">
                    <a:moveTo>
                      <a:pt x="2584" y="487"/>
                    </a:moveTo>
                    <a:cubicBezTo>
                      <a:pt x="2707" y="487"/>
                      <a:pt x="2860" y="527"/>
                      <a:pt x="3043" y="609"/>
                    </a:cubicBezTo>
                    <a:cubicBezTo>
                      <a:pt x="3188" y="802"/>
                      <a:pt x="3209" y="1204"/>
                      <a:pt x="3239" y="1439"/>
                    </a:cubicBezTo>
                    <a:cubicBezTo>
                      <a:pt x="3318" y="2062"/>
                      <a:pt x="3239" y="2643"/>
                      <a:pt x="3157" y="3259"/>
                    </a:cubicBezTo>
                    <a:cubicBezTo>
                      <a:pt x="2537" y="3215"/>
                      <a:pt x="1928" y="3125"/>
                      <a:pt x="1333" y="2918"/>
                    </a:cubicBezTo>
                    <a:cubicBezTo>
                      <a:pt x="992" y="2798"/>
                      <a:pt x="107" y="2519"/>
                      <a:pt x="661" y="1876"/>
                    </a:cubicBezTo>
                    <a:cubicBezTo>
                      <a:pt x="780" y="1735"/>
                      <a:pt x="946" y="1684"/>
                      <a:pt x="1126" y="1684"/>
                    </a:cubicBezTo>
                    <a:cubicBezTo>
                      <a:pt x="1451" y="1684"/>
                      <a:pt x="1824" y="1846"/>
                      <a:pt x="2065" y="1930"/>
                    </a:cubicBezTo>
                    <a:cubicBezTo>
                      <a:pt x="2084" y="1937"/>
                      <a:pt x="2102" y="1940"/>
                      <a:pt x="2118" y="1940"/>
                    </a:cubicBezTo>
                    <a:cubicBezTo>
                      <a:pt x="2235" y="1940"/>
                      <a:pt x="2280" y="1779"/>
                      <a:pt x="2189" y="1697"/>
                    </a:cubicBezTo>
                    <a:cubicBezTo>
                      <a:pt x="2221" y="1679"/>
                      <a:pt x="2245" y="1641"/>
                      <a:pt x="2238" y="1590"/>
                    </a:cubicBezTo>
                    <a:cubicBezTo>
                      <a:pt x="2221" y="1404"/>
                      <a:pt x="2207" y="1218"/>
                      <a:pt x="2203" y="1033"/>
                    </a:cubicBezTo>
                    <a:cubicBezTo>
                      <a:pt x="2194" y="670"/>
                      <a:pt x="2321" y="487"/>
                      <a:pt x="2584" y="487"/>
                    </a:cubicBezTo>
                    <a:close/>
                    <a:moveTo>
                      <a:pt x="2702" y="1"/>
                    </a:moveTo>
                    <a:cubicBezTo>
                      <a:pt x="2503" y="1"/>
                      <a:pt x="2308" y="89"/>
                      <a:pt x="2162" y="245"/>
                    </a:cubicBezTo>
                    <a:cubicBezTo>
                      <a:pt x="1804" y="620"/>
                      <a:pt x="1890" y="1163"/>
                      <a:pt x="2027" y="1614"/>
                    </a:cubicBezTo>
                    <a:cubicBezTo>
                      <a:pt x="1737" y="1484"/>
                      <a:pt x="1420" y="1373"/>
                      <a:pt x="1109" y="1373"/>
                    </a:cubicBezTo>
                    <a:cubicBezTo>
                      <a:pt x="911" y="1373"/>
                      <a:pt x="715" y="1418"/>
                      <a:pt x="531" y="1531"/>
                    </a:cubicBezTo>
                    <a:cubicBezTo>
                      <a:pt x="204" y="1731"/>
                      <a:pt x="0" y="2100"/>
                      <a:pt x="124" y="2485"/>
                    </a:cubicBezTo>
                    <a:cubicBezTo>
                      <a:pt x="422" y="3415"/>
                      <a:pt x="2004" y="3609"/>
                      <a:pt x="2972" y="3609"/>
                    </a:cubicBezTo>
                    <a:cubicBezTo>
                      <a:pt x="3104" y="3609"/>
                      <a:pt x="3224" y="3606"/>
                      <a:pt x="3328" y="3600"/>
                    </a:cubicBezTo>
                    <a:cubicBezTo>
                      <a:pt x="3470" y="3593"/>
                      <a:pt x="3528" y="3442"/>
                      <a:pt x="3477" y="3349"/>
                    </a:cubicBezTo>
                    <a:cubicBezTo>
                      <a:pt x="3645" y="2746"/>
                      <a:pt x="3663" y="2103"/>
                      <a:pt x="3590" y="1484"/>
                    </a:cubicBezTo>
                    <a:cubicBezTo>
                      <a:pt x="3539" y="1042"/>
                      <a:pt x="3473" y="348"/>
                      <a:pt x="3039" y="93"/>
                    </a:cubicBezTo>
                    <a:cubicBezTo>
                      <a:pt x="2931" y="30"/>
                      <a:pt x="2816" y="1"/>
                      <a:pt x="270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30"/>
              <p:cNvSpPr/>
              <p:nvPr/>
            </p:nvSpPr>
            <p:spPr>
              <a:xfrm rot="2369466">
                <a:off x="8389977" y="2173070"/>
                <a:ext cx="221105" cy="21790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610" extrusionOk="0">
                    <a:moveTo>
                      <a:pt x="2584" y="487"/>
                    </a:moveTo>
                    <a:cubicBezTo>
                      <a:pt x="2707" y="487"/>
                      <a:pt x="2860" y="527"/>
                      <a:pt x="3043" y="609"/>
                    </a:cubicBezTo>
                    <a:cubicBezTo>
                      <a:pt x="3188" y="802"/>
                      <a:pt x="3209" y="1204"/>
                      <a:pt x="3239" y="1439"/>
                    </a:cubicBezTo>
                    <a:cubicBezTo>
                      <a:pt x="3318" y="2062"/>
                      <a:pt x="3239" y="2643"/>
                      <a:pt x="3157" y="3259"/>
                    </a:cubicBezTo>
                    <a:cubicBezTo>
                      <a:pt x="2537" y="3215"/>
                      <a:pt x="1928" y="3125"/>
                      <a:pt x="1333" y="2918"/>
                    </a:cubicBezTo>
                    <a:cubicBezTo>
                      <a:pt x="992" y="2798"/>
                      <a:pt x="107" y="2519"/>
                      <a:pt x="661" y="1876"/>
                    </a:cubicBezTo>
                    <a:cubicBezTo>
                      <a:pt x="780" y="1735"/>
                      <a:pt x="946" y="1684"/>
                      <a:pt x="1126" y="1684"/>
                    </a:cubicBezTo>
                    <a:cubicBezTo>
                      <a:pt x="1451" y="1684"/>
                      <a:pt x="1824" y="1846"/>
                      <a:pt x="2065" y="1930"/>
                    </a:cubicBezTo>
                    <a:cubicBezTo>
                      <a:pt x="2084" y="1937"/>
                      <a:pt x="2102" y="1940"/>
                      <a:pt x="2118" y="1940"/>
                    </a:cubicBezTo>
                    <a:cubicBezTo>
                      <a:pt x="2235" y="1940"/>
                      <a:pt x="2280" y="1779"/>
                      <a:pt x="2189" y="1697"/>
                    </a:cubicBezTo>
                    <a:cubicBezTo>
                      <a:pt x="2221" y="1679"/>
                      <a:pt x="2245" y="1641"/>
                      <a:pt x="2238" y="1590"/>
                    </a:cubicBezTo>
                    <a:cubicBezTo>
                      <a:pt x="2221" y="1404"/>
                      <a:pt x="2207" y="1218"/>
                      <a:pt x="2203" y="1033"/>
                    </a:cubicBezTo>
                    <a:cubicBezTo>
                      <a:pt x="2194" y="670"/>
                      <a:pt x="2321" y="487"/>
                      <a:pt x="2584" y="487"/>
                    </a:cubicBezTo>
                    <a:close/>
                    <a:moveTo>
                      <a:pt x="2702" y="1"/>
                    </a:moveTo>
                    <a:cubicBezTo>
                      <a:pt x="2503" y="1"/>
                      <a:pt x="2308" y="89"/>
                      <a:pt x="2162" y="245"/>
                    </a:cubicBezTo>
                    <a:cubicBezTo>
                      <a:pt x="1804" y="620"/>
                      <a:pt x="1890" y="1163"/>
                      <a:pt x="2027" y="1614"/>
                    </a:cubicBezTo>
                    <a:cubicBezTo>
                      <a:pt x="1737" y="1484"/>
                      <a:pt x="1420" y="1373"/>
                      <a:pt x="1109" y="1373"/>
                    </a:cubicBezTo>
                    <a:cubicBezTo>
                      <a:pt x="911" y="1373"/>
                      <a:pt x="715" y="1418"/>
                      <a:pt x="531" y="1531"/>
                    </a:cubicBezTo>
                    <a:cubicBezTo>
                      <a:pt x="204" y="1731"/>
                      <a:pt x="0" y="2100"/>
                      <a:pt x="124" y="2485"/>
                    </a:cubicBezTo>
                    <a:cubicBezTo>
                      <a:pt x="422" y="3415"/>
                      <a:pt x="2004" y="3609"/>
                      <a:pt x="2972" y="3609"/>
                    </a:cubicBezTo>
                    <a:cubicBezTo>
                      <a:pt x="3104" y="3609"/>
                      <a:pt x="3224" y="3606"/>
                      <a:pt x="3328" y="3600"/>
                    </a:cubicBezTo>
                    <a:cubicBezTo>
                      <a:pt x="3470" y="3593"/>
                      <a:pt x="3528" y="3442"/>
                      <a:pt x="3477" y="3349"/>
                    </a:cubicBezTo>
                    <a:cubicBezTo>
                      <a:pt x="3645" y="2746"/>
                      <a:pt x="3663" y="2103"/>
                      <a:pt x="3590" y="1484"/>
                    </a:cubicBezTo>
                    <a:cubicBezTo>
                      <a:pt x="3539" y="1042"/>
                      <a:pt x="3473" y="348"/>
                      <a:pt x="3039" y="93"/>
                    </a:cubicBezTo>
                    <a:cubicBezTo>
                      <a:pt x="2931" y="30"/>
                      <a:pt x="2816" y="1"/>
                      <a:pt x="270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" name="Google Shape;248;p30"/>
            <p:cNvGrpSpPr/>
            <p:nvPr/>
          </p:nvGrpSpPr>
          <p:grpSpPr>
            <a:xfrm flipH="1">
              <a:off x="733337" y="1045465"/>
              <a:ext cx="1807670" cy="1862684"/>
              <a:chOff x="936530" y="490853"/>
              <a:chExt cx="2345796" cy="2417187"/>
            </a:xfrm>
          </p:grpSpPr>
          <p:sp>
            <p:nvSpPr>
              <p:cNvPr id="249" name="Google Shape;249;p30"/>
              <p:cNvSpPr/>
              <p:nvPr/>
            </p:nvSpPr>
            <p:spPr>
              <a:xfrm rot="1870866">
                <a:off x="1295183" y="779529"/>
                <a:ext cx="1628490" cy="1839836"/>
              </a:xfrm>
              <a:custGeom>
                <a:avLst/>
                <a:gdLst/>
                <a:ahLst/>
                <a:cxnLst/>
                <a:rect l="l" t="t" r="r" b="b"/>
                <a:pathLst>
                  <a:path w="42626" h="48158" extrusionOk="0">
                    <a:moveTo>
                      <a:pt x="26540" y="1850"/>
                    </a:moveTo>
                    <a:cubicBezTo>
                      <a:pt x="26666" y="1850"/>
                      <a:pt x="26795" y="1872"/>
                      <a:pt x="26929" y="1915"/>
                    </a:cubicBezTo>
                    <a:cubicBezTo>
                      <a:pt x="27255" y="2021"/>
                      <a:pt x="27494" y="2220"/>
                      <a:pt x="27673" y="2470"/>
                    </a:cubicBezTo>
                    <a:cubicBezTo>
                      <a:pt x="27762" y="2597"/>
                      <a:pt x="27831" y="2734"/>
                      <a:pt x="27888" y="2882"/>
                    </a:cubicBezTo>
                    <a:cubicBezTo>
                      <a:pt x="27926" y="2978"/>
                      <a:pt x="27961" y="3081"/>
                      <a:pt x="27985" y="3184"/>
                    </a:cubicBezTo>
                    <a:cubicBezTo>
                      <a:pt x="28050" y="3441"/>
                      <a:pt x="28081" y="3708"/>
                      <a:pt x="28084" y="3962"/>
                    </a:cubicBezTo>
                    <a:cubicBezTo>
                      <a:pt x="28091" y="4384"/>
                      <a:pt x="28084" y="4805"/>
                      <a:pt x="28074" y="5231"/>
                    </a:cubicBezTo>
                    <a:cubicBezTo>
                      <a:pt x="28053" y="5934"/>
                      <a:pt x="28012" y="6644"/>
                      <a:pt x="27958" y="7350"/>
                    </a:cubicBezTo>
                    <a:cubicBezTo>
                      <a:pt x="27937" y="7632"/>
                      <a:pt x="27913" y="7912"/>
                      <a:pt x="27885" y="8197"/>
                    </a:cubicBezTo>
                    <a:cubicBezTo>
                      <a:pt x="27861" y="8479"/>
                      <a:pt x="27834" y="8760"/>
                      <a:pt x="27803" y="9041"/>
                    </a:cubicBezTo>
                    <a:cubicBezTo>
                      <a:pt x="27744" y="9604"/>
                      <a:pt x="27683" y="10166"/>
                      <a:pt x="27618" y="10721"/>
                    </a:cubicBezTo>
                    <a:cubicBezTo>
                      <a:pt x="27543" y="11400"/>
                      <a:pt x="27361" y="12172"/>
                      <a:pt x="27182" y="12964"/>
                    </a:cubicBezTo>
                    <a:cubicBezTo>
                      <a:pt x="27107" y="13294"/>
                      <a:pt x="27035" y="13629"/>
                      <a:pt x="26970" y="13962"/>
                    </a:cubicBezTo>
                    <a:cubicBezTo>
                      <a:pt x="26942" y="14096"/>
                      <a:pt x="26918" y="14226"/>
                      <a:pt x="26894" y="14360"/>
                    </a:cubicBezTo>
                    <a:cubicBezTo>
                      <a:pt x="26823" y="14758"/>
                      <a:pt x="26771" y="15152"/>
                      <a:pt x="26747" y="15530"/>
                    </a:cubicBezTo>
                    <a:cubicBezTo>
                      <a:pt x="26736" y="15657"/>
                      <a:pt x="26733" y="15783"/>
                      <a:pt x="26730" y="15907"/>
                    </a:cubicBezTo>
                    <a:cubicBezTo>
                      <a:pt x="26726" y="16215"/>
                      <a:pt x="26747" y="16510"/>
                      <a:pt x="26798" y="16792"/>
                    </a:cubicBezTo>
                    <a:cubicBezTo>
                      <a:pt x="26829" y="16966"/>
                      <a:pt x="26750" y="17104"/>
                      <a:pt x="26633" y="17183"/>
                    </a:cubicBezTo>
                    <a:cubicBezTo>
                      <a:pt x="26564" y="17228"/>
                      <a:pt x="26481" y="17254"/>
                      <a:pt x="26401" y="17254"/>
                    </a:cubicBezTo>
                    <a:cubicBezTo>
                      <a:pt x="26377" y="17254"/>
                      <a:pt x="26354" y="17252"/>
                      <a:pt x="26332" y="17248"/>
                    </a:cubicBezTo>
                    <a:cubicBezTo>
                      <a:pt x="26277" y="17238"/>
                      <a:pt x="26226" y="17189"/>
                      <a:pt x="26174" y="17107"/>
                    </a:cubicBezTo>
                    <a:cubicBezTo>
                      <a:pt x="26078" y="16950"/>
                      <a:pt x="25986" y="16671"/>
                      <a:pt x="25900" y="16312"/>
                    </a:cubicBezTo>
                    <a:cubicBezTo>
                      <a:pt x="25886" y="16257"/>
                      <a:pt x="25876" y="16205"/>
                      <a:pt x="25862" y="16150"/>
                    </a:cubicBezTo>
                    <a:cubicBezTo>
                      <a:pt x="25845" y="16071"/>
                      <a:pt x="25828" y="15986"/>
                      <a:pt x="25810" y="15900"/>
                    </a:cubicBezTo>
                    <a:cubicBezTo>
                      <a:pt x="25794" y="15814"/>
                      <a:pt x="25776" y="15725"/>
                      <a:pt x="25763" y="15636"/>
                    </a:cubicBezTo>
                    <a:cubicBezTo>
                      <a:pt x="25721" y="15406"/>
                      <a:pt x="25680" y="15159"/>
                      <a:pt x="25642" y="14905"/>
                    </a:cubicBezTo>
                    <a:cubicBezTo>
                      <a:pt x="25622" y="14751"/>
                      <a:pt x="25598" y="14593"/>
                      <a:pt x="25577" y="14435"/>
                    </a:cubicBezTo>
                    <a:cubicBezTo>
                      <a:pt x="25557" y="14275"/>
                      <a:pt x="25536" y="14113"/>
                      <a:pt x="25516" y="13949"/>
                    </a:cubicBezTo>
                    <a:cubicBezTo>
                      <a:pt x="25502" y="13838"/>
                      <a:pt x="25488" y="13729"/>
                      <a:pt x="25474" y="13619"/>
                    </a:cubicBezTo>
                    <a:cubicBezTo>
                      <a:pt x="25413" y="13067"/>
                      <a:pt x="25358" y="12512"/>
                      <a:pt x="25310" y="11991"/>
                    </a:cubicBezTo>
                    <a:cubicBezTo>
                      <a:pt x="25269" y="11575"/>
                      <a:pt x="25238" y="11184"/>
                      <a:pt x="25210" y="10838"/>
                    </a:cubicBezTo>
                    <a:cubicBezTo>
                      <a:pt x="25193" y="10622"/>
                      <a:pt x="25176" y="10427"/>
                      <a:pt x="25166" y="10251"/>
                    </a:cubicBezTo>
                    <a:cubicBezTo>
                      <a:pt x="25156" y="10149"/>
                      <a:pt x="25148" y="10052"/>
                      <a:pt x="25142" y="9967"/>
                    </a:cubicBezTo>
                    <a:cubicBezTo>
                      <a:pt x="25135" y="9823"/>
                      <a:pt x="25125" y="9710"/>
                      <a:pt x="25121" y="9628"/>
                    </a:cubicBezTo>
                    <a:cubicBezTo>
                      <a:pt x="25080" y="9058"/>
                      <a:pt x="25049" y="8488"/>
                      <a:pt x="25028" y="7923"/>
                    </a:cubicBezTo>
                    <a:cubicBezTo>
                      <a:pt x="25018" y="7638"/>
                      <a:pt x="25008" y="7353"/>
                      <a:pt x="25001" y="7069"/>
                    </a:cubicBezTo>
                    <a:cubicBezTo>
                      <a:pt x="24995" y="6785"/>
                      <a:pt x="24987" y="6500"/>
                      <a:pt x="24987" y="6215"/>
                    </a:cubicBezTo>
                    <a:cubicBezTo>
                      <a:pt x="24984" y="5934"/>
                      <a:pt x="24981" y="5649"/>
                      <a:pt x="24984" y="5365"/>
                    </a:cubicBezTo>
                    <a:cubicBezTo>
                      <a:pt x="24984" y="5080"/>
                      <a:pt x="24987" y="4795"/>
                      <a:pt x="24991" y="4511"/>
                    </a:cubicBezTo>
                    <a:cubicBezTo>
                      <a:pt x="24995" y="4216"/>
                      <a:pt x="24991" y="3914"/>
                      <a:pt x="25022" y="3616"/>
                    </a:cubicBezTo>
                    <a:cubicBezTo>
                      <a:pt x="25032" y="3496"/>
                      <a:pt x="25049" y="3379"/>
                      <a:pt x="25074" y="3262"/>
                    </a:cubicBezTo>
                    <a:cubicBezTo>
                      <a:pt x="25087" y="3204"/>
                      <a:pt x="25101" y="3146"/>
                      <a:pt x="25118" y="3091"/>
                    </a:cubicBezTo>
                    <a:cubicBezTo>
                      <a:pt x="25131" y="3043"/>
                      <a:pt x="25148" y="2991"/>
                      <a:pt x="25166" y="2943"/>
                    </a:cubicBezTo>
                    <a:cubicBezTo>
                      <a:pt x="25221" y="2803"/>
                      <a:pt x="25289" y="2662"/>
                      <a:pt x="25375" y="2538"/>
                    </a:cubicBezTo>
                    <a:cubicBezTo>
                      <a:pt x="25433" y="2453"/>
                      <a:pt x="25495" y="2374"/>
                      <a:pt x="25563" y="2302"/>
                    </a:cubicBezTo>
                    <a:cubicBezTo>
                      <a:pt x="25642" y="2220"/>
                      <a:pt x="25725" y="2144"/>
                      <a:pt x="25818" y="2082"/>
                    </a:cubicBezTo>
                    <a:cubicBezTo>
                      <a:pt x="25848" y="2062"/>
                      <a:pt x="25879" y="2041"/>
                      <a:pt x="25910" y="2024"/>
                    </a:cubicBezTo>
                    <a:cubicBezTo>
                      <a:pt x="26078" y="1924"/>
                      <a:pt x="26263" y="1867"/>
                      <a:pt x="26462" y="1853"/>
                    </a:cubicBezTo>
                    <a:cubicBezTo>
                      <a:pt x="26488" y="1851"/>
                      <a:pt x="26514" y="1850"/>
                      <a:pt x="26540" y="1850"/>
                    </a:cubicBezTo>
                    <a:close/>
                    <a:moveTo>
                      <a:pt x="3682" y="15785"/>
                    </a:moveTo>
                    <a:cubicBezTo>
                      <a:pt x="3762" y="15785"/>
                      <a:pt x="3842" y="15790"/>
                      <a:pt x="3921" y="15801"/>
                    </a:cubicBezTo>
                    <a:cubicBezTo>
                      <a:pt x="3972" y="15807"/>
                      <a:pt x="4024" y="15814"/>
                      <a:pt x="4071" y="15825"/>
                    </a:cubicBezTo>
                    <a:cubicBezTo>
                      <a:pt x="4130" y="15834"/>
                      <a:pt x="4188" y="15852"/>
                      <a:pt x="4246" y="15866"/>
                    </a:cubicBezTo>
                    <a:cubicBezTo>
                      <a:pt x="4359" y="15900"/>
                      <a:pt x="4472" y="15937"/>
                      <a:pt x="4582" y="15983"/>
                    </a:cubicBezTo>
                    <a:cubicBezTo>
                      <a:pt x="4860" y="16095"/>
                      <a:pt x="5127" y="16239"/>
                      <a:pt x="5388" y="16369"/>
                    </a:cubicBezTo>
                    <a:cubicBezTo>
                      <a:pt x="5642" y="16500"/>
                      <a:pt x="5896" y="16627"/>
                      <a:pt x="6150" y="16760"/>
                    </a:cubicBezTo>
                    <a:cubicBezTo>
                      <a:pt x="6400" y="16891"/>
                      <a:pt x="6653" y="17025"/>
                      <a:pt x="6904" y="17159"/>
                    </a:cubicBezTo>
                    <a:cubicBezTo>
                      <a:pt x="7155" y="17292"/>
                      <a:pt x="7405" y="17429"/>
                      <a:pt x="7652" y="17567"/>
                    </a:cubicBezTo>
                    <a:cubicBezTo>
                      <a:pt x="7899" y="17707"/>
                      <a:pt x="8149" y="17844"/>
                      <a:pt x="8396" y="17988"/>
                    </a:cubicBezTo>
                    <a:cubicBezTo>
                      <a:pt x="8886" y="18270"/>
                      <a:pt x="9377" y="18561"/>
                      <a:pt x="9860" y="18859"/>
                    </a:cubicBezTo>
                    <a:cubicBezTo>
                      <a:pt x="9932" y="18900"/>
                      <a:pt x="10032" y="18962"/>
                      <a:pt x="10151" y="19038"/>
                    </a:cubicBezTo>
                    <a:cubicBezTo>
                      <a:pt x="10224" y="19082"/>
                      <a:pt x="10306" y="19134"/>
                      <a:pt x="10395" y="19188"/>
                    </a:cubicBezTo>
                    <a:cubicBezTo>
                      <a:pt x="10542" y="19281"/>
                      <a:pt x="10711" y="19384"/>
                      <a:pt x="10892" y="19501"/>
                    </a:cubicBezTo>
                    <a:cubicBezTo>
                      <a:pt x="11188" y="19686"/>
                      <a:pt x="11517" y="19895"/>
                      <a:pt x="11870" y="20125"/>
                    </a:cubicBezTo>
                    <a:cubicBezTo>
                      <a:pt x="12305" y="20407"/>
                      <a:pt x="12775" y="20715"/>
                      <a:pt x="13235" y="21027"/>
                    </a:cubicBezTo>
                    <a:cubicBezTo>
                      <a:pt x="13324" y="21089"/>
                      <a:pt x="13416" y="21151"/>
                      <a:pt x="13505" y="21216"/>
                    </a:cubicBezTo>
                    <a:cubicBezTo>
                      <a:pt x="13643" y="21308"/>
                      <a:pt x="13777" y="21401"/>
                      <a:pt x="13910" y="21493"/>
                    </a:cubicBezTo>
                    <a:cubicBezTo>
                      <a:pt x="14040" y="21589"/>
                      <a:pt x="14171" y="21682"/>
                      <a:pt x="14295" y="21771"/>
                    </a:cubicBezTo>
                    <a:cubicBezTo>
                      <a:pt x="14504" y="21922"/>
                      <a:pt x="14703" y="22073"/>
                      <a:pt x="14888" y="22213"/>
                    </a:cubicBezTo>
                    <a:cubicBezTo>
                      <a:pt x="14960" y="22272"/>
                      <a:pt x="15032" y="22327"/>
                      <a:pt x="15100" y="22382"/>
                    </a:cubicBezTo>
                    <a:cubicBezTo>
                      <a:pt x="15169" y="22436"/>
                      <a:pt x="15234" y="22491"/>
                      <a:pt x="15296" y="22542"/>
                    </a:cubicBezTo>
                    <a:cubicBezTo>
                      <a:pt x="15337" y="22580"/>
                      <a:pt x="15382" y="22615"/>
                      <a:pt x="15419" y="22649"/>
                    </a:cubicBezTo>
                    <a:cubicBezTo>
                      <a:pt x="15700" y="22896"/>
                      <a:pt x="15906" y="23105"/>
                      <a:pt x="15999" y="23267"/>
                    </a:cubicBezTo>
                    <a:cubicBezTo>
                      <a:pt x="16047" y="23349"/>
                      <a:pt x="16068" y="23417"/>
                      <a:pt x="16050" y="23468"/>
                    </a:cubicBezTo>
                    <a:cubicBezTo>
                      <a:pt x="16023" y="23568"/>
                      <a:pt x="15947" y="23654"/>
                      <a:pt x="15851" y="23705"/>
                    </a:cubicBezTo>
                    <a:cubicBezTo>
                      <a:pt x="15794" y="23737"/>
                      <a:pt x="15730" y="23755"/>
                      <a:pt x="15664" y="23755"/>
                    </a:cubicBezTo>
                    <a:cubicBezTo>
                      <a:pt x="15586" y="23755"/>
                      <a:pt x="15505" y="23730"/>
                      <a:pt x="15430" y="23671"/>
                    </a:cubicBezTo>
                    <a:cubicBezTo>
                      <a:pt x="15203" y="23496"/>
                      <a:pt x="14950" y="23338"/>
                      <a:pt x="14675" y="23201"/>
                    </a:cubicBezTo>
                    <a:cubicBezTo>
                      <a:pt x="14565" y="23143"/>
                      <a:pt x="14452" y="23091"/>
                      <a:pt x="14339" y="23040"/>
                    </a:cubicBezTo>
                    <a:cubicBezTo>
                      <a:pt x="13989" y="22886"/>
                      <a:pt x="13616" y="22748"/>
                      <a:pt x="13231" y="22629"/>
                    </a:cubicBezTo>
                    <a:cubicBezTo>
                      <a:pt x="13104" y="22588"/>
                      <a:pt x="12974" y="22547"/>
                      <a:pt x="12844" y="22509"/>
                    </a:cubicBezTo>
                    <a:cubicBezTo>
                      <a:pt x="12518" y="22412"/>
                      <a:pt x="12188" y="22323"/>
                      <a:pt x="11859" y="22234"/>
                    </a:cubicBezTo>
                    <a:cubicBezTo>
                      <a:pt x="11074" y="22025"/>
                      <a:pt x="10309" y="21826"/>
                      <a:pt x="9671" y="21583"/>
                    </a:cubicBezTo>
                    <a:cubicBezTo>
                      <a:pt x="9150" y="21380"/>
                      <a:pt x="8625" y="21174"/>
                      <a:pt x="8098" y="20965"/>
                    </a:cubicBezTo>
                    <a:cubicBezTo>
                      <a:pt x="7837" y="20859"/>
                      <a:pt x="7573" y="20752"/>
                      <a:pt x="7312" y="20646"/>
                    </a:cubicBezTo>
                    <a:cubicBezTo>
                      <a:pt x="7048" y="20537"/>
                      <a:pt x="6787" y="20430"/>
                      <a:pt x="6527" y="20317"/>
                    </a:cubicBezTo>
                    <a:cubicBezTo>
                      <a:pt x="5875" y="20039"/>
                      <a:pt x="5230" y="19748"/>
                      <a:pt x="4596" y="19435"/>
                    </a:cubicBezTo>
                    <a:cubicBezTo>
                      <a:pt x="4215" y="19250"/>
                      <a:pt x="3842" y="19058"/>
                      <a:pt x="3471" y="18856"/>
                    </a:cubicBezTo>
                    <a:cubicBezTo>
                      <a:pt x="3245" y="18736"/>
                      <a:pt x="3022" y="18585"/>
                      <a:pt x="2823" y="18406"/>
                    </a:cubicBezTo>
                    <a:cubicBezTo>
                      <a:pt x="2744" y="18338"/>
                      <a:pt x="2669" y="18262"/>
                      <a:pt x="2600" y="18184"/>
                    </a:cubicBezTo>
                    <a:cubicBezTo>
                      <a:pt x="2497" y="18064"/>
                      <a:pt x="2408" y="17937"/>
                      <a:pt x="2340" y="17800"/>
                    </a:cubicBezTo>
                    <a:cubicBezTo>
                      <a:pt x="2199" y="17529"/>
                      <a:pt x="2134" y="17220"/>
                      <a:pt x="2192" y="16884"/>
                    </a:cubicBezTo>
                    <a:cubicBezTo>
                      <a:pt x="2219" y="16716"/>
                      <a:pt x="2275" y="16569"/>
                      <a:pt x="2353" y="16442"/>
                    </a:cubicBezTo>
                    <a:cubicBezTo>
                      <a:pt x="2456" y="16271"/>
                      <a:pt x="2596" y="16136"/>
                      <a:pt x="2761" y="16030"/>
                    </a:cubicBezTo>
                    <a:cubicBezTo>
                      <a:pt x="2792" y="16013"/>
                      <a:pt x="2823" y="15992"/>
                      <a:pt x="2857" y="15975"/>
                    </a:cubicBezTo>
                    <a:cubicBezTo>
                      <a:pt x="2954" y="15924"/>
                      <a:pt x="3060" y="15883"/>
                      <a:pt x="3166" y="15852"/>
                    </a:cubicBezTo>
                    <a:cubicBezTo>
                      <a:pt x="3262" y="15828"/>
                      <a:pt x="3361" y="15807"/>
                      <a:pt x="3464" y="15797"/>
                    </a:cubicBezTo>
                    <a:cubicBezTo>
                      <a:pt x="3536" y="15789"/>
                      <a:pt x="3609" y="15785"/>
                      <a:pt x="3682" y="15785"/>
                    </a:cubicBezTo>
                    <a:close/>
                    <a:moveTo>
                      <a:pt x="30824" y="29567"/>
                    </a:moveTo>
                    <a:cubicBezTo>
                      <a:pt x="30880" y="29567"/>
                      <a:pt x="30936" y="29574"/>
                      <a:pt x="30989" y="29587"/>
                    </a:cubicBezTo>
                    <a:cubicBezTo>
                      <a:pt x="31082" y="29604"/>
                      <a:pt x="31164" y="29646"/>
                      <a:pt x="31233" y="29703"/>
                    </a:cubicBezTo>
                    <a:cubicBezTo>
                      <a:pt x="31312" y="29755"/>
                      <a:pt x="31377" y="29820"/>
                      <a:pt x="31424" y="29906"/>
                    </a:cubicBezTo>
                    <a:cubicBezTo>
                      <a:pt x="31510" y="30064"/>
                      <a:pt x="31559" y="30259"/>
                      <a:pt x="31507" y="30437"/>
                    </a:cubicBezTo>
                    <a:cubicBezTo>
                      <a:pt x="31452" y="30616"/>
                      <a:pt x="31350" y="30773"/>
                      <a:pt x="31185" y="30873"/>
                    </a:cubicBezTo>
                    <a:cubicBezTo>
                      <a:pt x="31077" y="30937"/>
                      <a:pt x="30947" y="30972"/>
                      <a:pt x="30818" y="30972"/>
                    </a:cubicBezTo>
                    <a:cubicBezTo>
                      <a:pt x="30762" y="30972"/>
                      <a:pt x="30706" y="30965"/>
                      <a:pt x="30653" y="30952"/>
                    </a:cubicBezTo>
                    <a:cubicBezTo>
                      <a:pt x="30560" y="30934"/>
                      <a:pt x="30481" y="30893"/>
                      <a:pt x="30413" y="30835"/>
                    </a:cubicBezTo>
                    <a:cubicBezTo>
                      <a:pt x="30331" y="30787"/>
                      <a:pt x="30266" y="30719"/>
                      <a:pt x="30221" y="30633"/>
                    </a:cubicBezTo>
                    <a:cubicBezTo>
                      <a:pt x="30131" y="30475"/>
                      <a:pt x="30087" y="30283"/>
                      <a:pt x="30139" y="30102"/>
                    </a:cubicBezTo>
                    <a:cubicBezTo>
                      <a:pt x="30190" y="29923"/>
                      <a:pt x="30293" y="29765"/>
                      <a:pt x="30457" y="29666"/>
                    </a:cubicBezTo>
                    <a:cubicBezTo>
                      <a:pt x="30565" y="29601"/>
                      <a:pt x="30696" y="29567"/>
                      <a:pt x="30824" y="29567"/>
                    </a:cubicBezTo>
                    <a:close/>
                    <a:moveTo>
                      <a:pt x="27441" y="33068"/>
                    </a:moveTo>
                    <a:cubicBezTo>
                      <a:pt x="27495" y="33068"/>
                      <a:pt x="27550" y="33072"/>
                      <a:pt x="27605" y="33082"/>
                    </a:cubicBezTo>
                    <a:cubicBezTo>
                      <a:pt x="27642" y="33088"/>
                      <a:pt x="27676" y="33098"/>
                      <a:pt x="27711" y="33109"/>
                    </a:cubicBezTo>
                    <a:cubicBezTo>
                      <a:pt x="27741" y="33119"/>
                      <a:pt x="27776" y="33133"/>
                      <a:pt x="27806" y="33147"/>
                    </a:cubicBezTo>
                    <a:cubicBezTo>
                      <a:pt x="28029" y="33250"/>
                      <a:pt x="28194" y="33445"/>
                      <a:pt x="28279" y="33671"/>
                    </a:cubicBezTo>
                    <a:cubicBezTo>
                      <a:pt x="28293" y="33706"/>
                      <a:pt x="28304" y="33736"/>
                      <a:pt x="28311" y="33771"/>
                    </a:cubicBezTo>
                    <a:cubicBezTo>
                      <a:pt x="28349" y="33905"/>
                      <a:pt x="28355" y="34045"/>
                      <a:pt x="28331" y="34182"/>
                    </a:cubicBezTo>
                    <a:cubicBezTo>
                      <a:pt x="28328" y="34217"/>
                      <a:pt x="28317" y="34251"/>
                      <a:pt x="28307" y="34285"/>
                    </a:cubicBezTo>
                    <a:cubicBezTo>
                      <a:pt x="28300" y="34316"/>
                      <a:pt x="28287" y="34350"/>
                      <a:pt x="28273" y="34385"/>
                    </a:cubicBezTo>
                    <a:cubicBezTo>
                      <a:pt x="28242" y="34450"/>
                      <a:pt x="28208" y="34512"/>
                      <a:pt x="28163" y="34567"/>
                    </a:cubicBezTo>
                    <a:cubicBezTo>
                      <a:pt x="28105" y="34642"/>
                      <a:pt x="28037" y="34703"/>
                      <a:pt x="27958" y="34755"/>
                    </a:cubicBezTo>
                    <a:cubicBezTo>
                      <a:pt x="27795" y="34869"/>
                      <a:pt x="27594" y="34927"/>
                      <a:pt x="27396" y="34927"/>
                    </a:cubicBezTo>
                    <a:cubicBezTo>
                      <a:pt x="27384" y="34927"/>
                      <a:pt x="27373" y="34927"/>
                      <a:pt x="27361" y="34926"/>
                    </a:cubicBezTo>
                    <a:cubicBezTo>
                      <a:pt x="27333" y="34930"/>
                      <a:pt x="27302" y="34934"/>
                      <a:pt x="27275" y="34934"/>
                    </a:cubicBezTo>
                    <a:cubicBezTo>
                      <a:pt x="27267" y="34934"/>
                      <a:pt x="27258" y="34934"/>
                      <a:pt x="27250" y="34934"/>
                    </a:cubicBezTo>
                    <a:cubicBezTo>
                      <a:pt x="27169" y="34934"/>
                      <a:pt x="27092" y="34920"/>
                      <a:pt x="27018" y="34893"/>
                    </a:cubicBezTo>
                    <a:cubicBezTo>
                      <a:pt x="26908" y="34851"/>
                      <a:pt x="26812" y="34776"/>
                      <a:pt x="26733" y="34673"/>
                    </a:cubicBezTo>
                    <a:cubicBezTo>
                      <a:pt x="26699" y="34621"/>
                      <a:pt x="26671" y="34570"/>
                      <a:pt x="26651" y="34512"/>
                    </a:cubicBezTo>
                    <a:cubicBezTo>
                      <a:pt x="26541" y="34367"/>
                      <a:pt x="26476" y="34186"/>
                      <a:pt x="26473" y="34008"/>
                    </a:cubicBezTo>
                    <a:cubicBezTo>
                      <a:pt x="26465" y="33568"/>
                      <a:pt x="26791" y="33212"/>
                      <a:pt x="27193" y="33102"/>
                    </a:cubicBezTo>
                    <a:cubicBezTo>
                      <a:pt x="27273" y="33079"/>
                      <a:pt x="27356" y="33068"/>
                      <a:pt x="27441" y="33068"/>
                    </a:cubicBezTo>
                    <a:close/>
                    <a:moveTo>
                      <a:pt x="23126" y="33947"/>
                    </a:moveTo>
                    <a:cubicBezTo>
                      <a:pt x="23703" y="33947"/>
                      <a:pt x="24093" y="34815"/>
                      <a:pt x="23475" y="35191"/>
                    </a:cubicBezTo>
                    <a:cubicBezTo>
                      <a:pt x="23360" y="35260"/>
                      <a:pt x="23245" y="35291"/>
                      <a:pt x="23137" y="35291"/>
                    </a:cubicBezTo>
                    <a:cubicBezTo>
                      <a:pt x="22558" y="35291"/>
                      <a:pt x="22165" y="34421"/>
                      <a:pt x="22785" y="34049"/>
                    </a:cubicBezTo>
                    <a:cubicBezTo>
                      <a:pt x="22902" y="33978"/>
                      <a:pt x="23017" y="33947"/>
                      <a:pt x="23126" y="33947"/>
                    </a:cubicBezTo>
                    <a:close/>
                    <a:moveTo>
                      <a:pt x="26400" y="1"/>
                    </a:moveTo>
                    <a:cubicBezTo>
                      <a:pt x="25984" y="1"/>
                      <a:pt x="25564" y="113"/>
                      <a:pt x="25159" y="327"/>
                    </a:cubicBezTo>
                    <a:cubicBezTo>
                      <a:pt x="25018" y="402"/>
                      <a:pt x="24881" y="488"/>
                      <a:pt x="24744" y="584"/>
                    </a:cubicBezTo>
                    <a:cubicBezTo>
                      <a:pt x="23520" y="1472"/>
                      <a:pt x="23064" y="2700"/>
                      <a:pt x="22906" y="4113"/>
                    </a:cubicBezTo>
                    <a:cubicBezTo>
                      <a:pt x="22817" y="4922"/>
                      <a:pt x="22820" y="5793"/>
                      <a:pt x="22837" y="6692"/>
                    </a:cubicBezTo>
                    <a:cubicBezTo>
                      <a:pt x="22875" y="8852"/>
                      <a:pt x="23352" y="10978"/>
                      <a:pt x="23876" y="13122"/>
                    </a:cubicBezTo>
                    <a:cubicBezTo>
                      <a:pt x="24202" y="14460"/>
                      <a:pt x="24469" y="16113"/>
                      <a:pt x="24971" y="17591"/>
                    </a:cubicBezTo>
                    <a:cubicBezTo>
                      <a:pt x="23489" y="17964"/>
                      <a:pt x="22035" y="18637"/>
                      <a:pt x="20697" y="19542"/>
                    </a:cubicBezTo>
                    <a:cubicBezTo>
                      <a:pt x="19274" y="20307"/>
                      <a:pt x="18005" y="21281"/>
                      <a:pt x="16983" y="22423"/>
                    </a:cubicBezTo>
                    <a:cubicBezTo>
                      <a:pt x="15910" y="21295"/>
                      <a:pt x="14569" y="20290"/>
                      <a:pt x="13537" y="19378"/>
                    </a:cubicBezTo>
                    <a:cubicBezTo>
                      <a:pt x="11880" y="17920"/>
                      <a:pt x="10217" y="16510"/>
                      <a:pt x="8320" y="15475"/>
                    </a:cubicBezTo>
                    <a:cubicBezTo>
                      <a:pt x="7600" y="15080"/>
                      <a:pt x="6900" y="14707"/>
                      <a:pt x="6205" y="14422"/>
                    </a:cubicBezTo>
                    <a:cubicBezTo>
                      <a:pt x="5424" y="14100"/>
                      <a:pt x="4654" y="13888"/>
                      <a:pt x="3879" y="13888"/>
                    </a:cubicBezTo>
                    <a:cubicBezTo>
                      <a:pt x="3268" y="13888"/>
                      <a:pt x="2653" y="14020"/>
                      <a:pt x="2028" y="14332"/>
                    </a:cubicBezTo>
                    <a:lnTo>
                      <a:pt x="2023" y="14332"/>
                    </a:lnTo>
                    <a:cubicBezTo>
                      <a:pt x="587" y="15049"/>
                      <a:pt x="0" y="16483"/>
                      <a:pt x="920" y="18197"/>
                    </a:cubicBezTo>
                    <a:cubicBezTo>
                      <a:pt x="1335" y="18973"/>
                      <a:pt x="1866" y="19641"/>
                      <a:pt x="2480" y="20225"/>
                    </a:cubicBezTo>
                    <a:cubicBezTo>
                      <a:pt x="3684" y="21360"/>
                      <a:pt x="5203" y="22159"/>
                      <a:pt x="6801" y="22765"/>
                    </a:cubicBezTo>
                    <a:cubicBezTo>
                      <a:pt x="8904" y="23558"/>
                      <a:pt x="11136" y="24017"/>
                      <a:pt x="12957" y="24470"/>
                    </a:cubicBezTo>
                    <a:cubicBezTo>
                      <a:pt x="13146" y="24518"/>
                      <a:pt x="14143" y="24847"/>
                      <a:pt x="15230" y="25077"/>
                    </a:cubicBezTo>
                    <a:cubicBezTo>
                      <a:pt x="14246" y="27231"/>
                      <a:pt x="14068" y="29731"/>
                      <a:pt x="15080" y="32409"/>
                    </a:cubicBezTo>
                    <a:cubicBezTo>
                      <a:pt x="15313" y="33016"/>
                      <a:pt x="15567" y="33630"/>
                      <a:pt x="15851" y="34241"/>
                    </a:cubicBezTo>
                    <a:cubicBezTo>
                      <a:pt x="17220" y="37913"/>
                      <a:pt x="20059" y="41933"/>
                      <a:pt x="24257" y="42118"/>
                    </a:cubicBezTo>
                    <a:cubicBezTo>
                      <a:pt x="24490" y="42128"/>
                      <a:pt x="24724" y="42133"/>
                      <a:pt x="24958" y="42133"/>
                    </a:cubicBezTo>
                    <a:cubicBezTo>
                      <a:pt x="25367" y="42133"/>
                      <a:pt x="25776" y="42118"/>
                      <a:pt x="26185" y="42087"/>
                    </a:cubicBezTo>
                    <a:cubicBezTo>
                      <a:pt x="26551" y="42063"/>
                      <a:pt x="26918" y="42022"/>
                      <a:pt x="27282" y="41974"/>
                    </a:cubicBezTo>
                    <a:cubicBezTo>
                      <a:pt x="27553" y="41943"/>
                      <a:pt x="27823" y="41902"/>
                      <a:pt x="28094" y="41854"/>
                    </a:cubicBezTo>
                    <a:cubicBezTo>
                      <a:pt x="28108" y="41950"/>
                      <a:pt x="28126" y="42046"/>
                      <a:pt x="28140" y="42142"/>
                    </a:cubicBezTo>
                    <a:cubicBezTo>
                      <a:pt x="28297" y="43127"/>
                      <a:pt x="28530" y="44094"/>
                      <a:pt x="28808" y="45044"/>
                    </a:cubicBezTo>
                    <a:cubicBezTo>
                      <a:pt x="29058" y="45890"/>
                      <a:pt x="29343" y="46724"/>
                      <a:pt x="29652" y="47547"/>
                    </a:cubicBezTo>
                    <a:cubicBezTo>
                      <a:pt x="29740" y="47784"/>
                      <a:pt x="29833" y="47986"/>
                      <a:pt x="29933" y="48157"/>
                    </a:cubicBezTo>
                    <a:cubicBezTo>
                      <a:pt x="31826" y="47492"/>
                      <a:pt x="34299" y="46295"/>
                      <a:pt x="36885" y="44728"/>
                    </a:cubicBezTo>
                    <a:cubicBezTo>
                      <a:pt x="39179" y="43339"/>
                      <a:pt x="41178" y="41899"/>
                      <a:pt x="42626" y="40634"/>
                    </a:cubicBezTo>
                    <a:cubicBezTo>
                      <a:pt x="41854" y="39838"/>
                      <a:pt x="40877" y="38977"/>
                      <a:pt x="39779" y="38188"/>
                    </a:cubicBezTo>
                    <a:cubicBezTo>
                      <a:pt x="38908" y="37560"/>
                      <a:pt x="37961" y="36974"/>
                      <a:pt x="36991" y="36498"/>
                    </a:cubicBezTo>
                    <a:cubicBezTo>
                      <a:pt x="37124" y="36326"/>
                      <a:pt x="37255" y="36151"/>
                      <a:pt x="37379" y="35972"/>
                    </a:cubicBezTo>
                    <a:cubicBezTo>
                      <a:pt x="37423" y="35911"/>
                      <a:pt x="37467" y="35846"/>
                      <a:pt x="37512" y="35781"/>
                    </a:cubicBezTo>
                    <a:cubicBezTo>
                      <a:pt x="38102" y="34961"/>
                      <a:pt x="38616" y="34086"/>
                      <a:pt x="39045" y="33167"/>
                    </a:cubicBezTo>
                    <a:cubicBezTo>
                      <a:pt x="40828" y="29367"/>
                      <a:pt x="38585" y="24988"/>
                      <a:pt x="35965" y="22069"/>
                    </a:cubicBezTo>
                    <a:cubicBezTo>
                      <a:pt x="35557" y="21534"/>
                      <a:pt x="35136" y="21024"/>
                      <a:pt x="34699" y="20537"/>
                    </a:cubicBezTo>
                    <a:cubicBezTo>
                      <a:pt x="32796" y="18397"/>
                      <a:pt x="30498" y="17395"/>
                      <a:pt x="28135" y="17268"/>
                    </a:cubicBezTo>
                    <a:cubicBezTo>
                      <a:pt x="28437" y="16198"/>
                      <a:pt x="28609" y="15159"/>
                      <a:pt x="28654" y="14970"/>
                    </a:cubicBezTo>
                    <a:cubicBezTo>
                      <a:pt x="29096" y="13164"/>
                      <a:pt x="29717" y="10992"/>
                      <a:pt x="29991" y="8784"/>
                    </a:cubicBezTo>
                    <a:cubicBezTo>
                      <a:pt x="30224" y="6911"/>
                      <a:pt x="30207" y="5011"/>
                      <a:pt x="29617" y="3279"/>
                    </a:cubicBezTo>
                    <a:cubicBezTo>
                      <a:pt x="29395" y="2624"/>
                      <a:pt x="29089" y="1994"/>
                      <a:pt x="28681" y="1397"/>
                    </a:cubicBezTo>
                    <a:cubicBezTo>
                      <a:pt x="28031" y="440"/>
                      <a:pt x="27223" y="1"/>
                      <a:pt x="2640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30"/>
              <p:cNvSpPr/>
              <p:nvPr/>
            </p:nvSpPr>
            <p:spPr>
              <a:xfrm rot="1870866">
                <a:off x="2508133" y="1033655"/>
                <a:ext cx="118853" cy="588535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5405" extrusionOk="0">
                    <a:moveTo>
                      <a:pt x="1560" y="0"/>
                    </a:moveTo>
                    <a:cubicBezTo>
                      <a:pt x="1534" y="0"/>
                      <a:pt x="1508" y="1"/>
                      <a:pt x="1482" y="3"/>
                    </a:cubicBezTo>
                    <a:cubicBezTo>
                      <a:pt x="1283" y="17"/>
                      <a:pt x="1098" y="74"/>
                      <a:pt x="930" y="174"/>
                    </a:cubicBezTo>
                    <a:cubicBezTo>
                      <a:pt x="899" y="191"/>
                      <a:pt x="868" y="212"/>
                      <a:pt x="838" y="232"/>
                    </a:cubicBezTo>
                    <a:cubicBezTo>
                      <a:pt x="745" y="294"/>
                      <a:pt x="662" y="370"/>
                      <a:pt x="583" y="452"/>
                    </a:cubicBezTo>
                    <a:cubicBezTo>
                      <a:pt x="515" y="524"/>
                      <a:pt x="453" y="603"/>
                      <a:pt x="395" y="688"/>
                    </a:cubicBezTo>
                    <a:cubicBezTo>
                      <a:pt x="309" y="812"/>
                      <a:pt x="241" y="953"/>
                      <a:pt x="186" y="1093"/>
                    </a:cubicBezTo>
                    <a:cubicBezTo>
                      <a:pt x="168" y="1141"/>
                      <a:pt x="151" y="1193"/>
                      <a:pt x="138" y="1241"/>
                    </a:cubicBezTo>
                    <a:cubicBezTo>
                      <a:pt x="121" y="1296"/>
                      <a:pt x="107" y="1354"/>
                      <a:pt x="94" y="1412"/>
                    </a:cubicBezTo>
                    <a:cubicBezTo>
                      <a:pt x="69" y="1529"/>
                      <a:pt x="52" y="1646"/>
                      <a:pt x="42" y="1766"/>
                    </a:cubicBezTo>
                    <a:cubicBezTo>
                      <a:pt x="11" y="2064"/>
                      <a:pt x="15" y="2366"/>
                      <a:pt x="11" y="2661"/>
                    </a:cubicBezTo>
                    <a:cubicBezTo>
                      <a:pt x="7" y="2945"/>
                      <a:pt x="4" y="3230"/>
                      <a:pt x="4" y="3515"/>
                    </a:cubicBezTo>
                    <a:cubicBezTo>
                      <a:pt x="1" y="3799"/>
                      <a:pt x="4" y="4084"/>
                      <a:pt x="7" y="4365"/>
                    </a:cubicBezTo>
                    <a:cubicBezTo>
                      <a:pt x="7" y="4650"/>
                      <a:pt x="15" y="4935"/>
                      <a:pt x="21" y="5219"/>
                    </a:cubicBezTo>
                    <a:cubicBezTo>
                      <a:pt x="28" y="5503"/>
                      <a:pt x="38" y="5788"/>
                      <a:pt x="48" y="6073"/>
                    </a:cubicBezTo>
                    <a:cubicBezTo>
                      <a:pt x="69" y="6638"/>
                      <a:pt x="100" y="7208"/>
                      <a:pt x="141" y="7778"/>
                    </a:cubicBezTo>
                    <a:cubicBezTo>
                      <a:pt x="145" y="7860"/>
                      <a:pt x="155" y="7973"/>
                      <a:pt x="162" y="8117"/>
                    </a:cubicBezTo>
                    <a:cubicBezTo>
                      <a:pt x="168" y="8202"/>
                      <a:pt x="176" y="8299"/>
                      <a:pt x="186" y="8401"/>
                    </a:cubicBezTo>
                    <a:cubicBezTo>
                      <a:pt x="196" y="8577"/>
                      <a:pt x="213" y="8772"/>
                      <a:pt x="230" y="8988"/>
                    </a:cubicBezTo>
                    <a:cubicBezTo>
                      <a:pt x="258" y="9334"/>
                      <a:pt x="289" y="9725"/>
                      <a:pt x="330" y="10141"/>
                    </a:cubicBezTo>
                    <a:cubicBezTo>
                      <a:pt x="378" y="10662"/>
                      <a:pt x="433" y="11217"/>
                      <a:pt x="494" y="11769"/>
                    </a:cubicBezTo>
                    <a:cubicBezTo>
                      <a:pt x="508" y="11879"/>
                      <a:pt x="522" y="11988"/>
                      <a:pt x="536" y="12099"/>
                    </a:cubicBezTo>
                    <a:cubicBezTo>
                      <a:pt x="556" y="12263"/>
                      <a:pt x="577" y="12425"/>
                      <a:pt x="597" y="12585"/>
                    </a:cubicBezTo>
                    <a:cubicBezTo>
                      <a:pt x="618" y="12743"/>
                      <a:pt x="642" y="12901"/>
                      <a:pt x="662" y="13055"/>
                    </a:cubicBezTo>
                    <a:cubicBezTo>
                      <a:pt x="700" y="13309"/>
                      <a:pt x="741" y="13556"/>
                      <a:pt x="783" y="13786"/>
                    </a:cubicBezTo>
                    <a:cubicBezTo>
                      <a:pt x="796" y="13875"/>
                      <a:pt x="814" y="13964"/>
                      <a:pt x="830" y="14050"/>
                    </a:cubicBezTo>
                    <a:cubicBezTo>
                      <a:pt x="848" y="14136"/>
                      <a:pt x="865" y="14221"/>
                      <a:pt x="882" y="14300"/>
                    </a:cubicBezTo>
                    <a:cubicBezTo>
                      <a:pt x="896" y="14355"/>
                      <a:pt x="906" y="14407"/>
                      <a:pt x="920" y="14462"/>
                    </a:cubicBezTo>
                    <a:cubicBezTo>
                      <a:pt x="1006" y="14821"/>
                      <a:pt x="1098" y="15100"/>
                      <a:pt x="1194" y="15257"/>
                    </a:cubicBezTo>
                    <a:cubicBezTo>
                      <a:pt x="1246" y="15339"/>
                      <a:pt x="1297" y="15388"/>
                      <a:pt x="1352" y="15398"/>
                    </a:cubicBezTo>
                    <a:cubicBezTo>
                      <a:pt x="1374" y="15402"/>
                      <a:pt x="1397" y="15404"/>
                      <a:pt x="1421" y="15404"/>
                    </a:cubicBezTo>
                    <a:cubicBezTo>
                      <a:pt x="1501" y="15404"/>
                      <a:pt x="1584" y="15378"/>
                      <a:pt x="1653" y="15333"/>
                    </a:cubicBezTo>
                    <a:cubicBezTo>
                      <a:pt x="1770" y="15254"/>
                      <a:pt x="1849" y="15116"/>
                      <a:pt x="1818" y="14942"/>
                    </a:cubicBezTo>
                    <a:cubicBezTo>
                      <a:pt x="1767" y="14660"/>
                      <a:pt x="1746" y="14365"/>
                      <a:pt x="1750" y="14057"/>
                    </a:cubicBezTo>
                    <a:cubicBezTo>
                      <a:pt x="1753" y="13933"/>
                      <a:pt x="1756" y="13807"/>
                      <a:pt x="1767" y="13680"/>
                    </a:cubicBezTo>
                    <a:cubicBezTo>
                      <a:pt x="1791" y="13302"/>
                      <a:pt x="1843" y="12908"/>
                      <a:pt x="1914" y="12510"/>
                    </a:cubicBezTo>
                    <a:cubicBezTo>
                      <a:pt x="1938" y="12376"/>
                      <a:pt x="1962" y="12246"/>
                      <a:pt x="1990" y="12112"/>
                    </a:cubicBezTo>
                    <a:cubicBezTo>
                      <a:pt x="2055" y="11779"/>
                      <a:pt x="2127" y="11444"/>
                      <a:pt x="2202" y="11114"/>
                    </a:cubicBezTo>
                    <a:cubicBezTo>
                      <a:pt x="2381" y="10322"/>
                      <a:pt x="2563" y="9550"/>
                      <a:pt x="2638" y="8871"/>
                    </a:cubicBezTo>
                    <a:cubicBezTo>
                      <a:pt x="2703" y="8316"/>
                      <a:pt x="2764" y="7754"/>
                      <a:pt x="2823" y="7191"/>
                    </a:cubicBezTo>
                    <a:cubicBezTo>
                      <a:pt x="2854" y="6910"/>
                      <a:pt x="2881" y="6629"/>
                      <a:pt x="2905" y="6347"/>
                    </a:cubicBezTo>
                    <a:cubicBezTo>
                      <a:pt x="2933" y="6062"/>
                      <a:pt x="2957" y="5782"/>
                      <a:pt x="2978" y="5500"/>
                    </a:cubicBezTo>
                    <a:cubicBezTo>
                      <a:pt x="3032" y="4794"/>
                      <a:pt x="3073" y="4084"/>
                      <a:pt x="3094" y="3381"/>
                    </a:cubicBezTo>
                    <a:cubicBezTo>
                      <a:pt x="3104" y="2955"/>
                      <a:pt x="3111" y="2534"/>
                      <a:pt x="3104" y="2112"/>
                    </a:cubicBezTo>
                    <a:cubicBezTo>
                      <a:pt x="3101" y="1858"/>
                      <a:pt x="3070" y="1591"/>
                      <a:pt x="3005" y="1334"/>
                    </a:cubicBezTo>
                    <a:cubicBezTo>
                      <a:pt x="2981" y="1231"/>
                      <a:pt x="2946" y="1128"/>
                      <a:pt x="2908" y="1032"/>
                    </a:cubicBezTo>
                    <a:cubicBezTo>
                      <a:pt x="2851" y="884"/>
                      <a:pt x="2782" y="747"/>
                      <a:pt x="2693" y="620"/>
                    </a:cubicBezTo>
                    <a:cubicBezTo>
                      <a:pt x="2514" y="370"/>
                      <a:pt x="2275" y="171"/>
                      <a:pt x="1949" y="65"/>
                    </a:cubicBezTo>
                    <a:cubicBezTo>
                      <a:pt x="1815" y="22"/>
                      <a:pt x="1686" y="0"/>
                      <a:pt x="15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2857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30"/>
              <p:cNvSpPr/>
              <p:nvPr/>
            </p:nvSpPr>
            <p:spPr>
              <a:xfrm rot="1870866">
                <a:off x="1529334" y="1164816"/>
                <a:ext cx="532375" cy="304564"/>
              </a:xfrm>
              <a:custGeom>
                <a:avLst/>
                <a:gdLst/>
                <a:ahLst/>
                <a:cxnLst/>
                <a:rect l="l" t="t" r="r" b="b"/>
                <a:pathLst>
                  <a:path w="13935" h="7972" extrusionOk="0">
                    <a:moveTo>
                      <a:pt x="1549" y="1"/>
                    </a:moveTo>
                    <a:cubicBezTo>
                      <a:pt x="1476" y="1"/>
                      <a:pt x="1403" y="5"/>
                      <a:pt x="1331" y="13"/>
                    </a:cubicBezTo>
                    <a:cubicBezTo>
                      <a:pt x="1228" y="23"/>
                      <a:pt x="1129" y="44"/>
                      <a:pt x="1033" y="68"/>
                    </a:cubicBezTo>
                    <a:cubicBezTo>
                      <a:pt x="927" y="99"/>
                      <a:pt x="821" y="140"/>
                      <a:pt x="724" y="191"/>
                    </a:cubicBezTo>
                    <a:cubicBezTo>
                      <a:pt x="690" y="208"/>
                      <a:pt x="659" y="229"/>
                      <a:pt x="628" y="246"/>
                    </a:cubicBezTo>
                    <a:cubicBezTo>
                      <a:pt x="463" y="352"/>
                      <a:pt x="323" y="487"/>
                      <a:pt x="220" y="658"/>
                    </a:cubicBezTo>
                    <a:cubicBezTo>
                      <a:pt x="142" y="785"/>
                      <a:pt x="86" y="932"/>
                      <a:pt x="59" y="1100"/>
                    </a:cubicBezTo>
                    <a:cubicBezTo>
                      <a:pt x="1" y="1436"/>
                      <a:pt x="66" y="1745"/>
                      <a:pt x="207" y="2016"/>
                    </a:cubicBezTo>
                    <a:cubicBezTo>
                      <a:pt x="275" y="2153"/>
                      <a:pt x="364" y="2280"/>
                      <a:pt x="467" y="2400"/>
                    </a:cubicBezTo>
                    <a:cubicBezTo>
                      <a:pt x="536" y="2478"/>
                      <a:pt x="611" y="2554"/>
                      <a:pt x="690" y="2622"/>
                    </a:cubicBezTo>
                    <a:cubicBezTo>
                      <a:pt x="889" y="2801"/>
                      <a:pt x="1112" y="2952"/>
                      <a:pt x="1338" y="3072"/>
                    </a:cubicBezTo>
                    <a:cubicBezTo>
                      <a:pt x="1709" y="3274"/>
                      <a:pt x="2082" y="3466"/>
                      <a:pt x="2463" y="3651"/>
                    </a:cubicBezTo>
                    <a:cubicBezTo>
                      <a:pt x="3097" y="3964"/>
                      <a:pt x="3742" y="4255"/>
                      <a:pt x="4394" y="4533"/>
                    </a:cubicBezTo>
                    <a:cubicBezTo>
                      <a:pt x="4654" y="4646"/>
                      <a:pt x="4915" y="4753"/>
                      <a:pt x="5179" y="4862"/>
                    </a:cubicBezTo>
                    <a:cubicBezTo>
                      <a:pt x="5440" y="4968"/>
                      <a:pt x="5704" y="5075"/>
                      <a:pt x="5965" y="5181"/>
                    </a:cubicBezTo>
                    <a:cubicBezTo>
                      <a:pt x="6492" y="5390"/>
                      <a:pt x="7017" y="5596"/>
                      <a:pt x="7538" y="5799"/>
                    </a:cubicBezTo>
                    <a:cubicBezTo>
                      <a:pt x="8176" y="6042"/>
                      <a:pt x="8941" y="6241"/>
                      <a:pt x="9726" y="6450"/>
                    </a:cubicBezTo>
                    <a:cubicBezTo>
                      <a:pt x="10055" y="6539"/>
                      <a:pt x="10385" y="6628"/>
                      <a:pt x="10711" y="6725"/>
                    </a:cubicBezTo>
                    <a:cubicBezTo>
                      <a:pt x="10841" y="6763"/>
                      <a:pt x="10971" y="6804"/>
                      <a:pt x="11098" y="6845"/>
                    </a:cubicBezTo>
                    <a:cubicBezTo>
                      <a:pt x="11483" y="6964"/>
                      <a:pt x="11856" y="7102"/>
                      <a:pt x="12206" y="7256"/>
                    </a:cubicBezTo>
                    <a:cubicBezTo>
                      <a:pt x="12319" y="7307"/>
                      <a:pt x="12432" y="7359"/>
                      <a:pt x="12542" y="7417"/>
                    </a:cubicBezTo>
                    <a:cubicBezTo>
                      <a:pt x="12817" y="7554"/>
                      <a:pt x="13070" y="7712"/>
                      <a:pt x="13297" y="7887"/>
                    </a:cubicBezTo>
                    <a:cubicBezTo>
                      <a:pt x="13372" y="7946"/>
                      <a:pt x="13453" y="7971"/>
                      <a:pt x="13531" y="7971"/>
                    </a:cubicBezTo>
                    <a:cubicBezTo>
                      <a:pt x="13597" y="7971"/>
                      <a:pt x="13661" y="7953"/>
                      <a:pt x="13718" y="7921"/>
                    </a:cubicBezTo>
                    <a:cubicBezTo>
                      <a:pt x="13814" y="7870"/>
                      <a:pt x="13890" y="7784"/>
                      <a:pt x="13917" y="7684"/>
                    </a:cubicBezTo>
                    <a:cubicBezTo>
                      <a:pt x="13935" y="7633"/>
                      <a:pt x="13914" y="7565"/>
                      <a:pt x="13866" y="7483"/>
                    </a:cubicBezTo>
                    <a:cubicBezTo>
                      <a:pt x="13773" y="7321"/>
                      <a:pt x="13567" y="7112"/>
                      <a:pt x="13286" y="6865"/>
                    </a:cubicBezTo>
                    <a:cubicBezTo>
                      <a:pt x="13249" y="6831"/>
                      <a:pt x="13204" y="6796"/>
                      <a:pt x="13163" y="6758"/>
                    </a:cubicBezTo>
                    <a:cubicBezTo>
                      <a:pt x="13101" y="6707"/>
                      <a:pt x="13036" y="6652"/>
                      <a:pt x="12967" y="6598"/>
                    </a:cubicBezTo>
                    <a:cubicBezTo>
                      <a:pt x="12899" y="6543"/>
                      <a:pt x="12827" y="6488"/>
                      <a:pt x="12755" y="6429"/>
                    </a:cubicBezTo>
                    <a:cubicBezTo>
                      <a:pt x="12570" y="6289"/>
                      <a:pt x="12371" y="6138"/>
                      <a:pt x="12162" y="5987"/>
                    </a:cubicBezTo>
                    <a:cubicBezTo>
                      <a:pt x="12038" y="5898"/>
                      <a:pt x="11907" y="5805"/>
                      <a:pt x="11777" y="5709"/>
                    </a:cubicBezTo>
                    <a:cubicBezTo>
                      <a:pt x="11644" y="5617"/>
                      <a:pt x="11510" y="5524"/>
                      <a:pt x="11372" y="5432"/>
                    </a:cubicBezTo>
                    <a:cubicBezTo>
                      <a:pt x="11283" y="5367"/>
                      <a:pt x="11191" y="5305"/>
                      <a:pt x="11102" y="5243"/>
                    </a:cubicBezTo>
                    <a:cubicBezTo>
                      <a:pt x="10642" y="4931"/>
                      <a:pt x="10172" y="4623"/>
                      <a:pt x="9737" y="4341"/>
                    </a:cubicBezTo>
                    <a:cubicBezTo>
                      <a:pt x="9384" y="4111"/>
                      <a:pt x="9055" y="3902"/>
                      <a:pt x="8759" y="3717"/>
                    </a:cubicBezTo>
                    <a:cubicBezTo>
                      <a:pt x="8578" y="3600"/>
                      <a:pt x="8409" y="3497"/>
                      <a:pt x="8262" y="3404"/>
                    </a:cubicBezTo>
                    <a:cubicBezTo>
                      <a:pt x="8173" y="3350"/>
                      <a:pt x="8091" y="3298"/>
                      <a:pt x="8018" y="3254"/>
                    </a:cubicBezTo>
                    <a:cubicBezTo>
                      <a:pt x="7899" y="3178"/>
                      <a:pt x="7799" y="3116"/>
                      <a:pt x="7727" y="3075"/>
                    </a:cubicBezTo>
                    <a:cubicBezTo>
                      <a:pt x="7244" y="2777"/>
                      <a:pt x="6753" y="2486"/>
                      <a:pt x="6263" y="2204"/>
                    </a:cubicBezTo>
                    <a:cubicBezTo>
                      <a:pt x="6016" y="2060"/>
                      <a:pt x="5766" y="1923"/>
                      <a:pt x="5519" y="1783"/>
                    </a:cubicBezTo>
                    <a:cubicBezTo>
                      <a:pt x="5272" y="1645"/>
                      <a:pt x="5022" y="1508"/>
                      <a:pt x="4771" y="1375"/>
                    </a:cubicBezTo>
                    <a:cubicBezTo>
                      <a:pt x="4520" y="1241"/>
                      <a:pt x="4267" y="1107"/>
                      <a:pt x="4017" y="976"/>
                    </a:cubicBezTo>
                    <a:cubicBezTo>
                      <a:pt x="3763" y="843"/>
                      <a:pt x="3509" y="716"/>
                      <a:pt x="3255" y="585"/>
                    </a:cubicBezTo>
                    <a:cubicBezTo>
                      <a:pt x="2994" y="455"/>
                      <a:pt x="2727" y="311"/>
                      <a:pt x="2449" y="199"/>
                    </a:cubicBezTo>
                    <a:cubicBezTo>
                      <a:pt x="2339" y="153"/>
                      <a:pt x="2226" y="116"/>
                      <a:pt x="2113" y="82"/>
                    </a:cubicBezTo>
                    <a:cubicBezTo>
                      <a:pt x="2055" y="68"/>
                      <a:pt x="1997" y="50"/>
                      <a:pt x="1938" y="41"/>
                    </a:cubicBezTo>
                    <a:cubicBezTo>
                      <a:pt x="1891" y="30"/>
                      <a:pt x="1839" y="23"/>
                      <a:pt x="1788" y="17"/>
                    </a:cubicBezTo>
                    <a:cubicBezTo>
                      <a:pt x="1709" y="6"/>
                      <a:pt x="1629" y="1"/>
                      <a:pt x="15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2857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30"/>
              <p:cNvSpPr/>
              <p:nvPr/>
            </p:nvSpPr>
            <p:spPr>
              <a:xfrm rot="1870866">
                <a:off x="1805012" y="2517835"/>
                <a:ext cx="145558" cy="141394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701" extrusionOk="0">
                    <a:moveTo>
                      <a:pt x="2685" y="1"/>
                    </a:moveTo>
                    <a:cubicBezTo>
                      <a:pt x="933" y="1541"/>
                      <a:pt x="0" y="2809"/>
                      <a:pt x="350" y="3385"/>
                    </a:cubicBezTo>
                    <a:cubicBezTo>
                      <a:pt x="479" y="3599"/>
                      <a:pt x="776" y="3701"/>
                      <a:pt x="1210" y="3701"/>
                    </a:cubicBezTo>
                    <a:cubicBezTo>
                      <a:pt x="1828" y="3701"/>
                      <a:pt x="2725" y="3495"/>
                      <a:pt x="3810" y="3114"/>
                    </a:cubicBezTo>
                    <a:cubicBezTo>
                      <a:pt x="3710" y="2943"/>
                      <a:pt x="3617" y="2741"/>
                      <a:pt x="3529" y="2504"/>
                    </a:cubicBezTo>
                    <a:cubicBezTo>
                      <a:pt x="3220" y="1681"/>
                      <a:pt x="2935" y="847"/>
                      <a:pt x="268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30"/>
              <p:cNvSpPr/>
              <p:nvPr/>
            </p:nvSpPr>
            <p:spPr>
              <a:xfrm rot="1870866">
                <a:off x="2407221" y="2539167"/>
                <a:ext cx="212721" cy="142502"/>
              </a:xfrm>
              <a:custGeom>
                <a:avLst/>
                <a:gdLst/>
                <a:ahLst/>
                <a:cxnLst/>
                <a:rect l="l" t="t" r="r" b="b"/>
                <a:pathLst>
                  <a:path w="5568" h="3730" extrusionOk="0">
                    <a:moveTo>
                      <a:pt x="4352" y="0"/>
                    </a:moveTo>
                    <a:cubicBezTo>
                      <a:pt x="3427" y="0"/>
                      <a:pt x="1879" y="463"/>
                      <a:pt x="1" y="1284"/>
                    </a:cubicBezTo>
                    <a:cubicBezTo>
                      <a:pt x="1099" y="2073"/>
                      <a:pt x="2076" y="2934"/>
                      <a:pt x="2848" y="3730"/>
                    </a:cubicBezTo>
                    <a:cubicBezTo>
                      <a:pt x="4620" y="2179"/>
                      <a:pt x="5567" y="897"/>
                      <a:pt x="5214" y="317"/>
                    </a:cubicBezTo>
                    <a:cubicBezTo>
                      <a:pt x="5084" y="102"/>
                      <a:pt x="4787" y="0"/>
                      <a:pt x="435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0"/>
              <p:cNvSpPr/>
              <p:nvPr/>
            </p:nvSpPr>
            <p:spPr>
              <a:xfrm>
                <a:off x="1758267" y="1586952"/>
                <a:ext cx="824777" cy="838486"/>
              </a:xfrm>
              <a:custGeom>
                <a:avLst/>
                <a:gdLst/>
                <a:ahLst/>
                <a:cxnLst/>
                <a:rect l="l" t="t" r="r" b="b"/>
                <a:pathLst>
                  <a:path w="30804" h="31316" extrusionOk="0">
                    <a:moveTo>
                      <a:pt x="13786" y="1"/>
                    </a:moveTo>
                    <a:cubicBezTo>
                      <a:pt x="5278" y="1"/>
                      <a:pt x="0" y="7408"/>
                      <a:pt x="0" y="15913"/>
                    </a:cubicBezTo>
                    <a:cubicBezTo>
                      <a:pt x="0" y="24422"/>
                      <a:pt x="6897" y="31315"/>
                      <a:pt x="15401" y="31315"/>
                    </a:cubicBezTo>
                    <a:cubicBezTo>
                      <a:pt x="23910" y="31315"/>
                      <a:pt x="30803" y="24422"/>
                      <a:pt x="30803" y="15913"/>
                    </a:cubicBezTo>
                    <a:cubicBezTo>
                      <a:pt x="30803" y="7408"/>
                      <a:pt x="22291" y="1"/>
                      <a:pt x="137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30"/>
              <p:cNvSpPr/>
              <p:nvPr/>
            </p:nvSpPr>
            <p:spPr>
              <a:xfrm>
                <a:off x="1687269" y="1940183"/>
                <a:ext cx="303025" cy="143625"/>
              </a:xfrm>
              <a:custGeom>
                <a:avLst/>
                <a:gdLst/>
                <a:ahLst/>
                <a:cxnLst/>
                <a:rect l="l" t="t" r="r" b="b"/>
                <a:pathLst>
                  <a:path w="12121" h="5745" extrusionOk="0">
                    <a:moveTo>
                      <a:pt x="166" y="1"/>
                    </a:moveTo>
                    <a:cubicBezTo>
                      <a:pt x="111" y="1"/>
                      <a:pt x="56" y="6"/>
                      <a:pt x="0" y="18"/>
                    </a:cubicBezTo>
                    <a:cubicBezTo>
                      <a:pt x="45" y="39"/>
                      <a:pt x="89" y="63"/>
                      <a:pt x="134" y="83"/>
                    </a:cubicBezTo>
                    <a:cubicBezTo>
                      <a:pt x="295" y="203"/>
                      <a:pt x="487" y="255"/>
                      <a:pt x="669" y="334"/>
                    </a:cubicBezTo>
                    <a:cubicBezTo>
                      <a:pt x="3423" y="1428"/>
                      <a:pt x="6115" y="2687"/>
                      <a:pt x="8738" y="4062"/>
                    </a:cubicBezTo>
                    <a:cubicBezTo>
                      <a:pt x="9678" y="4556"/>
                      <a:pt x="10597" y="5091"/>
                      <a:pt x="11547" y="5564"/>
                    </a:cubicBezTo>
                    <a:cubicBezTo>
                      <a:pt x="11708" y="5637"/>
                      <a:pt x="11866" y="5744"/>
                      <a:pt x="12047" y="5744"/>
                    </a:cubicBezTo>
                    <a:cubicBezTo>
                      <a:pt x="12071" y="5744"/>
                      <a:pt x="12095" y="5743"/>
                      <a:pt x="12120" y="5739"/>
                    </a:cubicBezTo>
                    <a:cubicBezTo>
                      <a:pt x="12113" y="5715"/>
                      <a:pt x="12096" y="5663"/>
                      <a:pt x="12089" y="5639"/>
                    </a:cubicBezTo>
                    <a:cubicBezTo>
                      <a:pt x="11554" y="5286"/>
                      <a:pt x="10998" y="4967"/>
                      <a:pt x="10446" y="4648"/>
                    </a:cubicBezTo>
                    <a:cubicBezTo>
                      <a:pt x="8587" y="3581"/>
                      <a:pt x="6691" y="2576"/>
                      <a:pt x="4719" y="1733"/>
                    </a:cubicBezTo>
                    <a:cubicBezTo>
                      <a:pt x="3447" y="1181"/>
                      <a:pt x="2167" y="629"/>
                      <a:pt x="857" y="169"/>
                    </a:cubicBezTo>
                    <a:cubicBezTo>
                      <a:pt x="632" y="99"/>
                      <a:pt x="402" y="1"/>
                      <a:pt x="16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30"/>
              <p:cNvSpPr/>
              <p:nvPr/>
            </p:nvSpPr>
            <p:spPr>
              <a:xfrm>
                <a:off x="1610869" y="2140283"/>
                <a:ext cx="324450" cy="13850"/>
              </a:xfrm>
              <a:custGeom>
                <a:avLst/>
                <a:gdLst/>
                <a:ahLst/>
                <a:cxnLst/>
                <a:rect l="l" t="t" r="r" b="b"/>
                <a:pathLst>
                  <a:path w="12978" h="554" extrusionOk="0">
                    <a:moveTo>
                      <a:pt x="8192" y="1"/>
                    </a:moveTo>
                    <a:cubicBezTo>
                      <a:pt x="7832" y="1"/>
                      <a:pt x="7472" y="5"/>
                      <a:pt x="7113" y="5"/>
                    </a:cubicBezTo>
                    <a:cubicBezTo>
                      <a:pt x="7095" y="5"/>
                      <a:pt x="7076" y="5"/>
                      <a:pt x="7058" y="5"/>
                    </a:cubicBezTo>
                    <a:cubicBezTo>
                      <a:pt x="6495" y="5"/>
                      <a:pt x="5935" y="47"/>
                      <a:pt x="5372" y="47"/>
                    </a:cubicBezTo>
                    <a:cubicBezTo>
                      <a:pt x="5316" y="47"/>
                      <a:pt x="5259" y="47"/>
                      <a:pt x="5203" y="46"/>
                    </a:cubicBezTo>
                    <a:cubicBezTo>
                      <a:pt x="4061" y="98"/>
                      <a:pt x="2919" y="132"/>
                      <a:pt x="1781" y="218"/>
                    </a:cubicBezTo>
                    <a:cubicBezTo>
                      <a:pt x="1184" y="266"/>
                      <a:pt x="576" y="307"/>
                      <a:pt x="4" y="485"/>
                    </a:cubicBezTo>
                    <a:cubicBezTo>
                      <a:pt x="0" y="498"/>
                      <a:pt x="0" y="523"/>
                      <a:pt x="0" y="533"/>
                    </a:cubicBezTo>
                    <a:cubicBezTo>
                      <a:pt x="183" y="546"/>
                      <a:pt x="365" y="553"/>
                      <a:pt x="548" y="553"/>
                    </a:cubicBezTo>
                    <a:cubicBezTo>
                      <a:pt x="791" y="553"/>
                      <a:pt x="1034" y="541"/>
                      <a:pt x="1276" y="516"/>
                    </a:cubicBezTo>
                    <a:cubicBezTo>
                      <a:pt x="2734" y="427"/>
                      <a:pt x="4191" y="403"/>
                      <a:pt x="5649" y="351"/>
                    </a:cubicBezTo>
                    <a:cubicBezTo>
                      <a:pt x="5760" y="353"/>
                      <a:pt x="5871" y="353"/>
                      <a:pt x="5982" y="353"/>
                    </a:cubicBezTo>
                    <a:cubicBezTo>
                      <a:pt x="6648" y="353"/>
                      <a:pt x="7313" y="332"/>
                      <a:pt x="7979" y="332"/>
                    </a:cubicBezTo>
                    <a:cubicBezTo>
                      <a:pt x="8083" y="332"/>
                      <a:pt x="8186" y="333"/>
                      <a:pt x="8289" y="334"/>
                    </a:cubicBezTo>
                    <a:cubicBezTo>
                      <a:pt x="8676" y="350"/>
                      <a:pt x="9062" y="353"/>
                      <a:pt x="9448" y="353"/>
                    </a:cubicBezTo>
                    <a:cubicBezTo>
                      <a:pt x="9631" y="353"/>
                      <a:pt x="9815" y="352"/>
                      <a:pt x="9998" y="352"/>
                    </a:cubicBezTo>
                    <a:cubicBezTo>
                      <a:pt x="10250" y="352"/>
                      <a:pt x="10503" y="353"/>
                      <a:pt x="10755" y="359"/>
                    </a:cubicBezTo>
                    <a:cubicBezTo>
                      <a:pt x="11410" y="341"/>
                      <a:pt x="12082" y="382"/>
                      <a:pt x="12717" y="194"/>
                    </a:cubicBezTo>
                    <a:cubicBezTo>
                      <a:pt x="12782" y="153"/>
                      <a:pt x="12913" y="66"/>
                      <a:pt x="12978" y="25"/>
                    </a:cubicBezTo>
                    <a:cubicBezTo>
                      <a:pt x="12831" y="25"/>
                      <a:pt x="12688" y="43"/>
                      <a:pt x="12543" y="43"/>
                    </a:cubicBezTo>
                    <a:cubicBezTo>
                      <a:pt x="12531" y="43"/>
                      <a:pt x="12519" y="43"/>
                      <a:pt x="12508" y="43"/>
                    </a:cubicBezTo>
                    <a:cubicBezTo>
                      <a:pt x="12192" y="60"/>
                      <a:pt x="11876" y="65"/>
                      <a:pt x="11560" y="65"/>
                    </a:cubicBezTo>
                    <a:cubicBezTo>
                      <a:pt x="10918" y="65"/>
                      <a:pt x="10275" y="41"/>
                      <a:pt x="9633" y="39"/>
                    </a:cubicBezTo>
                    <a:cubicBezTo>
                      <a:pt x="9155" y="8"/>
                      <a:pt x="8673" y="1"/>
                      <a:pt x="819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30"/>
              <p:cNvSpPr/>
              <p:nvPr/>
            </p:nvSpPr>
            <p:spPr>
              <a:xfrm>
                <a:off x="1680069" y="2220608"/>
                <a:ext cx="290150" cy="84675"/>
              </a:xfrm>
              <a:custGeom>
                <a:avLst/>
                <a:gdLst/>
                <a:ahLst/>
                <a:cxnLst/>
                <a:rect l="l" t="t" r="r" b="b"/>
                <a:pathLst>
                  <a:path w="11606" h="3387" extrusionOk="0">
                    <a:moveTo>
                      <a:pt x="11456" y="1"/>
                    </a:moveTo>
                    <a:cubicBezTo>
                      <a:pt x="11349" y="1"/>
                      <a:pt x="11231" y="65"/>
                      <a:pt x="11136" y="95"/>
                    </a:cubicBezTo>
                    <a:cubicBezTo>
                      <a:pt x="9795" y="578"/>
                      <a:pt x="8399" y="883"/>
                      <a:pt x="7024" y="1254"/>
                    </a:cubicBezTo>
                    <a:cubicBezTo>
                      <a:pt x="5751" y="1600"/>
                      <a:pt x="4486" y="1961"/>
                      <a:pt x="3223" y="2334"/>
                    </a:cubicBezTo>
                    <a:cubicBezTo>
                      <a:pt x="2250" y="2632"/>
                      <a:pt x="1262" y="2903"/>
                      <a:pt x="301" y="3236"/>
                    </a:cubicBezTo>
                    <a:cubicBezTo>
                      <a:pt x="227" y="3273"/>
                      <a:pt x="75" y="3346"/>
                      <a:pt x="0" y="3384"/>
                    </a:cubicBezTo>
                    <a:cubicBezTo>
                      <a:pt x="50" y="3386"/>
                      <a:pt x="100" y="3387"/>
                      <a:pt x="149" y="3387"/>
                    </a:cubicBezTo>
                    <a:cubicBezTo>
                      <a:pt x="330" y="3387"/>
                      <a:pt x="512" y="3371"/>
                      <a:pt x="689" y="3325"/>
                    </a:cubicBezTo>
                    <a:cubicBezTo>
                      <a:pt x="882" y="3281"/>
                      <a:pt x="1070" y="3232"/>
                      <a:pt x="1259" y="3181"/>
                    </a:cubicBezTo>
                    <a:cubicBezTo>
                      <a:pt x="3316" y="2605"/>
                      <a:pt x="5367" y="2002"/>
                      <a:pt x="7432" y="1439"/>
                    </a:cubicBezTo>
                    <a:cubicBezTo>
                      <a:pt x="8481" y="1147"/>
                      <a:pt x="9540" y="870"/>
                      <a:pt x="10566" y="492"/>
                    </a:cubicBezTo>
                    <a:cubicBezTo>
                      <a:pt x="10882" y="386"/>
                      <a:pt x="11173" y="221"/>
                      <a:pt x="11489" y="119"/>
                    </a:cubicBezTo>
                    <a:lnTo>
                      <a:pt x="11499" y="63"/>
                    </a:lnTo>
                    <a:lnTo>
                      <a:pt x="11606" y="63"/>
                    </a:lnTo>
                    <a:cubicBezTo>
                      <a:pt x="11562" y="17"/>
                      <a:pt x="11510" y="1"/>
                      <a:pt x="1145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30"/>
              <p:cNvSpPr/>
              <p:nvPr/>
            </p:nvSpPr>
            <p:spPr>
              <a:xfrm>
                <a:off x="1923544" y="2139308"/>
                <a:ext cx="123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495" h="233" extrusionOk="0">
                    <a:moveTo>
                      <a:pt x="347" y="0"/>
                    </a:moveTo>
                    <a:cubicBezTo>
                      <a:pt x="230" y="0"/>
                      <a:pt x="102" y="51"/>
                      <a:pt x="1" y="82"/>
                    </a:cubicBezTo>
                    <a:cubicBezTo>
                      <a:pt x="12" y="82"/>
                      <a:pt x="24" y="82"/>
                      <a:pt x="36" y="82"/>
                    </a:cubicBezTo>
                    <a:cubicBezTo>
                      <a:pt x="181" y="82"/>
                      <a:pt x="324" y="64"/>
                      <a:pt x="471" y="64"/>
                    </a:cubicBezTo>
                    <a:cubicBezTo>
                      <a:pt x="406" y="105"/>
                      <a:pt x="275" y="192"/>
                      <a:pt x="210" y="233"/>
                    </a:cubicBezTo>
                    <a:cubicBezTo>
                      <a:pt x="313" y="184"/>
                      <a:pt x="457" y="164"/>
                      <a:pt x="494" y="37"/>
                    </a:cubicBezTo>
                    <a:cubicBezTo>
                      <a:pt x="450" y="11"/>
                      <a:pt x="400" y="0"/>
                      <a:pt x="347" y="0"/>
                    </a:cubicBezTo>
                    <a:close/>
                  </a:path>
                </a:pathLst>
              </a:custGeom>
              <a:solidFill>
                <a:srgbClr val="F7A2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30"/>
              <p:cNvSpPr/>
              <p:nvPr/>
            </p:nvSpPr>
            <p:spPr>
              <a:xfrm>
                <a:off x="2043919" y="2097683"/>
                <a:ext cx="127350" cy="93650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3746" extrusionOk="0">
                    <a:moveTo>
                      <a:pt x="2759" y="349"/>
                    </a:moveTo>
                    <a:cubicBezTo>
                      <a:pt x="3131" y="349"/>
                      <a:pt x="3503" y="366"/>
                      <a:pt x="3866" y="453"/>
                    </a:cubicBezTo>
                    <a:cubicBezTo>
                      <a:pt x="4151" y="546"/>
                      <a:pt x="4469" y="656"/>
                      <a:pt x="4627" y="931"/>
                    </a:cubicBezTo>
                    <a:cubicBezTo>
                      <a:pt x="4768" y="1226"/>
                      <a:pt x="4644" y="1561"/>
                      <a:pt x="4493" y="1826"/>
                    </a:cubicBezTo>
                    <a:cubicBezTo>
                      <a:pt x="4277" y="2207"/>
                      <a:pt x="4054" y="2584"/>
                      <a:pt x="3804" y="2940"/>
                    </a:cubicBezTo>
                    <a:cubicBezTo>
                      <a:pt x="3564" y="3278"/>
                      <a:pt x="3154" y="3433"/>
                      <a:pt x="2750" y="3433"/>
                    </a:cubicBezTo>
                    <a:cubicBezTo>
                      <a:pt x="2616" y="3433"/>
                      <a:pt x="2483" y="3416"/>
                      <a:pt x="2357" y="3383"/>
                    </a:cubicBezTo>
                    <a:lnTo>
                      <a:pt x="2367" y="3372"/>
                    </a:lnTo>
                    <a:cubicBezTo>
                      <a:pt x="1884" y="3242"/>
                      <a:pt x="1489" y="2913"/>
                      <a:pt x="1129" y="2577"/>
                    </a:cubicBezTo>
                    <a:cubicBezTo>
                      <a:pt x="806" y="2210"/>
                      <a:pt x="453" y="1812"/>
                      <a:pt x="382" y="1308"/>
                    </a:cubicBezTo>
                    <a:cubicBezTo>
                      <a:pt x="350" y="1140"/>
                      <a:pt x="309" y="900"/>
                      <a:pt x="488" y="797"/>
                    </a:cubicBezTo>
                    <a:cubicBezTo>
                      <a:pt x="830" y="594"/>
                      <a:pt x="1232" y="553"/>
                      <a:pt x="1612" y="464"/>
                    </a:cubicBezTo>
                    <a:cubicBezTo>
                      <a:pt x="1897" y="337"/>
                      <a:pt x="2213" y="371"/>
                      <a:pt x="2514" y="351"/>
                    </a:cubicBezTo>
                    <a:cubicBezTo>
                      <a:pt x="2596" y="349"/>
                      <a:pt x="2678" y="349"/>
                      <a:pt x="2759" y="349"/>
                    </a:cubicBezTo>
                    <a:close/>
                    <a:moveTo>
                      <a:pt x="2923" y="0"/>
                    </a:moveTo>
                    <a:cubicBezTo>
                      <a:pt x="2710" y="0"/>
                      <a:pt x="2498" y="10"/>
                      <a:pt x="2288" y="21"/>
                    </a:cubicBezTo>
                    <a:cubicBezTo>
                      <a:pt x="1815" y="76"/>
                      <a:pt x="1318" y="108"/>
                      <a:pt x="885" y="320"/>
                    </a:cubicBezTo>
                    <a:cubicBezTo>
                      <a:pt x="676" y="379"/>
                      <a:pt x="467" y="426"/>
                      <a:pt x="268" y="515"/>
                    </a:cubicBezTo>
                    <a:cubicBezTo>
                      <a:pt x="141" y="680"/>
                      <a:pt x="1" y="862"/>
                      <a:pt x="24" y="1085"/>
                    </a:cubicBezTo>
                    <a:cubicBezTo>
                      <a:pt x="28" y="1750"/>
                      <a:pt x="447" y="2309"/>
                      <a:pt x="871" y="2783"/>
                    </a:cubicBezTo>
                    <a:cubicBezTo>
                      <a:pt x="1335" y="3245"/>
                      <a:pt x="1900" y="3671"/>
                      <a:pt x="2573" y="3736"/>
                    </a:cubicBezTo>
                    <a:cubicBezTo>
                      <a:pt x="2633" y="3742"/>
                      <a:pt x="2693" y="3745"/>
                      <a:pt x="2753" y="3745"/>
                    </a:cubicBezTo>
                    <a:cubicBezTo>
                      <a:pt x="3277" y="3745"/>
                      <a:pt x="3807" y="3507"/>
                      <a:pt x="4109" y="3074"/>
                    </a:cubicBezTo>
                    <a:cubicBezTo>
                      <a:pt x="4349" y="2745"/>
                      <a:pt x="4555" y="2392"/>
                      <a:pt x="4760" y="2042"/>
                    </a:cubicBezTo>
                    <a:cubicBezTo>
                      <a:pt x="4942" y="1719"/>
                      <a:pt x="5094" y="1338"/>
                      <a:pt x="4997" y="965"/>
                    </a:cubicBezTo>
                    <a:cubicBezTo>
                      <a:pt x="4929" y="615"/>
                      <a:pt x="4616" y="382"/>
                      <a:pt x="4312" y="241"/>
                    </a:cubicBezTo>
                    <a:cubicBezTo>
                      <a:pt x="3873" y="49"/>
                      <a:pt x="3399" y="0"/>
                      <a:pt x="292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0"/>
              <p:cNvSpPr/>
              <p:nvPr/>
            </p:nvSpPr>
            <p:spPr>
              <a:xfrm>
                <a:off x="2051644" y="2106108"/>
                <a:ext cx="88925" cy="75900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3036" extrusionOk="0">
                    <a:moveTo>
                      <a:pt x="2450" y="12"/>
                    </a:moveTo>
                    <a:cubicBezTo>
                      <a:pt x="2369" y="12"/>
                      <a:pt x="2287" y="12"/>
                      <a:pt x="2205" y="14"/>
                    </a:cubicBezTo>
                    <a:cubicBezTo>
                      <a:pt x="1904" y="34"/>
                      <a:pt x="1588" y="0"/>
                      <a:pt x="1303" y="127"/>
                    </a:cubicBezTo>
                    <a:cubicBezTo>
                      <a:pt x="923" y="216"/>
                      <a:pt x="521" y="257"/>
                      <a:pt x="179" y="460"/>
                    </a:cubicBezTo>
                    <a:cubicBezTo>
                      <a:pt x="0" y="563"/>
                      <a:pt x="41" y="803"/>
                      <a:pt x="73" y="971"/>
                    </a:cubicBezTo>
                    <a:cubicBezTo>
                      <a:pt x="144" y="1475"/>
                      <a:pt x="497" y="1873"/>
                      <a:pt x="820" y="2240"/>
                    </a:cubicBezTo>
                    <a:cubicBezTo>
                      <a:pt x="1180" y="2576"/>
                      <a:pt x="1575" y="2905"/>
                      <a:pt x="2058" y="3035"/>
                    </a:cubicBezTo>
                    <a:cubicBezTo>
                      <a:pt x="2223" y="2894"/>
                      <a:pt x="2360" y="2720"/>
                      <a:pt x="2480" y="2541"/>
                    </a:cubicBezTo>
                    <a:cubicBezTo>
                      <a:pt x="2990" y="1818"/>
                      <a:pt x="3495" y="1026"/>
                      <a:pt x="3557" y="116"/>
                    </a:cubicBezTo>
                    <a:cubicBezTo>
                      <a:pt x="3194" y="29"/>
                      <a:pt x="2822" y="12"/>
                      <a:pt x="2450" y="12"/>
                    </a:cubicBezTo>
                    <a:close/>
                  </a:path>
                </a:pathLst>
              </a:custGeom>
              <a:solidFill>
                <a:srgbClr val="FFA2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0"/>
              <p:cNvSpPr/>
              <p:nvPr/>
            </p:nvSpPr>
            <p:spPr>
              <a:xfrm>
                <a:off x="2102844" y="2109008"/>
                <a:ext cx="60275" cy="74525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981" extrusionOk="0">
                    <a:moveTo>
                      <a:pt x="1509" y="0"/>
                    </a:moveTo>
                    <a:cubicBezTo>
                      <a:pt x="1447" y="910"/>
                      <a:pt x="942" y="1702"/>
                      <a:pt x="432" y="2425"/>
                    </a:cubicBezTo>
                    <a:cubicBezTo>
                      <a:pt x="312" y="2604"/>
                      <a:pt x="175" y="2778"/>
                      <a:pt x="10" y="2919"/>
                    </a:cubicBezTo>
                    <a:lnTo>
                      <a:pt x="0" y="2930"/>
                    </a:lnTo>
                    <a:cubicBezTo>
                      <a:pt x="126" y="2963"/>
                      <a:pt x="259" y="2980"/>
                      <a:pt x="393" y="2980"/>
                    </a:cubicBezTo>
                    <a:cubicBezTo>
                      <a:pt x="797" y="2980"/>
                      <a:pt x="1207" y="2825"/>
                      <a:pt x="1447" y="2487"/>
                    </a:cubicBezTo>
                    <a:cubicBezTo>
                      <a:pt x="1697" y="2131"/>
                      <a:pt x="1920" y="1754"/>
                      <a:pt x="2136" y="1373"/>
                    </a:cubicBezTo>
                    <a:cubicBezTo>
                      <a:pt x="2287" y="1108"/>
                      <a:pt x="2411" y="773"/>
                      <a:pt x="2270" y="478"/>
                    </a:cubicBezTo>
                    <a:cubicBezTo>
                      <a:pt x="2112" y="203"/>
                      <a:pt x="1794" y="93"/>
                      <a:pt x="1509" y="0"/>
                    </a:cubicBezTo>
                    <a:close/>
                  </a:path>
                </a:pathLst>
              </a:custGeom>
              <a:solidFill>
                <a:srgbClr val="FA9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30"/>
              <p:cNvSpPr/>
              <p:nvPr/>
            </p:nvSpPr>
            <p:spPr>
              <a:xfrm>
                <a:off x="2207669" y="1940183"/>
                <a:ext cx="303025" cy="143625"/>
              </a:xfrm>
              <a:custGeom>
                <a:avLst/>
                <a:gdLst/>
                <a:ahLst/>
                <a:cxnLst/>
                <a:rect l="l" t="t" r="r" b="b"/>
                <a:pathLst>
                  <a:path w="12121" h="5745" extrusionOk="0">
                    <a:moveTo>
                      <a:pt x="11955" y="1"/>
                    </a:moveTo>
                    <a:cubicBezTo>
                      <a:pt x="11719" y="1"/>
                      <a:pt x="11489" y="99"/>
                      <a:pt x="11264" y="169"/>
                    </a:cubicBezTo>
                    <a:cubicBezTo>
                      <a:pt x="9953" y="629"/>
                      <a:pt x="8674" y="1181"/>
                      <a:pt x="7402" y="1733"/>
                    </a:cubicBezTo>
                    <a:cubicBezTo>
                      <a:pt x="5430" y="2576"/>
                      <a:pt x="3533" y="3581"/>
                      <a:pt x="1675" y="4648"/>
                    </a:cubicBezTo>
                    <a:cubicBezTo>
                      <a:pt x="1119" y="4967"/>
                      <a:pt x="567" y="5286"/>
                      <a:pt x="32" y="5639"/>
                    </a:cubicBezTo>
                    <a:cubicBezTo>
                      <a:pt x="25" y="5663"/>
                      <a:pt x="8" y="5715"/>
                      <a:pt x="1" y="5739"/>
                    </a:cubicBezTo>
                    <a:cubicBezTo>
                      <a:pt x="25" y="5743"/>
                      <a:pt x="49" y="5744"/>
                      <a:pt x="72" y="5744"/>
                    </a:cubicBezTo>
                    <a:cubicBezTo>
                      <a:pt x="252" y="5744"/>
                      <a:pt x="412" y="5637"/>
                      <a:pt x="570" y="5564"/>
                    </a:cubicBezTo>
                    <a:cubicBezTo>
                      <a:pt x="1523" y="5091"/>
                      <a:pt x="2443" y="4556"/>
                      <a:pt x="3383" y="4062"/>
                    </a:cubicBezTo>
                    <a:cubicBezTo>
                      <a:pt x="6006" y="2687"/>
                      <a:pt x="8698" y="1428"/>
                      <a:pt x="11452" y="334"/>
                    </a:cubicBezTo>
                    <a:cubicBezTo>
                      <a:pt x="11634" y="255"/>
                      <a:pt x="11826" y="203"/>
                      <a:pt x="11987" y="83"/>
                    </a:cubicBezTo>
                    <a:cubicBezTo>
                      <a:pt x="12031" y="63"/>
                      <a:pt x="12076" y="39"/>
                      <a:pt x="12120" y="18"/>
                    </a:cubicBezTo>
                    <a:cubicBezTo>
                      <a:pt x="12065" y="6"/>
                      <a:pt x="12010" y="1"/>
                      <a:pt x="1195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30"/>
              <p:cNvSpPr/>
              <p:nvPr/>
            </p:nvSpPr>
            <p:spPr>
              <a:xfrm>
                <a:off x="2262644" y="2140283"/>
                <a:ext cx="324450" cy="13850"/>
              </a:xfrm>
              <a:custGeom>
                <a:avLst/>
                <a:gdLst/>
                <a:ahLst/>
                <a:cxnLst/>
                <a:rect l="l" t="t" r="r" b="b"/>
                <a:pathLst>
                  <a:path w="12978" h="554" extrusionOk="0">
                    <a:moveTo>
                      <a:pt x="4786" y="1"/>
                    </a:moveTo>
                    <a:cubicBezTo>
                      <a:pt x="4304" y="1"/>
                      <a:pt x="3823" y="8"/>
                      <a:pt x="3344" y="39"/>
                    </a:cubicBezTo>
                    <a:cubicBezTo>
                      <a:pt x="2703" y="41"/>
                      <a:pt x="2060" y="65"/>
                      <a:pt x="1418" y="65"/>
                    </a:cubicBezTo>
                    <a:cubicBezTo>
                      <a:pt x="1102" y="65"/>
                      <a:pt x="786" y="60"/>
                      <a:pt x="470" y="43"/>
                    </a:cubicBezTo>
                    <a:cubicBezTo>
                      <a:pt x="458" y="43"/>
                      <a:pt x="447" y="43"/>
                      <a:pt x="435" y="43"/>
                    </a:cubicBezTo>
                    <a:cubicBezTo>
                      <a:pt x="289" y="43"/>
                      <a:pt x="146" y="25"/>
                      <a:pt x="0" y="25"/>
                    </a:cubicBezTo>
                    <a:cubicBezTo>
                      <a:pt x="65" y="66"/>
                      <a:pt x="196" y="153"/>
                      <a:pt x="261" y="194"/>
                    </a:cubicBezTo>
                    <a:cubicBezTo>
                      <a:pt x="896" y="382"/>
                      <a:pt x="1567" y="341"/>
                      <a:pt x="2222" y="359"/>
                    </a:cubicBezTo>
                    <a:cubicBezTo>
                      <a:pt x="2475" y="353"/>
                      <a:pt x="2727" y="352"/>
                      <a:pt x="2980" y="352"/>
                    </a:cubicBezTo>
                    <a:cubicBezTo>
                      <a:pt x="3163" y="352"/>
                      <a:pt x="3346" y="353"/>
                      <a:pt x="3530" y="353"/>
                    </a:cubicBezTo>
                    <a:cubicBezTo>
                      <a:pt x="3916" y="353"/>
                      <a:pt x="4302" y="350"/>
                      <a:pt x="4688" y="334"/>
                    </a:cubicBezTo>
                    <a:cubicBezTo>
                      <a:pt x="4792" y="333"/>
                      <a:pt x="4895" y="332"/>
                      <a:pt x="4998" y="332"/>
                    </a:cubicBezTo>
                    <a:cubicBezTo>
                      <a:pt x="5665" y="332"/>
                      <a:pt x="6330" y="353"/>
                      <a:pt x="6996" y="353"/>
                    </a:cubicBezTo>
                    <a:cubicBezTo>
                      <a:pt x="7107" y="353"/>
                      <a:pt x="7218" y="353"/>
                      <a:pt x="7329" y="351"/>
                    </a:cubicBezTo>
                    <a:cubicBezTo>
                      <a:pt x="8786" y="403"/>
                      <a:pt x="10244" y="427"/>
                      <a:pt x="11702" y="516"/>
                    </a:cubicBezTo>
                    <a:cubicBezTo>
                      <a:pt x="11942" y="541"/>
                      <a:pt x="12185" y="553"/>
                      <a:pt x="12429" y="553"/>
                    </a:cubicBezTo>
                    <a:cubicBezTo>
                      <a:pt x="12612" y="553"/>
                      <a:pt x="12795" y="546"/>
                      <a:pt x="12977" y="533"/>
                    </a:cubicBezTo>
                    <a:cubicBezTo>
                      <a:pt x="12977" y="523"/>
                      <a:pt x="12974" y="498"/>
                      <a:pt x="12974" y="485"/>
                    </a:cubicBezTo>
                    <a:cubicBezTo>
                      <a:pt x="12398" y="307"/>
                      <a:pt x="11794" y="266"/>
                      <a:pt x="11197" y="218"/>
                    </a:cubicBezTo>
                    <a:cubicBezTo>
                      <a:pt x="10059" y="132"/>
                      <a:pt x="8917" y="98"/>
                      <a:pt x="7775" y="46"/>
                    </a:cubicBezTo>
                    <a:cubicBezTo>
                      <a:pt x="7718" y="47"/>
                      <a:pt x="7662" y="47"/>
                      <a:pt x="7605" y="47"/>
                    </a:cubicBezTo>
                    <a:cubicBezTo>
                      <a:pt x="7043" y="47"/>
                      <a:pt x="6483" y="5"/>
                      <a:pt x="5920" y="5"/>
                    </a:cubicBezTo>
                    <a:cubicBezTo>
                      <a:pt x="5901" y="5"/>
                      <a:pt x="5883" y="5"/>
                      <a:pt x="5864" y="5"/>
                    </a:cubicBezTo>
                    <a:cubicBezTo>
                      <a:pt x="5505" y="5"/>
                      <a:pt x="5146" y="1"/>
                      <a:pt x="478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30"/>
              <p:cNvSpPr/>
              <p:nvPr/>
            </p:nvSpPr>
            <p:spPr>
              <a:xfrm>
                <a:off x="2227744" y="2220608"/>
                <a:ext cx="290150" cy="84675"/>
              </a:xfrm>
              <a:custGeom>
                <a:avLst/>
                <a:gdLst/>
                <a:ahLst/>
                <a:cxnLst/>
                <a:rect l="l" t="t" r="r" b="b"/>
                <a:pathLst>
                  <a:path w="11606" h="3387" extrusionOk="0">
                    <a:moveTo>
                      <a:pt x="150" y="1"/>
                    </a:moveTo>
                    <a:cubicBezTo>
                      <a:pt x="95" y="1"/>
                      <a:pt x="44" y="17"/>
                      <a:pt x="0" y="63"/>
                    </a:cubicBezTo>
                    <a:lnTo>
                      <a:pt x="107" y="63"/>
                    </a:lnTo>
                    <a:lnTo>
                      <a:pt x="117" y="119"/>
                    </a:lnTo>
                    <a:cubicBezTo>
                      <a:pt x="432" y="221"/>
                      <a:pt x="724" y="386"/>
                      <a:pt x="1040" y="492"/>
                    </a:cubicBezTo>
                    <a:cubicBezTo>
                      <a:pt x="2065" y="870"/>
                      <a:pt x="3121" y="1147"/>
                      <a:pt x="4174" y="1439"/>
                    </a:cubicBezTo>
                    <a:cubicBezTo>
                      <a:pt x="6235" y="2002"/>
                      <a:pt x="8289" y="2605"/>
                      <a:pt x="10347" y="3181"/>
                    </a:cubicBezTo>
                    <a:cubicBezTo>
                      <a:pt x="10535" y="3232"/>
                      <a:pt x="10725" y="3281"/>
                      <a:pt x="10916" y="3325"/>
                    </a:cubicBezTo>
                    <a:cubicBezTo>
                      <a:pt x="11091" y="3371"/>
                      <a:pt x="11274" y="3387"/>
                      <a:pt x="11456" y="3387"/>
                    </a:cubicBezTo>
                    <a:cubicBezTo>
                      <a:pt x="11506" y="3387"/>
                      <a:pt x="11556" y="3386"/>
                      <a:pt x="11605" y="3384"/>
                    </a:cubicBezTo>
                    <a:cubicBezTo>
                      <a:pt x="11531" y="3346"/>
                      <a:pt x="11379" y="3273"/>
                      <a:pt x="11304" y="3236"/>
                    </a:cubicBezTo>
                    <a:cubicBezTo>
                      <a:pt x="10344" y="2903"/>
                      <a:pt x="9356" y="2632"/>
                      <a:pt x="8382" y="2334"/>
                    </a:cubicBezTo>
                    <a:cubicBezTo>
                      <a:pt x="7120" y="1961"/>
                      <a:pt x="5855" y="1600"/>
                      <a:pt x="4582" y="1254"/>
                    </a:cubicBezTo>
                    <a:cubicBezTo>
                      <a:pt x="3207" y="883"/>
                      <a:pt x="1811" y="578"/>
                      <a:pt x="470" y="95"/>
                    </a:cubicBezTo>
                    <a:cubicBezTo>
                      <a:pt x="374" y="65"/>
                      <a:pt x="256" y="1"/>
                      <a:pt x="15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30"/>
              <p:cNvSpPr/>
              <p:nvPr/>
            </p:nvSpPr>
            <p:spPr>
              <a:xfrm>
                <a:off x="2262044" y="2139308"/>
                <a:ext cx="12350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494" h="233" extrusionOk="0">
                    <a:moveTo>
                      <a:pt x="147" y="0"/>
                    </a:moveTo>
                    <a:cubicBezTo>
                      <a:pt x="95" y="0"/>
                      <a:pt x="45" y="11"/>
                      <a:pt x="0" y="37"/>
                    </a:cubicBezTo>
                    <a:cubicBezTo>
                      <a:pt x="38" y="164"/>
                      <a:pt x="182" y="184"/>
                      <a:pt x="285" y="233"/>
                    </a:cubicBezTo>
                    <a:cubicBezTo>
                      <a:pt x="220" y="192"/>
                      <a:pt x="89" y="105"/>
                      <a:pt x="24" y="64"/>
                    </a:cubicBezTo>
                    <a:cubicBezTo>
                      <a:pt x="170" y="64"/>
                      <a:pt x="313" y="82"/>
                      <a:pt x="459" y="82"/>
                    </a:cubicBezTo>
                    <a:cubicBezTo>
                      <a:pt x="471" y="82"/>
                      <a:pt x="482" y="82"/>
                      <a:pt x="494" y="82"/>
                    </a:cubicBezTo>
                    <a:cubicBezTo>
                      <a:pt x="392" y="51"/>
                      <a:pt x="264" y="0"/>
                      <a:pt x="147" y="0"/>
                    </a:cubicBezTo>
                    <a:close/>
                  </a:path>
                </a:pathLst>
              </a:custGeom>
              <a:solidFill>
                <a:srgbClr val="F7A2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6" name="Google Shape;266;p30"/>
            <p:cNvGrpSpPr/>
            <p:nvPr/>
          </p:nvGrpSpPr>
          <p:grpSpPr>
            <a:xfrm>
              <a:off x="3318904" y="1696411"/>
              <a:ext cx="549893" cy="956155"/>
              <a:chOff x="3440479" y="1696411"/>
              <a:chExt cx="549893" cy="956155"/>
            </a:xfrm>
          </p:grpSpPr>
          <p:sp>
            <p:nvSpPr>
              <p:cNvPr id="267" name="Google Shape;267;p30"/>
              <p:cNvSpPr/>
              <p:nvPr/>
            </p:nvSpPr>
            <p:spPr>
              <a:xfrm>
                <a:off x="3634877" y="2084914"/>
                <a:ext cx="313496" cy="480807"/>
              </a:xfrm>
              <a:custGeom>
                <a:avLst/>
                <a:gdLst/>
                <a:ahLst/>
                <a:cxnLst/>
                <a:rect l="l" t="t" r="r" b="b"/>
                <a:pathLst>
                  <a:path w="11025" h="16909" extrusionOk="0">
                    <a:moveTo>
                      <a:pt x="5431" y="4053"/>
                    </a:moveTo>
                    <a:cubicBezTo>
                      <a:pt x="5647" y="4582"/>
                      <a:pt x="5819" y="5147"/>
                      <a:pt x="5968" y="5639"/>
                    </a:cubicBezTo>
                    <a:cubicBezTo>
                      <a:pt x="5819" y="5202"/>
                      <a:pt x="5675" y="4765"/>
                      <a:pt x="5520" y="4328"/>
                    </a:cubicBezTo>
                    <a:cubicBezTo>
                      <a:pt x="5489" y="4239"/>
                      <a:pt x="5458" y="4145"/>
                      <a:pt x="5431" y="4053"/>
                    </a:cubicBezTo>
                    <a:close/>
                    <a:moveTo>
                      <a:pt x="3412" y="0"/>
                    </a:moveTo>
                    <a:cubicBezTo>
                      <a:pt x="3051" y="0"/>
                      <a:pt x="2670" y="109"/>
                      <a:pt x="2272" y="357"/>
                    </a:cubicBezTo>
                    <a:cubicBezTo>
                      <a:pt x="0" y="1767"/>
                      <a:pt x="2268" y="6114"/>
                      <a:pt x="3032" y="7828"/>
                    </a:cubicBezTo>
                    <a:cubicBezTo>
                      <a:pt x="4394" y="10871"/>
                      <a:pt x="6353" y="13751"/>
                      <a:pt x="8889" y="15940"/>
                    </a:cubicBezTo>
                    <a:cubicBezTo>
                      <a:pt x="9075" y="16178"/>
                      <a:pt x="9264" y="16411"/>
                      <a:pt x="9454" y="16645"/>
                    </a:cubicBezTo>
                    <a:cubicBezTo>
                      <a:pt x="9601" y="16831"/>
                      <a:pt x="9784" y="16909"/>
                      <a:pt x="9966" y="16909"/>
                    </a:cubicBezTo>
                    <a:cubicBezTo>
                      <a:pt x="10495" y="16909"/>
                      <a:pt x="11024" y="16250"/>
                      <a:pt x="10707" y="15679"/>
                    </a:cubicBezTo>
                    <a:cubicBezTo>
                      <a:pt x="8831" y="12329"/>
                      <a:pt x="8656" y="8447"/>
                      <a:pt x="7385" y="4882"/>
                    </a:cubicBezTo>
                    <a:cubicBezTo>
                      <a:pt x="6849" y="3376"/>
                      <a:pt x="5428" y="0"/>
                      <a:pt x="341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8" name="Google Shape;268;p30"/>
              <p:cNvGrpSpPr/>
              <p:nvPr/>
            </p:nvGrpSpPr>
            <p:grpSpPr>
              <a:xfrm>
                <a:off x="3440479" y="1696411"/>
                <a:ext cx="549893" cy="956155"/>
                <a:chOff x="3713650" y="1466698"/>
                <a:chExt cx="932022" cy="1620876"/>
              </a:xfrm>
            </p:grpSpPr>
            <p:sp>
              <p:nvSpPr>
                <p:cNvPr id="269" name="Google Shape;269;p30"/>
                <p:cNvSpPr/>
                <p:nvPr/>
              </p:nvSpPr>
              <p:spPr>
                <a:xfrm>
                  <a:off x="3713650" y="1466698"/>
                  <a:ext cx="932022" cy="1620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6" h="27036" extrusionOk="0">
                      <a:moveTo>
                        <a:pt x="6318" y="355"/>
                      </a:moveTo>
                      <a:cubicBezTo>
                        <a:pt x="6578" y="355"/>
                        <a:pt x="6849" y="431"/>
                        <a:pt x="7125" y="606"/>
                      </a:cubicBezTo>
                      <a:cubicBezTo>
                        <a:pt x="8126" y="2130"/>
                        <a:pt x="7166" y="4629"/>
                        <a:pt x="7018" y="6329"/>
                      </a:cubicBezTo>
                      <a:cubicBezTo>
                        <a:pt x="6904" y="7657"/>
                        <a:pt x="6719" y="9085"/>
                        <a:pt x="7407" y="10276"/>
                      </a:cubicBezTo>
                      <a:cubicBezTo>
                        <a:pt x="7190" y="10332"/>
                        <a:pt x="6966" y="10421"/>
                        <a:pt x="6743" y="10548"/>
                      </a:cubicBezTo>
                      <a:cubicBezTo>
                        <a:pt x="6320" y="9382"/>
                        <a:pt x="5470" y="7320"/>
                        <a:pt x="4313" y="6022"/>
                      </a:cubicBezTo>
                      <a:cubicBezTo>
                        <a:pt x="4310" y="6016"/>
                        <a:pt x="4310" y="6008"/>
                        <a:pt x="4310" y="6002"/>
                      </a:cubicBezTo>
                      <a:cubicBezTo>
                        <a:pt x="3852" y="4815"/>
                        <a:pt x="3629" y="3820"/>
                        <a:pt x="4058" y="2567"/>
                      </a:cubicBezTo>
                      <a:cubicBezTo>
                        <a:pt x="4397" y="1583"/>
                        <a:pt x="5273" y="355"/>
                        <a:pt x="6318" y="355"/>
                      </a:cubicBezTo>
                      <a:close/>
                      <a:moveTo>
                        <a:pt x="2065" y="5282"/>
                      </a:moveTo>
                      <a:cubicBezTo>
                        <a:pt x="3238" y="5282"/>
                        <a:pt x="4329" y="6324"/>
                        <a:pt x="4930" y="7347"/>
                      </a:cubicBezTo>
                      <a:cubicBezTo>
                        <a:pt x="5549" y="8411"/>
                        <a:pt x="5958" y="9588"/>
                        <a:pt x="6533" y="10679"/>
                      </a:cubicBezTo>
                      <a:cubicBezTo>
                        <a:pt x="6354" y="10799"/>
                        <a:pt x="6199" y="10930"/>
                        <a:pt x="6065" y="11068"/>
                      </a:cubicBezTo>
                      <a:cubicBezTo>
                        <a:pt x="5328" y="10256"/>
                        <a:pt x="4502" y="9544"/>
                        <a:pt x="3580" y="8958"/>
                      </a:cubicBezTo>
                      <a:cubicBezTo>
                        <a:pt x="3092" y="8648"/>
                        <a:pt x="2582" y="8397"/>
                        <a:pt x="2069" y="8143"/>
                      </a:cubicBezTo>
                      <a:cubicBezTo>
                        <a:pt x="1859" y="8043"/>
                        <a:pt x="1646" y="7949"/>
                        <a:pt x="1450" y="7826"/>
                      </a:cubicBezTo>
                      <a:cubicBezTo>
                        <a:pt x="772" y="7399"/>
                        <a:pt x="486" y="6491"/>
                        <a:pt x="768" y="5751"/>
                      </a:cubicBezTo>
                      <a:cubicBezTo>
                        <a:pt x="1198" y="5421"/>
                        <a:pt x="1637" y="5282"/>
                        <a:pt x="2065" y="5282"/>
                      </a:cubicBezTo>
                      <a:close/>
                      <a:moveTo>
                        <a:pt x="8051" y="10542"/>
                      </a:moveTo>
                      <a:cubicBezTo>
                        <a:pt x="9748" y="10542"/>
                        <a:pt x="11124" y="13037"/>
                        <a:pt x="11537" y="14406"/>
                      </a:cubicBezTo>
                      <a:cubicBezTo>
                        <a:pt x="11960" y="15804"/>
                        <a:pt x="12122" y="17276"/>
                        <a:pt x="12435" y="18701"/>
                      </a:cubicBezTo>
                      <a:cubicBezTo>
                        <a:pt x="13034" y="21434"/>
                        <a:pt x="13915" y="24084"/>
                        <a:pt x="15023" y="26651"/>
                      </a:cubicBezTo>
                      <a:cubicBezTo>
                        <a:pt x="12989" y="24504"/>
                        <a:pt x="10939" y="22356"/>
                        <a:pt x="9187" y="19968"/>
                      </a:cubicBezTo>
                      <a:cubicBezTo>
                        <a:pt x="7806" y="18088"/>
                        <a:pt x="4161" y="13446"/>
                        <a:pt x="6553" y="11220"/>
                      </a:cubicBezTo>
                      <a:cubicBezTo>
                        <a:pt x="7069" y="10741"/>
                        <a:pt x="7573" y="10542"/>
                        <a:pt x="8051" y="10542"/>
                      </a:cubicBezTo>
                      <a:close/>
                      <a:moveTo>
                        <a:pt x="6257" y="0"/>
                      </a:moveTo>
                      <a:cubicBezTo>
                        <a:pt x="5562" y="0"/>
                        <a:pt x="4855" y="406"/>
                        <a:pt x="4393" y="1005"/>
                      </a:cubicBezTo>
                      <a:cubicBezTo>
                        <a:pt x="3343" y="2371"/>
                        <a:pt x="3178" y="4019"/>
                        <a:pt x="3800" y="5527"/>
                      </a:cubicBezTo>
                      <a:cubicBezTo>
                        <a:pt x="3313" y="5117"/>
                        <a:pt x="2782" y="4862"/>
                        <a:pt x="2214" y="4862"/>
                      </a:cubicBezTo>
                      <a:cubicBezTo>
                        <a:pt x="1694" y="4862"/>
                        <a:pt x="1142" y="5076"/>
                        <a:pt x="565" y="5579"/>
                      </a:cubicBezTo>
                      <a:cubicBezTo>
                        <a:pt x="520" y="5616"/>
                        <a:pt x="517" y="5662"/>
                        <a:pt x="531" y="5703"/>
                      </a:cubicBezTo>
                      <a:cubicBezTo>
                        <a:pt x="1" y="6473"/>
                        <a:pt x="201" y="7313"/>
                        <a:pt x="981" y="7943"/>
                      </a:cubicBezTo>
                      <a:cubicBezTo>
                        <a:pt x="1635" y="8466"/>
                        <a:pt x="2509" y="8734"/>
                        <a:pt x="3226" y="9175"/>
                      </a:cubicBezTo>
                      <a:cubicBezTo>
                        <a:pt x="4199" y="9774"/>
                        <a:pt x="5043" y="10517"/>
                        <a:pt x="5821" y="11353"/>
                      </a:cubicBezTo>
                      <a:cubicBezTo>
                        <a:pt x="4444" y="13247"/>
                        <a:pt x="6268" y="16365"/>
                        <a:pt x="7276" y="18006"/>
                      </a:cubicBezTo>
                      <a:cubicBezTo>
                        <a:pt x="9341" y="21376"/>
                        <a:pt x="12060" y="24280"/>
                        <a:pt x="14910" y="26988"/>
                      </a:cubicBezTo>
                      <a:cubicBezTo>
                        <a:pt x="14944" y="27021"/>
                        <a:pt x="14981" y="27035"/>
                        <a:pt x="15017" y="27035"/>
                      </a:cubicBezTo>
                      <a:cubicBezTo>
                        <a:pt x="15086" y="27035"/>
                        <a:pt x="15149" y="26984"/>
                        <a:pt x="15172" y="26920"/>
                      </a:cubicBezTo>
                      <a:cubicBezTo>
                        <a:pt x="15199" y="26940"/>
                        <a:pt x="15231" y="26949"/>
                        <a:pt x="15264" y="26949"/>
                      </a:cubicBezTo>
                      <a:cubicBezTo>
                        <a:pt x="15398" y="26949"/>
                        <a:pt x="15546" y="26795"/>
                        <a:pt x="15471" y="26624"/>
                      </a:cubicBezTo>
                      <a:cubicBezTo>
                        <a:pt x="14545" y="24463"/>
                        <a:pt x="13771" y="22246"/>
                        <a:pt x="13189" y="19964"/>
                      </a:cubicBezTo>
                      <a:cubicBezTo>
                        <a:pt x="12694" y="18010"/>
                        <a:pt x="12497" y="15955"/>
                        <a:pt x="11871" y="14034"/>
                      </a:cubicBezTo>
                      <a:cubicBezTo>
                        <a:pt x="11340" y="12403"/>
                        <a:pt x="9844" y="10198"/>
                        <a:pt x="8004" y="10198"/>
                      </a:cubicBezTo>
                      <a:cubicBezTo>
                        <a:pt x="7935" y="10198"/>
                        <a:pt x="7866" y="10201"/>
                        <a:pt x="7796" y="10208"/>
                      </a:cubicBezTo>
                      <a:cubicBezTo>
                        <a:pt x="7792" y="10197"/>
                        <a:pt x="7792" y="10190"/>
                        <a:pt x="7789" y="10180"/>
                      </a:cubicBezTo>
                      <a:cubicBezTo>
                        <a:pt x="6757" y="8235"/>
                        <a:pt x="7559" y="5314"/>
                        <a:pt x="7862" y="3262"/>
                      </a:cubicBezTo>
                      <a:cubicBezTo>
                        <a:pt x="7999" y="2323"/>
                        <a:pt x="8020" y="1442"/>
                        <a:pt x="7535" y="722"/>
                      </a:cubicBezTo>
                      <a:cubicBezTo>
                        <a:pt x="7565" y="678"/>
                        <a:pt x="7569" y="616"/>
                        <a:pt x="7517" y="564"/>
                      </a:cubicBezTo>
                      <a:cubicBezTo>
                        <a:pt x="7379" y="412"/>
                        <a:pt x="7228" y="303"/>
                        <a:pt x="7070" y="213"/>
                      </a:cubicBezTo>
                      <a:cubicBezTo>
                        <a:pt x="7052" y="199"/>
                        <a:pt x="7039" y="185"/>
                        <a:pt x="7022" y="172"/>
                      </a:cubicBezTo>
                      <a:cubicBezTo>
                        <a:pt x="6998" y="151"/>
                        <a:pt x="6974" y="148"/>
                        <a:pt x="6949" y="148"/>
                      </a:cubicBezTo>
                      <a:cubicBezTo>
                        <a:pt x="6726" y="47"/>
                        <a:pt x="6492" y="0"/>
                        <a:pt x="6257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30"/>
                <p:cNvSpPr/>
                <p:nvPr/>
              </p:nvSpPr>
              <p:spPr>
                <a:xfrm>
                  <a:off x="4152101" y="2239460"/>
                  <a:ext cx="120205" cy="56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4" h="1180" extrusionOk="0">
                      <a:moveTo>
                        <a:pt x="2328" y="1"/>
                      </a:moveTo>
                      <a:cubicBezTo>
                        <a:pt x="2318" y="1"/>
                        <a:pt x="2308" y="2"/>
                        <a:pt x="2297" y="4"/>
                      </a:cubicBezTo>
                      <a:cubicBezTo>
                        <a:pt x="1508" y="183"/>
                        <a:pt x="779" y="528"/>
                        <a:pt x="104" y="965"/>
                      </a:cubicBezTo>
                      <a:cubicBezTo>
                        <a:pt x="0" y="1031"/>
                        <a:pt x="63" y="1179"/>
                        <a:pt x="159" y="1179"/>
                      </a:cubicBezTo>
                      <a:cubicBezTo>
                        <a:pt x="178" y="1179"/>
                        <a:pt x="198" y="1173"/>
                        <a:pt x="218" y="1161"/>
                      </a:cubicBezTo>
                      <a:cubicBezTo>
                        <a:pt x="893" y="748"/>
                        <a:pt x="1605" y="463"/>
                        <a:pt x="2359" y="231"/>
                      </a:cubicBezTo>
                      <a:cubicBezTo>
                        <a:pt x="2493" y="190"/>
                        <a:pt x="2452" y="1"/>
                        <a:pt x="2328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30"/>
                <p:cNvSpPr/>
                <p:nvPr/>
              </p:nvSpPr>
              <p:spPr>
                <a:xfrm>
                  <a:off x="4267535" y="2329398"/>
                  <a:ext cx="83912" cy="35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1" h="744" extrusionOk="0">
                      <a:moveTo>
                        <a:pt x="1595" y="1"/>
                      </a:moveTo>
                      <a:cubicBezTo>
                        <a:pt x="1583" y="1"/>
                        <a:pt x="1571" y="3"/>
                        <a:pt x="1557" y="7"/>
                      </a:cubicBezTo>
                      <a:cubicBezTo>
                        <a:pt x="1075" y="182"/>
                        <a:pt x="594" y="358"/>
                        <a:pt x="112" y="538"/>
                      </a:cubicBezTo>
                      <a:cubicBezTo>
                        <a:pt x="0" y="578"/>
                        <a:pt x="31" y="743"/>
                        <a:pt x="131" y="743"/>
                      </a:cubicBezTo>
                      <a:cubicBezTo>
                        <a:pt x="142" y="743"/>
                        <a:pt x="154" y="741"/>
                        <a:pt x="166" y="737"/>
                      </a:cubicBezTo>
                      <a:cubicBezTo>
                        <a:pt x="652" y="568"/>
                        <a:pt x="1137" y="400"/>
                        <a:pt x="1619" y="228"/>
                      </a:cubicBezTo>
                      <a:cubicBezTo>
                        <a:pt x="1740" y="184"/>
                        <a:pt x="1704" y="1"/>
                        <a:pt x="1595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30"/>
                <p:cNvSpPr/>
                <p:nvPr/>
              </p:nvSpPr>
              <p:spPr>
                <a:xfrm>
                  <a:off x="4270041" y="2489704"/>
                  <a:ext cx="87912" cy="48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4" h="1006" extrusionOk="0">
                      <a:moveTo>
                        <a:pt x="1635" y="0"/>
                      </a:moveTo>
                      <a:cubicBezTo>
                        <a:pt x="1626" y="0"/>
                        <a:pt x="1618" y="1"/>
                        <a:pt x="1609" y="3"/>
                      </a:cubicBezTo>
                      <a:cubicBezTo>
                        <a:pt x="1020" y="103"/>
                        <a:pt x="497" y="388"/>
                        <a:pt x="81" y="815"/>
                      </a:cubicBezTo>
                      <a:cubicBezTo>
                        <a:pt x="0" y="898"/>
                        <a:pt x="76" y="1006"/>
                        <a:pt x="164" y="1006"/>
                      </a:cubicBezTo>
                      <a:cubicBezTo>
                        <a:pt x="189" y="1006"/>
                        <a:pt x="215" y="997"/>
                        <a:pt x="238" y="976"/>
                      </a:cubicBezTo>
                      <a:cubicBezTo>
                        <a:pt x="651" y="608"/>
                        <a:pt x="1137" y="367"/>
                        <a:pt x="1674" y="240"/>
                      </a:cubicBezTo>
                      <a:cubicBezTo>
                        <a:pt x="1823" y="204"/>
                        <a:pt x="1770" y="0"/>
                        <a:pt x="1635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30"/>
                <p:cNvSpPr/>
                <p:nvPr/>
              </p:nvSpPr>
              <p:spPr>
                <a:xfrm>
                  <a:off x="4335107" y="2602921"/>
                  <a:ext cx="50125" cy="31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" h="659" extrusionOk="0">
                      <a:moveTo>
                        <a:pt x="873" y="1"/>
                      </a:moveTo>
                      <a:cubicBezTo>
                        <a:pt x="846" y="1"/>
                        <a:pt x="819" y="13"/>
                        <a:pt x="797" y="42"/>
                      </a:cubicBezTo>
                      <a:cubicBezTo>
                        <a:pt x="629" y="259"/>
                        <a:pt x="401" y="397"/>
                        <a:pt x="133" y="451"/>
                      </a:cubicBezTo>
                      <a:cubicBezTo>
                        <a:pt x="1" y="478"/>
                        <a:pt x="52" y="659"/>
                        <a:pt x="175" y="659"/>
                      </a:cubicBezTo>
                      <a:cubicBezTo>
                        <a:pt x="180" y="659"/>
                        <a:pt x="186" y="658"/>
                        <a:pt x="192" y="658"/>
                      </a:cubicBezTo>
                      <a:cubicBezTo>
                        <a:pt x="501" y="616"/>
                        <a:pt x="773" y="459"/>
                        <a:pt x="966" y="214"/>
                      </a:cubicBezTo>
                      <a:cubicBezTo>
                        <a:pt x="1039" y="122"/>
                        <a:pt x="957" y="1"/>
                        <a:pt x="873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74" name="Google Shape;274;p30"/>
            <p:cNvGrpSpPr/>
            <p:nvPr/>
          </p:nvGrpSpPr>
          <p:grpSpPr>
            <a:xfrm>
              <a:off x="5218931" y="1955474"/>
              <a:ext cx="615996" cy="638954"/>
              <a:chOff x="5208791" y="1955474"/>
              <a:chExt cx="615996" cy="638954"/>
            </a:xfrm>
          </p:grpSpPr>
          <p:sp>
            <p:nvSpPr>
              <p:cNvPr id="275" name="Google Shape;275;p30"/>
              <p:cNvSpPr/>
              <p:nvPr/>
            </p:nvSpPr>
            <p:spPr>
              <a:xfrm rot="3393555">
                <a:off x="5277851" y="2060003"/>
                <a:ext cx="477875" cy="422628"/>
              </a:xfrm>
              <a:custGeom>
                <a:avLst/>
                <a:gdLst/>
                <a:ahLst/>
                <a:cxnLst/>
                <a:rect l="l" t="t" r="r" b="b"/>
                <a:pathLst>
                  <a:path w="20826" h="18420" extrusionOk="0">
                    <a:moveTo>
                      <a:pt x="7088" y="1"/>
                    </a:moveTo>
                    <a:cubicBezTo>
                      <a:pt x="5621" y="1"/>
                      <a:pt x="4195" y="380"/>
                      <a:pt x="2967" y="1339"/>
                    </a:cubicBezTo>
                    <a:cubicBezTo>
                      <a:pt x="1893" y="2175"/>
                      <a:pt x="1277" y="3163"/>
                      <a:pt x="1023" y="4206"/>
                    </a:cubicBezTo>
                    <a:cubicBezTo>
                      <a:pt x="410" y="5142"/>
                      <a:pt x="35" y="6243"/>
                      <a:pt x="28" y="7317"/>
                    </a:cubicBezTo>
                    <a:cubicBezTo>
                      <a:pt x="0" y="11127"/>
                      <a:pt x="2912" y="13907"/>
                      <a:pt x="5765" y="15997"/>
                    </a:cubicBezTo>
                    <a:cubicBezTo>
                      <a:pt x="7720" y="17428"/>
                      <a:pt x="10075" y="18420"/>
                      <a:pt x="12462" y="18420"/>
                    </a:cubicBezTo>
                    <a:cubicBezTo>
                      <a:pt x="13445" y="18420"/>
                      <a:pt x="14434" y="18252"/>
                      <a:pt x="15401" y="17876"/>
                    </a:cubicBezTo>
                    <a:cubicBezTo>
                      <a:pt x="18809" y="16551"/>
                      <a:pt x="20826" y="13168"/>
                      <a:pt x="19882" y="9534"/>
                    </a:cubicBezTo>
                    <a:cubicBezTo>
                      <a:pt x="19032" y="6254"/>
                      <a:pt x="16351" y="3479"/>
                      <a:pt x="13443" y="1879"/>
                    </a:cubicBezTo>
                    <a:cubicBezTo>
                      <a:pt x="11581" y="853"/>
                      <a:pt x="9287" y="1"/>
                      <a:pt x="7088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0"/>
              <p:cNvSpPr/>
              <p:nvPr/>
            </p:nvSpPr>
            <p:spPr>
              <a:xfrm>
                <a:off x="5277550" y="1969963"/>
                <a:ext cx="462714" cy="624466"/>
              </a:xfrm>
              <a:custGeom>
                <a:avLst/>
                <a:gdLst/>
                <a:ahLst/>
                <a:cxnLst/>
                <a:rect l="l" t="t" r="r" b="b"/>
                <a:pathLst>
                  <a:path w="25042" h="33796" extrusionOk="0">
                    <a:moveTo>
                      <a:pt x="12073" y="1063"/>
                    </a:moveTo>
                    <a:cubicBezTo>
                      <a:pt x="13169" y="1063"/>
                      <a:pt x="14314" y="1238"/>
                      <a:pt x="15512" y="1609"/>
                    </a:cubicBezTo>
                    <a:cubicBezTo>
                      <a:pt x="14076" y="3158"/>
                      <a:pt x="12573" y="4332"/>
                      <a:pt x="10893" y="5302"/>
                    </a:cubicBezTo>
                    <a:cubicBezTo>
                      <a:pt x="9049" y="6370"/>
                      <a:pt x="7176" y="7396"/>
                      <a:pt x="5379" y="8538"/>
                    </a:cubicBezTo>
                    <a:cubicBezTo>
                      <a:pt x="3624" y="9653"/>
                      <a:pt x="1897" y="10844"/>
                      <a:pt x="971" y="12864"/>
                    </a:cubicBezTo>
                    <a:cubicBezTo>
                      <a:pt x="847" y="9332"/>
                      <a:pt x="2052" y="6256"/>
                      <a:pt x="4695" y="4016"/>
                    </a:cubicBezTo>
                    <a:cubicBezTo>
                      <a:pt x="6872" y="2168"/>
                      <a:pt x="9315" y="1063"/>
                      <a:pt x="12073" y="1063"/>
                    </a:cubicBezTo>
                    <a:close/>
                    <a:moveTo>
                      <a:pt x="16183" y="1813"/>
                    </a:moveTo>
                    <a:cubicBezTo>
                      <a:pt x="17518" y="2305"/>
                      <a:pt x="18706" y="2972"/>
                      <a:pt x="19817" y="3806"/>
                    </a:cubicBezTo>
                    <a:cubicBezTo>
                      <a:pt x="20354" y="4208"/>
                      <a:pt x="20447" y="4621"/>
                      <a:pt x="20213" y="5231"/>
                    </a:cubicBezTo>
                    <a:cubicBezTo>
                      <a:pt x="19542" y="7006"/>
                      <a:pt x="18323" y="8321"/>
                      <a:pt x="16785" y="9350"/>
                    </a:cubicBezTo>
                    <a:cubicBezTo>
                      <a:pt x="14052" y="11170"/>
                      <a:pt x="11241" y="12847"/>
                      <a:pt x="8243" y="14210"/>
                    </a:cubicBezTo>
                    <a:cubicBezTo>
                      <a:pt x="5707" y="15366"/>
                      <a:pt x="3387" y="16839"/>
                      <a:pt x="2086" y="19558"/>
                    </a:cubicBezTo>
                    <a:cubicBezTo>
                      <a:pt x="506" y="14812"/>
                      <a:pt x="386" y="13184"/>
                      <a:pt x="4113" y="10087"/>
                    </a:cubicBezTo>
                    <a:cubicBezTo>
                      <a:pt x="5954" y="8558"/>
                      <a:pt x="8102" y="7526"/>
                      <a:pt x="10184" y="6397"/>
                    </a:cubicBezTo>
                    <a:cubicBezTo>
                      <a:pt x="12418" y="5186"/>
                      <a:pt x="14562" y="3878"/>
                      <a:pt x="16183" y="1813"/>
                    </a:cubicBezTo>
                    <a:close/>
                    <a:moveTo>
                      <a:pt x="20925" y="4934"/>
                    </a:moveTo>
                    <a:cubicBezTo>
                      <a:pt x="22072" y="6160"/>
                      <a:pt x="22577" y="7615"/>
                      <a:pt x="23183" y="9009"/>
                    </a:cubicBezTo>
                    <a:cubicBezTo>
                      <a:pt x="23386" y="9481"/>
                      <a:pt x="23117" y="9866"/>
                      <a:pt x="22836" y="10200"/>
                    </a:cubicBezTo>
                    <a:cubicBezTo>
                      <a:pt x="20147" y="13367"/>
                      <a:pt x="17563" y="16622"/>
                      <a:pt x="13271" y="17833"/>
                    </a:cubicBezTo>
                    <a:cubicBezTo>
                      <a:pt x="11647" y="18294"/>
                      <a:pt x="10129" y="19117"/>
                      <a:pt x="8556" y="19760"/>
                    </a:cubicBezTo>
                    <a:cubicBezTo>
                      <a:pt x="6296" y="20690"/>
                      <a:pt x="4912" y="22408"/>
                      <a:pt x="4127" y="24692"/>
                    </a:cubicBezTo>
                    <a:cubicBezTo>
                      <a:pt x="2042" y="22149"/>
                      <a:pt x="2172" y="19716"/>
                      <a:pt x="4423" y="17530"/>
                    </a:cubicBezTo>
                    <a:cubicBezTo>
                      <a:pt x="6013" y="15989"/>
                      <a:pt x="7947" y="15004"/>
                      <a:pt x="9895" y="14034"/>
                    </a:cubicBezTo>
                    <a:cubicBezTo>
                      <a:pt x="12163" y="12901"/>
                      <a:pt x="14376" y="11677"/>
                      <a:pt x="16492" y="10282"/>
                    </a:cubicBezTo>
                    <a:cubicBezTo>
                      <a:pt x="18485" y="8971"/>
                      <a:pt x="19969" y="7216"/>
                      <a:pt x="20925" y="4934"/>
                    </a:cubicBezTo>
                    <a:close/>
                    <a:moveTo>
                      <a:pt x="23730" y="10324"/>
                    </a:moveTo>
                    <a:lnTo>
                      <a:pt x="23730" y="10324"/>
                    </a:lnTo>
                    <a:cubicBezTo>
                      <a:pt x="23816" y="13177"/>
                      <a:pt x="24164" y="15920"/>
                      <a:pt x="22185" y="18278"/>
                    </a:cubicBezTo>
                    <a:cubicBezTo>
                      <a:pt x="20550" y="20225"/>
                      <a:pt x="18520" y="21633"/>
                      <a:pt x="16249" y="22721"/>
                    </a:cubicBezTo>
                    <a:cubicBezTo>
                      <a:pt x="14314" y="23643"/>
                      <a:pt x="12490" y="24744"/>
                      <a:pt x="10752" y="25993"/>
                    </a:cubicBezTo>
                    <a:cubicBezTo>
                      <a:pt x="9393" y="26964"/>
                      <a:pt x="8170" y="28055"/>
                      <a:pt x="7679" y="29855"/>
                    </a:cubicBezTo>
                    <a:cubicBezTo>
                      <a:pt x="6426" y="28671"/>
                      <a:pt x="5583" y="27350"/>
                      <a:pt x="4791" y="25987"/>
                    </a:cubicBezTo>
                    <a:cubicBezTo>
                      <a:pt x="4595" y="25646"/>
                      <a:pt x="4701" y="25299"/>
                      <a:pt x="4798" y="24951"/>
                    </a:cubicBezTo>
                    <a:cubicBezTo>
                      <a:pt x="5390" y="22899"/>
                      <a:pt x="6633" y="21371"/>
                      <a:pt x="8556" y="20453"/>
                    </a:cubicBezTo>
                    <a:cubicBezTo>
                      <a:pt x="10088" y="19719"/>
                      <a:pt x="11612" y="18904"/>
                      <a:pt x="13226" y="18422"/>
                    </a:cubicBezTo>
                    <a:cubicBezTo>
                      <a:pt x="17229" y="17225"/>
                      <a:pt x="20007" y="14482"/>
                      <a:pt x="22584" y="11432"/>
                    </a:cubicBezTo>
                    <a:cubicBezTo>
                      <a:pt x="22880" y="11081"/>
                      <a:pt x="23066" y="10623"/>
                      <a:pt x="23730" y="10324"/>
                    </a:cubicBezTo>
                    <a:close/>
                    <a:moveTo>
                      <a:pt x="22832" y="18735"/>
                    </a:moveTo>
                    <a:cubicBezTo>
                      <a:pt x="21693" y="23812"/>
                      <a:pt x="19201" y="28096"/>
                      <a:pt x="15361" y="31535"/>
                    </a:cubicBezTo>
                    <a:cubicBezTo>
                      <a:pt x="14473" y="32330"/>
                      <a:pt x="13384" y="32707"/>
                      <a:pt x="12296" y="32707"/>
                    </a:cubicBezTo>
                    <a:cubicBezTo>
                      <a:pt x="10867" y="32707"/>
                      <a:pt x="9440" y="32057"/>
                      <a:pt x="8470" y="30853"/>
                    </a:cubicBezTo>
                    <a:cubicBezTo>
                      <a:pt x="8195" y="30509"/>
                      <a:pt x="8237" y="30203"/>
                      <a:pt x="8364" y="29866"/>
                    </a:cubicBezTo>
                    <a:cubicBezTo>
                      <a:pt x="8718" y="28926"/>
                      <a:pt x="9241" y="28110"/>
                      <a:pt x="10016" y="27439"/>
                    </a:cubicBezTo>
                    <a:cubicBezTo>
                      <a:pt x="11674" y="26001"/>
                      <a:pt x="13539" y="24865"/>
                      <a:pt x="15491" y="23904"/>
                    </a:cubicBezTo>
                    <a:cubicBezTo>
                      <a:pt x="18214" y="22569"/>
                      <a:pt x="20801" y="21086"/>
                      <a:pt x="22832" y="18735"/>
                    </a:cubicBezTo>
                    <a:close/>
                    <a:moveTo>
                      <a:pt x="12629" y="1"/>
                    </a:moveTo>
                    <a:cubicBezTo>
                      <a:pt x="11656" y="1"/>
                      <a:pt x="10642" y="133"/>
                      <a:pt x="9585" y="416"/>
                    </a:cubicBezTo>
                    <a:cubicBezTo>
                      <a:pt x="3724" y="1981"/>
                      <a:pt x="427" y="6721"/>
                      <a:pt x="1" y="12406"/>
                    </a:cubicBezTo>
                    <a:cubicBezTo>
                      <a:pt x="234" y="19554"/>
                      <a:pt x="2606" y="25869"/>
                      <a:pt x="7465" y="31159"/>
                    </a:cubicBezTo>
                    <a:cubicBezTo>
                      <a:pt x="9074" y="32912"/>
                      <a:pt x="10671" y="33796"/>
                      <a:pt x="12282" y="33796"/>
                    </a:cubicBezTo>
                    <a:cubicBezTo>
                      <a:pt x="13822" y="33796"/>
                      <a:pt x="15375" y="32990"/>
                      <a:pt x="16967" y="31366"/>
                    </a:cubicBezTo>
                    <a:cubicBezTo>
                      <a:pt x="19700" y="28575"/>
                      <a:pt x="21765" y="25291"/>
                      <a:pt x="23014" y="21547"/>
                    </a:cubicBezTo>
                    <a:cubicBezTo>
                      <a:pt x="23840" y="19062"/>
                      <a:pt x="24339" y="16512"/>
                      <a:pt x="24622" y="13907"/>
                    </a:cubicBezTo>
                    <a:cubicBezTo>
                      <a:pt x="25041" y="10055"/>
                      <a:pt x="23730" y="6603"/>
                      <a:pt x="21204" y="4009"/>
                    </a:cubicBezTo>
                    <a:cubicBezTo>
                      <a:pt x="18833" y="1573"/>
                      <a:pt x="15978" y="1"/>
                      <a:pt x="12629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7" name="Google Shape;277;p30"/>
            <p:cNvGrpSpPr/>
            <p:nvPr/>
          </p:nvGrpSpPr>
          <p:grpSpPr>
            <a:xfrm>
              <a:off x="7185068" y="1834488"/>
              <a:ext cx="643850" cy="895425"/>
              <a:chOff x="7237193" y="1834488"/>
              <a:chExt cx="643850" cy="895425"/>
            </a:xfrm>
          </p:grpSpPr>
          <p:sp>
            <p:nvSpPr>
              <p:cNvPr id="278" name="Google Shape;278;p30"/>
              <p:cNvSpPr/>
              <p:nvPr/>
            </p:nvSpPr>
            <p:spPr>
              <a:xfrm rot="-8593875" flipH="1">
                <a:off x="7377298" y="2219029"/>
                <a:ext cx="101333" cy="50178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5405" extrusionOk="0">
                    <a:moveTo>
                      <a:pt x="1560" y="0"/>
                    </a:moveTo>
                    <a:cubicBezTo>
                      <a:pt x="1534" y="0"/>
                      <a:pt x="1508" y="1"/>
                      <a:pt x="1482" y="3"/>
                    </a:cubicBezTo>
                    <a:cubicBezTo>
                      <a:pt x="1283" y="17"/>
                      <a:pt x="1098" y="74"/>
                      <a:pt x="930" y="174"/>
                    </a:cubicBezTo>
                    <a:cubicBezTo>
                      <a:pt x="899" y="191"/>
                      <a:pt x="868" y="212"/>
                      <a:pt x="838" y="232"/>
                    </a:cubicBezTo>
                    <a:cubicBezTo>
                      <a:pt x="745" y="294"/>
                      <a:pt x="662" y="370"/>
                      <a:pt x="583" y="452"/>
                    </a:cubicBezTo>
                    <a:cubicBezTo>
                      <a:pt x="515" y="524"/>
                      <a:pt x="453" y="603"/>
                      <a:pt x="395" y="688"/>
                    </a:cubicBezTo>
                    <a:cubicBezTo>
                      <a:pt x="309" y="812"/>
                      <a:pt x="241" y="953"/>
                      <a:pt x="186" y="1093"/>
                    </a:cubicBezTo>
                    <a:cubicBezTo>
                      <a:pt x="168" y="1141"/>
                      <a:pt x="151" y="1193"/>
                      <a:pt x="138" y="1241"/>
                    </a:cubicBezTo>
                    <a:cubicBezTo>
                      <a:pt x="121" y="1296"/>
                      <a:pt x="107" y="1354"/>
                      <a:pt x="94" y="1412"/>
                    </a:cubicBezTo>
                    <a:cubicBezTo>
                      <a:pt x="69" y="1529"/>
                      <a:pt x="52" y="1646"/>
                      <a:pt x="42" y="1766"/>
                    </a:cubicBezTo>
                    <a:cubicBezTo>
                      <a:pt x="11" y="2064"/>
                      <a:pt x="15" y="2366"/>
                      <a:pt x="11" y="2661"/>
                    </a:cubicBezTo>
                    <a:cubicBezTo>
                      <a:pt x="7" y="2945"/>
                      <a:pt x="4" y="3230"/>
                      <a:pt x="4" y="3515"/>
                    </a:cubicBezTo>
                    <a:cubicBezTo>
                      <a:pt x="1" y="3799"/>
                      <a:pt x="4" y="4084"/>
                      <a:pt x="7" y="4365"/>
                    </a:cubicBezTo>
                    <a:cubicBezTo>
                      <a:pt x="7" y="4650"/>
                      <a:pt x="15" y="4935"/>
                      <a:pt x="21" y="5219"/>
                    </a:cubicBezTo>
                    <a:cubicBezTo>
                      <a:pt x="28" y="5503"/>
                      <a:pt x="38" y="5788"/>
                      <a:pt x="48" y="6073"/>
                    </a:cubicBezTo>
                    <a:cubicBezTo>
                      <a:pt x="69" y="6638"/>
                      <a:pt x="100" y="7208"/>
                      <a:pt x="141" y="7778"/>
                    </a:cubicBezTo>
                    <a:cubicBezTo>
                      <a:pt x="145" y="7860"/>
                      <a:pt x="155" y="7973"/>
                      <a:pt x="162" y="8117"/>
                    </a:cubicBezTo>
                    <a:cubicBezTo>
                      <a:pt x="168" y="8202"/>
                      <a:pt x="176" y="8299"/>
                      <a:pt x="186" y="8401"/>
                    </a:cubicBezTo>
                    <a:cubicBezTo>
                      <a:pt x="196" y="8577"/>
                      <a:pt x="213" y="8772"/>
                      <a:pt x="230" y="8988"/>
                    </a:cubicBezTo>
                    <a:cubicBezTo>
                      <a:pt x="258" y="9334"/>
                      <a:pt x="289" y="9725"/>
                      <a:pt x="330" y="10141"/>
                    </a:cubicBezTo>
                    <a:cubicBezTo>
                      <a:pt x="378" y="10662"/>
                      <a:pt x="433" y="11217"/>
                      <a:pt x="494" y="11769"/>
                    </a:cubicBezTo>
                    <a:cubicBezTo>
                      <a:pt x="508" y="11879"/>
                      <a:pt x="522" y="11988"/>
                      <a:pt x="536" y="12099"/>
                    </a:cubicBezTo>
                    <a:cubicBezTo>
                      <a:pt x="556" y="12263"/>
                      <a:pt x="577" y="12425"/>
                      <a:pt x="597" y="12585"/>
                    </a:cubicBezTo>
                    <a:cubicBezTo>
                      <a:pt x="618" y="12743"/>
                      <a:pt x="642" y="12901"/>
                      <a:pt x="662" y="13055"/>
                    </a:cubicBezTo>
                    <a:cubicBezTo>
                      <a:pt x="700" y="13309"/>
                      <a:pt x="741" y="13556"/>
                      <a:pt x="783" y="13786"/>
                    </a:cubicBezTo>
                    <a:cubicBezTo>
                      <a:pt x="796" y="13875"/>
                      <a:pt x="814" y="13964"/>
                      <a:pt x="830" y="14050"/>
                    </a:cubicBezTo>
                    <a:cubicBezTo>
                      <a:pt x="848" y="14136"/>
                      <a:pt x="865" y="14221"/>
                      <a:pt x="882" y="14300"/>
                    </a:cubicBezTo>
                    <a:cubicBezTo>
                      <a:pt x="896" y="14355"/>
                      <a:pt x="906" y="14407"/>
                      <a:pt x="920" y="14462"/>
                    </a:cubicBezTo>
                    <a:cubicBezTo>
                      <a:pt x="1006" y="14821"/>
                      <a:pt x="1098" y="15100"/>
                      <a:pt x="1194" y="15257"/>
                    </a:cubicBezTo>
                    <a:cubicBezTo>
                      <a:pt x="1246" y="15339"/>
                      <a:pt x="1297" y="15388"/>
                      <a:pt x="1352" y="15398"/>
                    </a:cubicBezTo>
                    <a:cubicBezTo>
                      <a:pt x="1374" y="15402"/>
                      <a:pt x="1397" y="15404"/>
                      <a:pt x="1421" y="15404"/>
                    </a:cubicBezTo>
                    <a:cubicBezTo>
                      <a:pt x="1501" y="15404"/>
                      <a:pt x="1584" y="15378"/>
                      <a:pt x="1653" y="15333"/>
                    </a:cubicBezTo>
                    <a:cubicBezTo>
                      <a:pt x="1770" y="15254"/>
                      <a:pt x="1849" y="15116"/>
                      <a:pt x="1818" y="14942"/>
                    </a:cubicBezTo>
                    <a:cubicBezTo>
                      <a:pt x="1767" y="14660"/>
                      <a:pt x="1746" y="14365"/>
                      <a:pt x="1750" y="14057"/>
                    </a:cubicBezTo>
                    <a:cubicBezTo>
                      <a:pt x="1753" y="13933"/>
                      <a:pt x="1756" y="13807"/>
                      <a:pt x="1767" y="13680"/>
                    </a:cubicBezTo>
                    <a:cubicBezTo>
                      <a:pt x="1791" y="13302"/>
                      <a:pt x="1843" y="12908"/>
                      <a:pt x="1914" y="12510"/>
                    </a:cubicBezTo>
                    <a:cubicBezTo>
                      <a:pt x="1938" y="12376"/>
                      <a:pt x="1962" y="12246"/>
                      <a:pt x="1990" y="12112"/>
                    </a:cubicBezTo>
                    <a:cubicBezTo>
                      <a:pt x="2055" y="11779"/>
                      <a:pt x="2127" y="11444"/>
                      <a:pt x="2202" y="11114"/>
                    </a:cubicBezTo>
                    <a:cubicBezTo>
                      <a:pt x="2381" y="10322"/>
                      <a:pt x="2563" y="9550"/>
                      <a:pt x="2638" y="8871"/>
                    </a:cubicBezTo>
                    <a:cubicBezTo>
                      <a:pt x="2703" y="8316"/>
                      <a:pt x="2764" y="7754"/>
                      <a:pt x="2823" y="7191"/>
                    </a:cubicBezTo>
                    <a:cubicBezTo>
                      <a:pt x="2854" y="6910"/>
                      <a:pt x="2881" y="6629"/>
                      <a:pt x="2905" y="6347"/>
                    </a:cubicBezTo>
                    <a:cubicBezTo>
                      <a:pt x="2933" y="6062"/>
                      <a:pt x="2957" y="5782"/>
                      <a:pt x="2978" y="5500"/>
                    </a:cubicBezTo>
                    <a:cubicBezTo>
                      <a:pt x="3032" y="4794"/>
                      <a:pt x="3073" y="4084"/>
                      <a:pt x="3094" y="3381"/>
                    </a:cubicBezTo>
                    <a:cubicBezTo>
                      <a:pt x="3104" y="2955"/>
                      <a:pt x="3111" y="2534"/>
                      <a:pt x="3104" y="2112"/>
                    </a:cubicBezTo>
                    <a:cubicBezTo>
                      <a:pt x="3101" y="1858"/>
                      <a:pt x="3070" y="1591"/>
                      <a:pt x="3005" y="1334"/>
                    </a:cubicBezTo>
                    <a:cubicBezTo>
                      <a:pt x="2981" y="1231"/>
                      <a:pt x="2946" y="1128"/>
                      <a:pt x="2908" y="1032"/>
                    </a:cubicBezTo>
                    <a:cubicBezTo>
                      <a:pt x="2851" y="884"/>
                      <a:pt x="2782" y="747"/>
                      <a:pt x="2693" y="620"/>
                    </a:cubicBezTo>
                    <a:cubicBezTo>
                      <a:pt x="2514" y="370"/>
                      <a:pt x="2275" y="171"/>
                      <a:pt x="1949" y="65"/>
                    </a:cubicBezTo>
                    <a:cubicBezTo>
                      <a:pt x="1815" y="22"/>
                      <a:pt x="1686" y="0"/>
                      <a:pt x="156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0"/>
              <p:cNvSpPr/>
              <p:nvPr/>
            </p:nvSpPr>
            <p:spPr>
              <a:xfrm>
                <a:off x="7237193" y="1834488"/>
                <a:ext cx="643850" cy="895425"/>
              </a:xfrm>
              <a:custGeom>
                <a:avLst/>
                <a:gdLst/>
                <a:ahLst/>
                <a:cxnLst/>
                <a:rect l="l" t="t" r="r" b="b"/>
                <a:pathLst>
                  <a:path w="25754" h="35817" extrusionOk="0">
                    <a:moveTo>
                      <a:pt x="23472" y="1111"/>
                    </a:moveTo>
                    <a:cubicBezTo>
                      <a:pt x="24009" y="5840"/>
                      <a:pt x="23547" y="9933"/>
                      <a:pt x="16358" y="11966"/>
                    </a:cubicBezTo>
                    <a:cubicBezTo>
                      <a:pt x="14342" y="8624"/>
                      <a:pt x="16162" y="3824"/>
                      <a:pt x="20000" y="2581"/>
                    </a:cubicBezTo>
                    <a:cubicBezTo>
                      <a:pt x="21190" y="2192"/>
                      <a:pt x="22375" y="1824"/>
                      <a:pt x="23472" y="1111"/>
                    </a:cubicBezTo>
                    <a:close/>
                    <a:moveTo>
                      <a:pt x="14179" y="15571"/>
                    </a:moveTo>
                    <a:cubicBezTo>
                      <a:pt x="14300" y="15571"/>
                      <a:pt x="14447" y="15611"/>
                      <a:pt x="14634" y="15710"/>
                    </a:cubicBezTo>
                    <a:cubicBezTo>
                      <a:pt x="10236" y="22226"/>
                      <a:pt x="7717" y="29945"/>
                      <a:pt x="1298" y="35314"/>
                    </a:cubicBezTo>
                    <a:cubicBezTo>
                      <a:pt x="1015" y="34206"/>
                      <a:pt x="1319" y="33504"/>
                      <a:pt x="1608" y="32840"/>
                    </a:cubicBezTo>
                    <a:cubicBezTo>
                      <a:pt x="2980" y="29669"/>
                      <a:pt x="4674" y="26675"/>
                      <a:pt x="6856" y="23995"/>
                    </a:cubicBezTo>
                    <a:cubicBezTo>
                      <a:pt x="9051" y="21296"/>
                      <a:pt x="11334" y="18667"/>
                      <a:pt x="13588" y="16013"/>
                    </a:cubicBezTo>
                    <a:cubicBezTo>
                      <a:pt x="13739" y="15837"/>
                      <a:pt x="13867" y="15571"/>
                      <a:pt x="14179" y="15571"/>
                    </a:cubicBezTo>
                    <a:close/>
                    <a:moveTo>
                      <a:pt x="23827" y="0"/>
                    </a:moveTo>
                    <a:lnTo>
                      <a:pt x="23827" y="0"/>
                    </a:lnTo>
                    <a:cubicBezTo>
                      <a:pt x="22340" y="1397"/>
                      <a:pt x="20405" y="1559"/>
                      <a:pt x="18774" y="2399"/>
                    </a:cubicBezTo>
                    <a:cubicBezTo>
                      <a:pt x="15519" y="4071"/>
                      <a:pt x="13894" y="7840"/>
                      <a:pt x="14995" y="11116"/>
                    </a:cubicBezTo>
                    <a:cubicBezTo>
                      <a:pt x="15350" y="12166"/>
                      <a:pt x="14985" y="13013"/>
                      <a:pt x="14420" y="13697"/>
                    </a:cubicBezTo>
                    <a:cubicBezTo>
                      <a:pt x="12001" y="16623"/>
                      <a:pt x="9478" y="19459"/>
                      <a:pt x="7028" y="22356"/>
                    </a:cubicBezTo>
                    <a:cubicBezTo>
                      <a:pt x="4292" y="25592"/>
                      <a:pt x="2286" y="29261"/>
                      <a:pt x="758" y="33194"/>
                    </a:cubicBezTo>
                    <a:cubicBezTo>
                      <a:pt x="455" y="33972"/>
                      <a:pt x="0" y="35018"/>
                      <a:pt x="874" y="35600"/>
                    </a:cubicBezTo>
                    <a:cubicBezTo>
                      <a:pt x="1104" y="35752"/>
                      <a:pt x="1326" y="35816"/>
                      <a:pt x="1540" y="35816"/>
                    </a:cubicBezTo>
                    <a:cubicBezTo>
                      <a:pt x="2181" y="35816"/>
                      <a:pt x="2752" y="35246"/>
                      <a:pt x="3242" y="34774"/>
                    </a:cubicBezTo>
                    <a:cubicBezTo>
                      <a:pt x="4901" y="33173"/>
                      <a:pt x="6429" y="31442"/>
                      <a:pt x="7585" y="29450"/>
                    </a:cubicBezTo>
                    <a:cubicBezTo>
                      <a:pt x="10504" y="24421"/>
                      <a:pt x="13351" y="19352"/>
                      <a:pt x="16221" y="14293"/>
                    </a:cubicBezTo>
                    <a:cubicBezTo>
                      <a:pt x="16355" y="14055"/>
                      <a:pt x="16472" y="13790"/>
                      <a:pt x="16523" y="13526"/>
                    </a:cubicBezTo>
                    <a:cubicBezTo>
                      <a:pt x="16665" y="12771"/>
                      <a:pt x="17167" y="12396"/>
                      <a:pt x="17832" y="12138"/>
                    </a:cubicBezTo>
                    <a:cubicBezTo>
                      <a:pt x="18602" y="11836"/>
                      <a:pt x="19370" y="11515"/>
                      <a:pt x="20127" y="11185"/>
                    </a:cubicBezTo>
                    <a:cubicBezTo>
                      <a:pt x="23751" y="9612"/>
                      <a:pt x="25754" y="3937"/>
                      <a:pt x="23827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1"/>
          <p:cNvSpPr/>
          <p:nvPr/>
        </p:nvSpPr>
        <p:spPr>
          <a:xfrm>
            <a:off x="-4130450" y="-4132100"/>
            <a:ext cx="8214000" cy="7168200"/>
          </a:xfrm>
          <a:prstGeom prst="pie">
            <a:avLst>
              <a:gd name="adj1" fmla="val 0"/>
              <a:gd name="adj2" fmla="val 5433627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1"/>
          <p:cNvSpPr txBox="1">
            <a:spLocks noGrp="1"/>
          </p:cNvSpPr>
          <p:nvPr>
            <p:ph type="title"/>
          </p:nvPr>
        </p:nvSpPr>
        <p:spPr>
          <a:xfrm>
            <a:off x="720000" y="543750"/>
            <a:ext cx="3321600" cy="17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AWESOME WORDS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2"/>
          <p:cNvSpPr/>
          <p:nvPr/>
        </p:nvSpPr>
        <p:spPr>
          <a:xfrm rot="-9911921">
            <a:off x="6843489" y="1579779"/>
            <a:ext cx="751827" cy="664969"/>
          </a:xfrm>
          <a:custGeom>
            <a:avLst/>
            <a:gdLst/>
            <a:ahLst/>
            <a:cxnLst/>
            <a:rect l="l" t="t" r="r" b="b"/>
            <a:pathLst>
              <a:path w="20826" h="18420" extrusionOk="0">
                <a:moveTo>
                  <a:pt x="7088" y="1"/>
                </a:moveTo>
                <a:cubicBezTo>
                  <a:pt x="5621" y="1"/>
                  <a:pt x="4195" y="380"/>
                  <a:pt x="2967" y="1339"/>
                </a:cubicBezTo>
                <a:cubicBezTo>
                  <a:pt x="1893" y="2175"/>
                  <a:pt x="1277" y="3163"/>
                  <a:pt x="1023" y="4206"/>
                </a:cubicBezTo>
                <a:cubicBezTo>
                  <a:pt x="410" y="5142"/>
                  <a:pt x="35" y="6243"/>
                  <a:pt x="28" y="7317"/>
                </a:cubicBezTo>
                <a:cubicBezTo>
                  <a:pt x="0" y="11127"/>
                  <a:pt x="2912" y="13907"/>
                  <a:pt x="5765" y="15997"/>
                </a:cubicBezTo>
                <a:cubicBezTo>
                  <a:pt x="7720" y="17428"/>
                  <a:pt x="10075" y="18420"/>
                  <a:pt x="12462" y="18420"/>
                </a:cubicBezTo>
                <a:cubicBezTo>
                  <a:pt x="13445" y="18420"/>
                  <a:pt x="14434" y="18252"/>
                  <a:pt x="15401" y="17876"/>
                </a:cubicBezTo>
                <a:cubicBezTo>
                  <a:pt x="18809" y="16551"/>
                  <a:pt x="20826" y="13168"/>
                  <a:pt x="19882" y="9534"/>
                </a:cubicBezTo>
                <a:cubicBezTo>
                  <a:pt x="19032" y="6254"/>
                  <a:pt x="16351" y="3479"/>
                  <a:pt x="13443" y="1879"/>
                </a:cubicBezTo>
                <a:cubicBezTo>
                  <a:pt x="11581" y="853"/>
                  <a:pt x="9287" y="1"/>
                  <a:pt x="7088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2"/>
          <p:cNvSpPr/>
          <p:nvPr/>
        </p:nvSpPr>
        <p:spPr>
          <a:xfrm rot="5648767">
            <a:off x="1595361" y="1579795"/>
            <a:ext cx="751808" cy="664952"/>
          </a:xfrm>
          <a:custGeom>
            <a:avLst/>
            <a:gdLst/>
            <a:ahLst/>
            <a:cxnLst/>
            <a:rect l="l" t="t" r="r" b="b"/>
            <a:pathLst>
              <a:path w="20826" h="18420" extrusionOk="0">
                <a:moveTo>
                  <a:pt x="7088" y="1"/>
                </a:moveTo>
                <a:cubicBezTo>
                  <a:pt x="5621" y="1"/>
                  <a:pt x="4195" y="380"/>
                  <a:pt x="2967" y="1339"/>
                </a:cubicBezTo>
                <a:cubicBezTo>
                  <a:pt x="1893" y="2175"/>
                  <a:pt x="1277" y="3163"/>
                  <a:pt x="1023" y="4206"/>
                </a:cubicBezTo>
                <a:cubicBezTo>
                  <a:pt x="410" y="5142"/>
                  <a:pt x="35" y="6243"/>
                  <a:pt x="28" y="7317"/>
                </a:cubicBezTo>
                <a:cubicBezTo>
                  <a:pt x="0" y="11127"/>
                  <a:pt x="2912" y="13907"/>
                  <a:pt x="5765" y="15997"/>
                </a:cubicBezTo>
                <a:cubicBezTo>
                  <a:pt x="7720" y="17428"/>
                  <a:pt x="10075" y="18420"/>
                  <a:pt x="12462" y="18420"/>
                </a:cubicBezTo>
                <a:cubicBezTo>
                  <a:pt x="13445" y="18420"/>
                  <a:pt x="14434" y="18252"/>
                  <a:pt x="15401" y="17876"/>
                </a:cubicBezTo>
                <a:cubicBezTo>
                  <a:pt x="18809" y="16551"/>
                  <a:pt x="20826" y="13168"/>
                  <a:pt x="19882" y="9534"/>
                </a:cubicBezTo>
                <a:cubicBezTo>
                  <a:pt x="19032" y="6254"/>
                  <a:pt x="16351" y="3479"/>
                  <a:pt x="13443" y="1879"/>
                </a:cubicBezTo>
                <a:cubicBezTo>
                  <a:pt x="11581" y="853"/>
                  <a:pt x="9287" y="1"/>
                  <a:pt x="7088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2"/>
          <p:cNvSpPr/>
          <p:nvPr/>
        </p:nvSpPr>
        <p:spPr>
          <a:xfrm rot="10800000">
            <a:off x="4196222" y="1579786"/>
            <a:ext cx="751819" cy="664962"/>
          </a:xfrm>
          <a:custGeom>
            <a:avLst/>
            <a:gdLst/>
            <a:ahLst/>
            <a:cxnLst/>
            <a:rect l="l" t="t" r="r" b="b"/>
            <a:pathLst>
              <a:path w="20826" h="18420" extrusionOk="0">
                <a:moveTo>
                  <a:pt x="7088" y="1"/>
                </a:moveTo>
                <a:cubicBezTo>
                  <a:pt x="5621" y="1"/>
                  <a:pt x="4195" y="380"/>
                  <a:pt x="2967" y="1339"/>
                </a:cubicBezTo>
                <a:cubicBezTo>
                  <a:pt x="1893" y="2175"/>
                  <a:pt x="1277" y="3163"/>
                  <a:pt x="1023" y="4206"/>
                </a:cubicBezTo>
                <a:cubicBezTo>
                  <a:pt x="410" y="5142"/>
                  <a:pt x="35" y="6243"/>
                  <a:pt x="28" y="7317"/>
                </a:cubicBezTo>
                <a:cubicBezTo>
                  <a:pt x="0" y="11127"/>
                  <a:pt x="2912" y="13907"/>
                  <a:pt x="5765" y="15997"/>
                </a:cubicBezTo>
                <a:cubicBezTo>
                  <a:pt x="7720" y="17428"/>
                  <a:pt x="10075" y="18420"/>
                  <a:pt x="12462" y="18420"/>
                </a:cubicBezTo>
                <a:cubicBezTo>
                  <a:pt x="13445" y="18420"/>
                  <a:pt x="14434" y="18252"/>
                  <a:pt x="15401" y="17876"/>
                </a:cubicBezTo>
                <a:cubicBezTo>
                  <a:pt x="18809" y="16551"/>
                  <a:pt x="20826" y="13168"/>
                  <a:pt x="19882" y="9534"/>
                </a:cubicBezTo>
                <a:cubicBezTo>
                  <a:pt x="19032" y="6254"/>
                  <a:pt x="16351" y="3479"/>
                  <a:pt x="13443" y="1879"/>
                </a:cubicBezTo>
                <a:cubicBezTo>
                  <a:pt x="11581" y="853"/>
                  <a:pt x="9287" y="1"/>
                  <a:pt x="7088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RECOMMENDED PATTERNS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94" name="Google Shape;294;p32"/>
          <p:cNvSpPr/>
          <p:nvPr/>
        </p:nvSpPr>
        <p:spPr>
          <a:xfrm rot="-9697743">
            <a:off x="6787138" y="3327063"/>
            <a:ext cx="751814" cy="664958"/>
          </a:xfrm>
          <a:custGeom>
            <a:avLst/>
            <a:gdLst/>
            <a:ahLst/>
            <a:cxnLst/>
            <a:rect l="l" t="t" r="r" b="b"/>
            <a:pathLst>
              <a:path w="20826" h="18420" extrusionOk="0">
                <a:moveTo>
                  <a:pt x="7088" y="1"/>
                </a:moveTo>
                <a:cubicBezTo>
                  <a:pt x="5621" y="1"/>
                  <a:pt x="4195" y="380"/>
                  <a:pt x="2967" y="1339"/>
                </a:cubicBezTo>
                <a:cubicBezTo>
                  <a:pt x="1893" y="2175"/>
                  <a:pt x="1277" y="3163"/>
                  <a:pt x="1023" y="4206"/>
                </a:cubicBezTo>
                <a:cubicBezTo>
                  <a:pt x="410" y="5142"/>
                  <a:pt x="35" y="6243"/>
                  <a:pt x="28" y="7317"/>
                </a:cubicBezTo>
                <a:cubicBezTo>
                  <a:pt x="0" y="11127"/>
                  <a:pt x="2912" y="13907"/>
                  <a:pt x="5765" y="15997"/>
                </a:cubicBezTo>
                <a:cubicBezTo>
                  <a:pt x="7720" y="17428"/>
                  <a:pt x="10075" y="18420"/>
                  <a:pt x="12462" y="18420"/>
                </a:cubicBezTo>
                <a:cubicBezTo>
                  <a:pt x="13445" y="18420"/>
                  <a:pt x="14434" y="18252"/>
                  <a:pt x="15401" y="17876"/>
                </a:cubicBezTo>
                <a:cubicBezTo>
                  <a:pt x="18809" y="16551"/>
                  <a:pt x="20826" y="13168"/>
                  <a:pt x="19882" y="9534"/>
                </a:cubicBezTo>
                <a:cubicBezTo>
                  <a:pt x="19032" y="6254"/>
                  <a:pt x="16351" y="3479"/>
                  <a:pt x="13443" y="1879"/>
                </a:cubicBezTo>
                <a:cubicBezTo>
                  <a:pt x="11581" y="853"/>
                  <a:pt x="9287" y="1"/>
                  <a:pt x="7088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2"/>
          <p:cNvSpPr/>
          <p:nvPr/>
        </p:nvSpPr>
        <p:spPr>
          <a:xfrm rot="6076915">
            <a:off x="4196179" y="3311728"/>
            <a:ext cx="751820" cy="664964"/>
          </a:xfrm>
          <a:custGeom>
            <a:avLst/>
            <a:gdLst/>
            <a:ahLst/>
            <a:cxnLst/>
            <a:rect l="l" t="t" r="r" b="b"/>
            <a:pathLst>
              <a:path w="20826" h="18420" extrusionOk="0">
                <a:moveTo>
                  <a:pt x="7088" y="1"/>
                </a:moveTo>
                <a:cubicBezTo>
                  <a:pt x="5621" y="1"/>
                  <a:pt x="4195" y="380"/>
                  <a:pt x="2967" y="1339"/>
                </a:cubicBezTo>
                <a:cubicBezTo>
                  <a:pt x="1893" y="2175"/>
                  <a:pt x="1277" y="3163"/>
                  <a:pt x="1023" y="4206"/>
                </a:cubicBezTo>
                <a:cubicBezTo>
                  <a:pt x="410" y="5142"/>
                  <a:pt x="35" y="6243"/>
                  <a:pt x="28" y="7317"/>
                </a:cubicBezTo>
                <a:cubicBezTo>
                  <a:pt x="0" y="11127"/>
                  <a:pt x="2912" y="13907"/>
                  <a:pt x="5765" y="15997"/>
                </a:cubicBezTo>
                <a:cubicBezTo>
                  <a:pt x="7720" y="17428"/>
                  <a:pt x="10075" y="18420"/>
                  <a:pt x="12462" y="18420"/>
                </a:cubicBezTo>
                <a:cubicBezTo>
                  <a:pt x="13445" y="18420"/>
                  <a:pt x="14434" y="18252"/>
                  <a:pt x="15401" y="17876"/>
                </a:cubicBezTo>
                <a:cubicBezTo>
                  <a:pt x="18809" y="16551"/>
                  <a:pt x="20826" y="13168"/>
                  <a:pt x="19882" y="9534"/>
                </a:cubicBezTo>
                <a:cubicBezTo>
                  <a:pt x="19032" y="6254"/>
                  <a:pt x="16351" y="3479"/>
                  <a:pt x="13443" y="1879"/>
                </a:cubicBezTo>
                <a:cubicBezTo>
                  <a:pt x="11581" y="853"/>
                  <a:pt x="9287" y="1"/>
                  <a:pt x="7088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2"/>
          <p:cNvSpPr txBox="1">
            <a:spLocks noGrp="1"/>
          </p:cNvSpPr>
          <p:nvPr>
            <p:ph type="subTitle" idx="1"/>
          </p:nvPr>
        </p:nvSpPr>
        <p:spPr>
          <a:xfrm>
            <a:off x="925025" y="2260251"/>
            <a:ext cx="209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sp>
        <p:nvSpPr>
          <p:cNvPr id="297" name="Google Shape;297;p32"/>
          <p:cNvSpPr/>
          <p:nvPr/>
        </p:nvSpPr>
        <p:spPr>
          <a:xfrm rot="4668129">
            <a:off x="1595339" y="3311739"/>
            <a:ext cx="751819" cy="664962"/>
          </a:xfrm>
          <a:custGeom>
            <a:avLst/>
            <a:gdLst/>
            <a:ahLst/>
            <a:cxnLst/>
            <a:rect l="l" t="t" r="r" b="b"/>
            <a:pathLst>
              <a:path w="20826" h="18420" extrusionOk="0">
                <a:moveTo>
                  <a:pt x="7088" y="1"/>
                </a:moveTo>
                <a:cubicBezTo>
                  <a:pt x="5621" y="1"/>
                  <a:pt x="4195" y="380"/>
                  <a:pt x="2967" y="1339"/>
                </a:cubicBezTo>
                <a:cubicBezTo>
                  <a:pt x="1893" y="2175"/>
                  <a:pt x="1277" y="3163"/>
                  <a:pt x="1023" y="4206"/>
                </a:cubicBezTo>
                <a:cubicBezTo>
                  <a:pt x="410" y="5142"/>
                  <a:pt x="35" y="6243"/>
                  <a:pt x="28" y="7317"/>
                </a:cubicBezTo>
                <a:cubicBezTo>
                  <a:pt x="0" y="11127"/>
                  <a:pt x="2912" y="13907"/>
                  <a:pt x="5765" y="15997"/>
                </a:cubicBezTo>
                <a:cubicBezTo>
                  <a:pt x="7720" y="17428"/>
                  <a:pt x="10075" y="18420"/>
                  <a:pt x="12462" y="18420"/>
                </a:cubicBezTo>
                <a:cubicBezTo>
                  <a:pt x="13445" y="18420"/>
                  <a:pt x="14434" y="18252"/>
                  <a:pt x="15401" y="17876"/>
                </a:cubicBezTo>
                <a:cubicBezTo>
                  <a:pt x="18809" y="16551"/>
                  <a:pt x="20826" y="13168"/>
                  <a:pt x="19882" y="9534"/>
                </a:cubicBezTo>
                <a:cubicBezTo>
                  <a:pt x="19032" y="6254"/>
                  <a:pt x="16351" y="3479"/>
                  <a:pt x="13443" y="1879"/>
                </a:cubicBezTo>
                <a:cubicBezTo>
                  <a:pt x="11581" y="853"/>
                  <a:pt x="9287" y="1"/>
                  <a:pt x="7088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2"/>
          <p:cNvSpPr txBox="1">
            <a:spLocks noGrp="1"/>
          </p:cNvSpPr>
          <p:nvPr>
            <p:ph type="subTitle" idx="2"/>
          </p:nvPr>
        </p:nvSpPr>
        <p:spPr>
          <a:xfrm>
            <a:off x="6123113" y="2260251"/>
            <a:ext cx="209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299" name="Google Shape;299;p32"/>
          <p:cNvSpPr txBox="1">
            <a:spLocks noGrp="1"/>
          </p:cNvSpPr>
          <p:nvPr>
            <p:ph type="subTitle" idx="3"/>
          </p:nvPr>
        </p:nvSpPr>
        <p:spPr>
          <a:xfrm>
            <a:off x="3524062" y="4009626"/>
            <a:ext cx="209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300" name="Google Shape;300;p32"/>
          <p:cNvSpPr txBox="1">
            <a:spLocks noGrp="1"/>
          </p:cNvSpPr>
          <p:nvPr>
            <p:ph type="subTitle" idx="4"/>
          </p:nvPr>
        </p:nvSpPr>
        <p:spPr>
          <a:xfrm>
            <a:off x="3524063" y="2260251"/>
            <a:ext cx="209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Jupiter is the biggest planet of them all</a:t>
            </a:r>
            <a:endParaRPr/>
          </a:p>
        </p:txBody>
      </p:sp>
      <p:sp>
        <p:nvSpPr>
          <p:cNvPr id="301" name="Google Shape;301;p32"/>
          <p:cNvSpPr txBox="1">
            <a:spLocks noGrp="1"/>
          </p:cNvSpPr>
          <p:nvPr>
            <p:ph type="subTitle" idx="5"/>
          </p:nvPr>
        </p:nvSpPr>
        <p:spPr>
          <a:xfrm>
            <a:off x="924963" y="4009626"/>
            <a:ext cx="209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Neptune is the farthest planet from the Sun</a:t>
            </a:r>
            <a:endParaRPr/>
          </a:p>
        </p:txBody>
      </p:sp>
      <p:sp>
        <p:nvSpPr>
          <p:cNvPr id="302" name="Google Shape;302;p32"/>
          <p:cNvSpPr txBox="1">
            <a:spLocks noGrp="1"/>
          </p:cNvSpPr>
          <p:nvPr>
            <p:ph type="subTitle" idx="6"/>
          </p:nvPr>
        </p:nvSpPr>
        <p:spPr>
          <a:xfrm>
            <a:off x="6123113" y="4009626"/>
            <a:ext cx="209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sp>
        <p:nvSpPr>
          <p:cNvPr id="303" name="Google Shape;303;p32"/>
          <p:cNvSpPr/>
          <p:nvPr/>
        </p:nvSpPr>
        <p:spPr>
          <a:xfrm rot="9900040">
            <a:off x="4433559" y="1078976"/>
            <a:ext cx="276867" cy="134946"/>
          </a:xfrm>
          <a:custGeom>
            <a:avLst/>
            <a:gdLst/>
            <a:ahLst/>
            <a:cxnLst/>
            <a:rect l="l" t="t" r="r" b="b"/>
            <a:pathLst>
              <a:path w="11075" h="5398" extrusionOk="0">
                <a:moveTo>
                  <a:pt x="4616" y="1108"/>
                </a:moveTo>
                <a:cubicBezTo>
                  <a:pt x="4661" y="1108"/>
                  <a:pt x="4706" y="1126"/>
                  <a:pt x="4747" y="1169"/>
                </a:cubicBezTo>
                <a:cubicBezTo>
                  <a:pt x="5138" y="1591"/>
                  <a:pt x="5032" y="2287"/>
                  <a:pt x="4606" y="2648"/>
                </a:cubicBezTo>
                <a:cubicBezTo>
                  <a:pt x="4322" y="2298"/>
                  <a:pt x="4112" y="1790"/>
                  <a:pt x="4322" y="1354"/>
                </a:cubicBezTo>
                <a:cubicBezTo>
                  <a:pt x="4372" y="1241"/>
                  <a:pt x="4494" y="1108"/>
                  <a:pt x="4616" y="1108"/>
                </a:cubicBezTo>
                <a:close/>
                <a:moveTo>
                  <a:pt x="7593" y="2239"/>
                </a:moveTo>
                <a:cubicBezTo>
                  <a:pt x="7601" y="2589"/>
                  <a:pt x="7384" y="2887"/>
                  <a:pt x="7134" y="3107"/>
                </a:cubicBezTo>
                <a:cubicBezTo>
                  <a:pt x="7172" y="2774"/>
                  <a:pt x="7309" y="2434"/>
                  <a:pt x="7593" y="2239"/>
                </a:cubicBezTo>
                <a:close/>
                <a:moveTo>
                  <a:pt x="212" y="1"/>
                </a:moveTo>
                <a:cubicBezTo>
                  <a:pt x="98" y="1"/>
                  <a:pt x="2" y="111"/>
                  <a:pt x="14" y="229"/>
                </a:cubicBezTo>
                <a:cubicBezTo>
                  <a:pt x="0" y="603"/>
                  <a:pt x="162" y="956"/>
                  <a:pt x="337" y="1279"/>
                </a:cubicBezTo>
                <a:cubicBezTo>
                  <a:pt x="803" y="2099"/>
                  <a:pt x="1623" y="2648"/>
                  <a:pt x="2470" y="3021"/>
                </a:cubicBezTo>
                <a:cubicBezTo>
                  <a:pt x="2881" y="3200"/>
                  <a:pt x="3340" y="3336"/>
                  <a:pt x="3793" y="3336"/>
                </a:cubicBezTo>
                <a:cubicBezTo>
                  <a:pt x="4051" y="3336"/>
                  <a:pt x="4308" y="3292"/>
                  <a:pt x="4552" y="3186"/>
                </a:cubicBezTo>
                <a:cubicBezTo>
                  <a:pt x="5012" y="3585"/>
                  <a:pt x="5621" y="3915"/>
                  <a:pt x="6238" y="3915"/>
                </a:cubicBezTo>
                <a:cubicBezTo>
                  <a:pt x="6422" y="3915"/>
                  <a:pt x="6606" y="3885"/>
                  <a:pt x="6787" y="3820"/>
                </a:cubicBezTo>
                <a:cubicBezTo>
                  <a:pt x="7031" y="4571"/>
                  <a:pt x="7666" y="5223"/>
                  <a:pt x="8457" y="5367"/>
                </a:cubicBezTo>
                <a:cubicBezTo>
                  <a:pt x="8568" y="5388"/>
                  <a:pt x="8678" y="5398"/>
                  <a:pt x="8788" y="5398"/>
                </a:cubicBezTo>
                <a:cubicBezTo>
                  <a:pt x="9277" y="5398"/>
                  <a:pt x="9757" y="5207"/>
                  <a:pt x="10197" y="5003"/>
                </a:cubicBezTo>
                <a:cubicBezTo>
                  <a:pt x="10505" y="4835"/>
                  <a:pt x="10855" y="4647"/>
                  <a:pt x="10999" y="4304"/>
                </a:cubicBezTo>
                <a:cubicBezTo>
                  <a:pt x="11075" y="4132"/>
                  <a:pt x="11047" y="3848"/>
                  <a:pt x="10817" y="3824"/>
                </a:cubicBezTo>
                <a:cubicBezTo>
                  <a:pt x="10588" y="3868"/>
                  <a:pt x="10667" y="4163"/>
                  <a:pt x="10515" y="4290"/>
                </a:cubicBezTo>
                <a:cubicBezTo>
                  <a:pt x="10276" y="4516"/>
                  <a:pt x="9974" y="4660"/>
                  <a:pt x="9672" y="4780"/>
                </a:cubicBezTo>
                <a:cubicBezTo>
                  <a:pt x="9388" y="4885"/>
                  <a:pt x="9088" y="4985"/>
                  <a:pt x="8785" y="4985"/>
                </a:cubicBezTo>
                <a:cubicBezTo>
                  <a:pt x="8699" y="4985"/>
                  <a:pt x="8613" y="4977"/>
                  <a:pt x="8527" y="4959"/>
                </a:cubicBezTo>
                <a:cubicBezTo>
                  <a:pt x="7865" y="4832"/>
                  <a:pt x="7343" y="4266"/>
                  <a:pt x="7169" y="3628"/>
                </a:cubicBezTo>
                <a:cubicBezTo>
                  <a:pt x="7518" y="3357"/>
                  <a:pt x="7848" y="3018"/>
                  <a:pt x="7971" y="2578"/>
                </a:cubicBezTo>
                <a:cubicBezTo>
                  <a:pt x="8022" y="2352"/>
                  <a:pt x="8033" y="2054"/>
                  <a:pt x="7830" y="1896"/>
                </a:cubicBezTo>
                <a:cubicBezTo>
                  <a:pt x="7765" y="1847"/>
                  <a:pt x="7690" y="1826"/>
                  <a:pt x="7614" y="1826"/>
                </a:cubicBezTo>
                <a:cubicBezTo>
                  <a:pt x="7493" y="1826"/>
                  <a:pt x="7368" y="1879"/>
                  <a:pt x="7278" y="1955"/>
                </a:cubicBezTo>
                <a:cubicBezTo>
                  <a:pt x="6849" y="2298"/>
                  <a:pt x="6685" y="2874"/>
                  <a:pt x="6708" y="3405"/>
                </a:cubicBezTo>
                <a:cubicBezTo>
                  <a:pt x="6552" y="3470"/>
                  <a:pt x="6393" y="3499"/>
                  <a:pt x="6235" y="3499"/>
                </a:cubicBezTo>
                <a:cubicBezTo>
                  <a:pt x="5754" y="3499"/>
                  <a:pt x="5279" y="3235"/>
                  <a:pt x="4905" y="2939"/>
                </a:cubicBezTo>
                <a:cubicBezTo>
                  <a:pt x="5220" y="2630"/>
                  <a:pt x="5443" y="2205"/>
                  <a:pt x="5409" y="1752"/>
                </a:cubicBezTo>
                <a:cubicBezTo>
                  <a:pt x="5378" y="1413"/>
                  <a:pt x="5258" y="1052"/>
                  <a:pt x="4987" y="826"/>
                </a:cubicBezTo>
                <a:cubicBezTo>
                  <a:pt x="4883" y="736"/>
                  <a:pt x="4746" y="691"/>
                  <a:pt x="4608" y="691"/>
                </a:cubicBezTo>
                <a:cubicBezTo>
                  <a:pt x="4479" y="691"/>
                  <a:pt x="4350" y="731"/>
                  <a:pt x="4247" y="812"/>
                </a:cubicBezTo>
                <a:cubicBezTo>
                  <a:pt x="3894" y="1070"/>
                  <a:pt x="3770" y="1550"/>
                  <a:pt x="3842" y="1972"/>
                </a:cubicBezTo>
                <a:cubicBezTo>
                  <a:pt x="3886" y="2298"/>
                  <a:pt x="4054" y="2589"/>
                  <a:pt x="4233" y="2863"/>
                </a:cubicBezTo>
                <a:cubicBezTo>
                  <a:pt x="4085" y="2903"/>
                  <a:pt x="3936" y="2920"/>
                  <a:pt x="3788" y="2920"/>
                </a:cubicBezTo>
                <a:cubicBezTo>
                  <a:pt x="3275" y="2920"/>
                  <a:pt x="2767" y="2712"/>
                  <a:pt x="2312" y="2486"/>
                </a:cubicBezTo>
                <a:cubicBezTo>
                  <a:pt x="1486" y="2067"/>
                  <a:pt x="684" y="1423"/>
                  <a:pt x="423" y="494"/>
                </a:cubicBezTo>
                <a:cubicBezTo>
                  <a:pt x="364" y="336"/>
                  <a:pt x="447" y="96"/>
                  <a:pt x="268" y="10"/>
                </a:cubicBezTo>
                <a:cubicBezTo>
                  <a:pt x="249" y="3"/>
                  <a:pt x="230" y="1"/>
                  <a:pt x="212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4" name="Google Shape;304;p32"/>
          <p:cNvGrpSpPr/>
          <p:nvPr/>
        </p:nvGrpSpPr>
        <p:grpSpPr>
          <a:xfrm>
            <a:off x="6882115" y="1662546"/>
            <a:ext cx="578121" cy="499423"/>
            <a:chOff x="5634100" y="813100"/>
            <a:chExt cx="356975" cy="308400"/>
          </a:xfrm>
        </p:grpSpPr>
        <p:sp>
          <p:nvSpPr>
            <p:cNvPr id="305" name="Google Shape;305;p32"/>
            <p:cNvSpPr/>
            <p:nvPr/>
          </p:nvSpPr>
          <p:spPr>
            <a:xfrm>
              <a:off x="5634100" y="813100"/>
              <a:ext cx="356975" cy="308400"/>
            </a:xfrm>
            <a:custGeom>
              <a:avLst/>
              <a:gdLst/>
              <a:ahLst/>
              <a:cxnLst/>
              <a:rect l="l" t="t" r="r" b="b"/>
              <a:pathLst>
                <a:path w="14279" h="12336" extrusionOk="0">
                  <a:moveTo>
                    <a:pt x="6446" y="635"/>
                  </a:moveTo>
                  <a:cubicBezTo>
                    <a:pt x="6794" y="755"/>
                    <a:pt x="7658" y="851"/>
                    <a:pt x="7534" y="1382"/>
                  </a:cubicBezTo>
                  <a:cubicBezTo>
                    <a:pt x="7467" y="1664"/>
                    <a:pt x="7268" y="1757"/>
                    <a:pt x="7033" y="1757"/>
                  </a:cubicBezTo>
                  <a:cubicBezTo>
                    <a:pt x="6713" y="1757"/>
                    <a:pt x="6328" y="1585"/>
                    <a:pt x="6119" y="1488"/>
                  </a:cubicBezTo>
                  <a:cubicBezTo>
                    <a:pt x="6109" y="1485"/>
                    <a:pt x="6102" y="1481"/>
                    <a:pt x="6095" y="1481"/>
                  </a:cubicBezTo>
                  <a:cubicBezTo>
                    <a:pt x="6233" y="1206"/>
                    <a:pt x="6350" y="924"/>
                    <a:pt x="6446" y="635"/>
                  </a:cubicBezTo>
                  <a:close/>
                  <a:moveTo>
                    <a:pt x="6794" y="317"/>
                  </a:moveTo>
                  <a:cubicBezTo>
                    <a:pt x="7183" y="317"/>
                    <a:pt x="7571" y="349"/>
                    <a:pt x="7957" y="414"/>
                  </a:cubicBezTo>
                  <a:cubicBezTo>
                    <a:pt x="8336" y="999"/>
                    <a:pt x="8422" y="1822"/>
                    <a:pt x="7717" y="2200"/>
                  </a:cubicBezTo>
                  <a:cubicBezTo>
                    <a:pt x="7499" y="2318"/>
                    <a:pt x="7268" y="2362"/>
                    <a:pt x="7034" y="2362"/>
                  </a:cubicBezTo>
                  <a:cubicBezTo>
                    <a:pt x="6602" y="2362"/>
                    <a:pt x="6158" y="2211"/>
                    <a:pt x="5758" y="2084"/>
                  </a:cubicBezTo>
                  <a:cubicBezTo>
                    <a:pt x="5854" y="1932"/>
                    <a:pt x="5944" y="1774"/>
                    <a:pt x="6027" y="1615"/>
                  </a:cubicBezTo>
                  <a:cubicBezTo>
                    <a:pt x="6030" y="1619"/>
                    <a:pt x="6033" y="1622"/>
                    <a:pt x="6037" y="1626"/>
                  </a:cubicBezTo>
                  <a:cubicBezTo>
                    <a:pt x="6303" y="1796"/>
                    <a:pt x="6700" y="1971"/>
                    <a:pt x="7053" y="1971"/>
                  </a:cubicBezTo>
                  <a:cubicBezTo>
                    <a:pt x="7343" y="1971"/>
                    <a:pt x="7604" y="1854"/>
                    <a:pt x="7741" y="1519"/>
                  </a:cubicBezTo>
                  <a:cubicBezTo>
                    <a:pt x="8054" y="759"/>
                    <a:pt x="6994" y="579"/>
                    <a:pt x="6515" y="418"/>
                  </a:cubicBezTo>
                  <a:cubicBezTo>
                    <a:pt x="6522" y="387"/>
                    <a:pt x="6535" y="352"/>
                    <a:pt x="6546" y="321"/>
                  </a:cubicBezTo>
                  <a:cubicBezTo>
                    <a:pt x="6629" y="318"/>
                    <a:pt x="6711" y="317"/>
                    <a:pt x="6794" y="317"/>
                  </a:cubicBezTo>
                  <a:close/>
                  <a:moveTo>
                    <a:pt x="11051" y="1777"/>
                  </a:moveTo>
                  <a:cubicBezTo>
                    <a:pt x="11354" y="2011"/>
                    <a:pt x="11643" y="2276"/>
                    <a:pt x="11912" y="2568"/>
                  </a:cubicBezTo>
                  <a:cubicBezTo>
                    <a:pt x="12169" y="2848"/>
                    <a:pt x="12414" y="3171"/>
                    <a:pt x="12641" y="3522"/>
                  </a:cubicBezTo>
                  <a:cubicBezTo>
                    <a:pt x="12624" y="3536"/>
                    <a:pt x="12606" y="3556"/>
                    <a:pt x="12596" y="3580"/>
                  </a:cubicBezTo>
                  <a:cubicBezTo>
                    <a:pt x="12552" y="3674"/>
                    <a:pt x="12507" y="3763"/>
                    <a:pt x="12462" y="3852"/>
                  </a:cubicBezTo>
                  <a:cubicBezTo>
                    <a:pt x="12094" y="3133"/>
                    <a:pt x="11591" y="2427"/>
                    <a:pt x="11024" y="1853"/>
                  </a:cubicBezTo>
                  <a:cubicBezTo>
                    <a:pt x="11030" y="1825"/>
                    <a:pt x="11041" y="1801"/>
                    <a:pt x="11051" y="1777"/>
                  </a:cubicBezTo>
                  <a:close/>
                  <a:moveTo>
                    <a:pt x="10917" y="2149"/>
                  </a:moveTo>
                  <a:cubicBezTo>
                    <a:pt x="11388" y="2720"/>
                    <a:pt x="11832" y="3299"/>
                    <a:pt x="12255" y="3911"/>
                  </a:cubicBezTo>
                  <a:cubicBezTo>
                    <a:pt x="11478" y="3966"/>
                    <a:pt x="10703" y="4021"/>
                    <a:pt x="9926" y="4083"/>
                  </a:cubicBezTo>
                  <a:cubicBezTo>
                    <a:pt x="10325" y="3474"/>
                    <a:pt x="10659" y="2824"/>
                    <a:pt x="10917" y="2149"/>
                  </a:cubicBezTo>
                  <a:close/>
                  <a:moveTo>
                    <a:pt x="5235" y="2786"/>
                  </a:moveTo>
                  <a:cubicBezTo>
                    <a:pt x="5603" y="3067"/>
                    <a:pt x="6284" y="3329"/>
                    <a:pt x="6184" y="3883"/>
                  </a:cubicBezTo>
                  <a:cubicBezTo>
                    <a:pt x="6147" y="4087"/>
                    <a:pt x="6040" y="4166"/>
                    <a:pt x="5896" y="4166"/>
                  </a:cubicBezTo>
                  <a:cubicBezTo>
                    <a:pt x="5533" y="4166"/>
                    <a:pt x="4935" y="3662"/>
                    <a:pt x="4646" y="3398"/>
                  </a:cubicBezTo>
                  <a:cubicBezTo>
                    <a:pt x="4856" y="3209"/>
                    <a:pt x="5053" y="3002"/>
                    <a:pt x="5235" y="2786"/>
                  </a:cubicBezTo>
                  <a:close/>
                  <a:moveTo>
                    <a:pt x="6281" y="335"/>
                  </a:moveTo>
                  <a:cubicBezTo>
                    <a:pt x="5606" y="2335"/>
                    <a:pt x="4202" y="3707"/>
                    <a:pt x="2292" y="4551"/>
                  </a:cubicBezTo>
                  <a:cubicBezTo>
                    <a:pt x="2316" y="3408"/>
                    <a:pt x="2640" y="2273"/>
                    <a:pt x="3322" y="1254"/>
                  </a:cubicBezTo>
                  <a:cubicBezTo>
                    <a:pt x="3325" y="1250"/>
                    <a:pt x="3328" y="1250"/>
                    <a:pt x="3331" y="1250"/>
                  </a:cubicBezTo>
                  <a:cubicBezTo>
                    <a:pt x="4257" y="710"/>
                    <a:pt x="5266" y="411"/>
                    <a:pt x="6281" y="335"/>
                  </a:cubicBezTo>
                  <a:close/>
                  <a:moveTo>
                    <a:pt x="5624" y="2283"/>
                  </a:moveTo>
                  <a:cubicBezTo>
                    <a:pt x="5634" y="2303"/>
                    <a:pt x="5652" y="2324"/>
                    <a:pt x="5679" y="2341"/>
                  </a:cubicBezTo>
                  <a:cubicBezTo>
                    <a:pt x="6037" y="2535"/>
                    <a:pt x="6429" y="2703"/>
                    <a:pt x="6718" y="2999"/>
                  </a:cubicBezTo>
                  <a:cubicBezTo>
                    <a:pt x="7221" y="3505"/>
                    <a:pt x="7269" y="4338"/>
                    <a:pt x="6543" y="4682"/>
                  </a:cubicBezTo>
                  <a:cubicBezTo>
                    <a:pt x="6342" y="4777"/>
                    <a:pt x="6133" y="4820"/>
                    <a:pt x="5925" y="4820"/>
                  </a:cubicBezTo>
                  <a:cubicBezTo>
                    <a:pt x="5236" y="4820"/>
                    <a:pt x="4553" y="4352"/>
                    <a:pt x="4213" y="3763"/>
                  </a:cubicBezTo>
                  <a:cubicBezTo>
                    <a:pt x="4323" y="3680"/>
                    <a:pt x="4429" y="3591"/>
                    <a:pt x="4532" y="3498"/>
                  </a:cubicBezTo>
                  <a:cubicBezTo>
                    <a:pt x="4812" y="3872"/>
                    <a:pt x="5404" y="4407"/>
                    <a:pt x="5881" y="4407"/>
                  </a:cubicBezTo>
                  <a:cubicBezTo>
                    <a:pt x="6046" y="4407"/>
                    <a:pt x="6196" y="4343"/>
                    <a:pt x="6316" y="4187"/>
                  </a:cubicBezTo>
                  <a:cubicBezTo>
                    <a:pt x="6484" y="3963"/>
                    <a:pt x="6457" y="3622"/>
                    <a:pt x="6329" y="3385"/>
                  </a:cubicBezTo>
                  <a:cubicBezTo>
                    <a:pt x="6133" y="3016"/>
                    <a:pt x="5709" y="2837"/>
                    <a:pt x="5390" y="2597"/>
                  </a:cubicBezTo>
                  <a:cubicBezTo>
                    <a:pt x="5472" y="2493"/>
                    <a:pt x="5552" y="2390"/>
                    <a:pt x="5624" y="2283"/>
                  </a:cubicBezTo>
                  <a:close/>
                  <a:moveTo>
                    <a:pt x="3504" y="4224"/>
                  </a:moveTo>
                  <a:cubicBezTo>
                    <a:pt x="3617" y="4389"/>
                    <a:pt x="3724" y="4558"/>
                    <a:pt x="3800" y="4747"/>
                  </a:cubicBezTo>
                  <a:cubicBezTo>
                    <a:pt x="3838" y="4840"/>
                    <a:pt x="3872" y="4940"/>
                    <a:pt x="3892" y="5036"/>
                  </a:cubicBezTo>
                  <a:cubicBezTo>
                    <a:pt x="3910" y="5105"/>
                    <a:pt x="3917" y="5178"/>
                    <a:pt x="3917" y="5246"/>
                  </a:cubicBezTo>
                  <a:cubicBezTo>
                    <a:pt x="3938" y="5373"/>
                    <a:pt x="3876" y="5442"/>
                    <a:pt x="3731" y="5446"/>
                  </a:cubicBezTo>
                  <a:cubicBezTo>
                    <a:pt x="3655" y="5479"/>
                    <a:pt x="3598" y="5494"/>
                    <a:pt x="3548" y="5494"/>
                  </a:cubicBezTo>
                  <a:cubicBezTo>
                    <a:pt x="3466" y="5494"/>
                    <a:pt x="3400" y="5454"/>
                    <a:pt x="3293" y="5384"/>
                  </a:cubicBezTo>
                  <a:cubicBezTo>
                    <a:pt x="3201" y="5318"/>
                    <a:pt x="3115" y="5250"/>
                    <a:pt x="3039" y="5167"/>
                  </a:cubicBezTo>
                  <a:cubicBezTo>
                    <a:pt x="2880" y="4995"/>
                    <a:pt x="2781" y="4806"/>
                    <a:pt x="2699" y="4592"/>
                  </a:cubicBezTo>
                  <a:cubicBezTo>
                    <a:pt x="2977" y="4492"/>
                    <a:pt x="3246" y="4368"/>
                    <a:pt x="3504" y="4224"/>
                  </a:cubicBezTo>
                  <a:close/>
                  <a:moveTo>
                    <a:pt x="11105" y="4738"/>
                  </a:moveTo>
                  <a:cubicBezTo>
                    <a:pt x="11172" y="4738"/>
                    <a:pt x="11243" y="4747"/>
                    <a:pt x="11302" y="4747"/>
                  </a:cubicBezTo>
                  <a:cubicBezTo>
                    <a:pt x="11456" y="4750"/>
                    <a:pt x="11607" y="4752"/>
                    <a:pt x="11760" y="4752"/>
                  </a:cubicBezTo>
                  <a:cubicBezTo>
                    <a:pt x="11823" y="4752"/>
                    <a:pt x="11886" y="4752"/>
                    <a:pt x="11950" y="4751"/>
                  </a:cubicBezTo>
                  <a:cubicBezTo>
                    <a:pt x="11953" y="4751"/>
                    <a:pt x="11960" y="4747"/>
                    <a:pt x="11963" y="4747"/>
                  </a:cubicBezTo>
                  <a:lnTo>
                    <a:pt x="11963" y="4747"/>
                  </a:lnTo>
                  <a:cubicBezTo>
                    <a:pt x="11712" y="5164"/>
                    <a:pt x="11437" y="5559"/>
                    <a:pt x="11140" y="5934"/>
                  </a:cubicBezTo>
                  <a:cubicBezTo>
                    <a:pt x="11106" y="5807"/>
                    <a:pt x="11072" y="5677"/>
                    <a:pt x="11034" y="5549"/>
                  </a:cubicBezTo>
                  <a:cubicBezTo>
                    <a:pt x="10979" y="5359"/>
                    <a:pt x="10862" y="5129"/>
                    <a:pt x="10851" y="4933"/>
                  </a:cubicBezTo>
                  <a:cubicBezTo>
                    <a:pt x="10841" y="4775"/>
                    <a:pt x="10869" y="4775"/>
                    <a:pt x="11010" y="4747"/>
                  </a:cubicBezTo>
                  <a:cubicBezTo>
                    <a:pt x="11040" y="4741"/>
                    <a:pt x="11072" y="4738"/>
                    <a:pt x="11105" y="4738"/>
                  </a:cubicBezTo>
                  <a:close/>
                  <a:moveTo>
                    <a:pt x="3992" y="3921"/>
                  </a:moveTo>
                  <a:cubicBezTo>
                    <a:pt x="4302" y="4603"/>
                    <a:pt x="4939" y="5777"/>
                    <a:pt x="4089" y="6161"/>
                  </a:cubicBezTo>
                  <a:cubicBezTo>
                    <a:pt x="3957" y="6221"/>
                    <a:pt x="3823" y="6248"/>
                    <a:pt x="3690" y="6248"/>
                  </a:cubicBezTo>
                  <a:cubicBezTo>
                    <a:pt x="3056" y="6248"/>
                    <a:pt x="2459" y="5631"/>
                    <a:pt x="2302" y="5019"/>
                  </a:cubicBezTo>
                  <a:cubicBezTo>
                    <a:pt x="2296" y="4919"/>
                    <a:pt x="2292" y="4819"/>
                    <a:pt x="2292" y="4719"/>
                  </a:cubicBezTo>
                  <a:cubicBezTo>
                    <a:pt x="2378" y="4699"/>
                    <a:pt x="2461" y="4671"/>
                    <a:pt x="2543" y="4644"/>
                  </a:cubicBezTo>
                  <a:cubicBezTo>
                    <a:pt x="2609" y="4971"/>
                    <a:pt x="2795" y="5267"/>
                    <a:pt x="3050" y="5477"/>
                  </a:cubicBezTo>
                  <a:cubicBezTo>
                    <a:pt x="3212" y="5615"/>
                    <a:pt x="3459" y="5772"/>
                    <a:pt x="3691" y="5772"/>
                  </a:cubicBezTo>
                  <a:cubicBezTo>
                    <a:pt x="3759" y="5772"/>
                    <a:pt x="3826" y="5759"/>
                    <a:pt x="3889" y="5728"/>
                  </a:cubicBezTo>
                  <a:cubicBezTo>
                    <a:pt x="4467" y="5442"/>
                    <a:pt x="3996" y="4510"/>
                    <a:pt x="3700" y="4111"/>
                  </a:cubicBezTo>
                  <a:cubicBezTo>
                    <a:pt x="3800" y="4049"/>
                    <a:pt x="3900" y="3987"/>
                    <a:pt x="3992" y="3921"/>
                  </a:cubicBezTo>
                  <a:close/>
                  <a:moveTo>
                    <a:pt x="13667" y="5763"/>
                  </a:moveTo>
                  <a:cubicBezTo>
                    <a:pt x="13739" y="6004"/>
                    <a:pt x="13801" y="6244"/>
                    <a:pt x="13849" y="6485"/>
                  </a:cubicBezTo>
                  <a:cubicBezTo>
                    <a:pt x="13834" y="6488"/>
                    <a:pt x="13818" y="6489"/>
                    <a:pt x="13803" y="6489"/>
                  </a:cubicBezTo>
                  <a:cubicBezTo>
                    <a:pt x="13708" y="6489"/>
                    <a:pt x="13616" y="6443"/>
                    <a:pt x="13560" y="6355"/>
                  </a:cubicBezTo>
                  <a:cubicBezTo>
                    <a:pt x="13437" y="6158"/>
                    <a:pt x="13550" y="5934"/>
                    <a:pt x="13667" y="5763"/>
                  </a:cubicBezTo>
                  <a:close/>
                  <a:moveTo>
                    <a:pt x="12287" y="4190"/>
                  </a:moveTo>
                  <a:cubicBezTo>
                    <a:pt x="12214" y="4324"/>
                    <a:pt x="12136" y="4455"/>
                    <a:pt x="12056" y="4585"/>
                  </a:cubicBezTo>
                  <a:cubicBezTo>
                    <a:pt x="12042" y="4544"/>
                    <a:pt x="12008" y="4510"/>
                    <a:pt x="11950" y="4506"/>
                  </a:cubicBezTo>
                  <a:cubicBezTo>
                    <a:pt x="11793" y="4505"/>
                    <a:pt x="11636" y="4504"/>
                    <a:pt x="11479" y="4504"/>
                  </a:cubicBezTo>
                  <a:cubicBezTo>
                    <a:pt x="11323" y="4504"/>
                    <a:pt x="11166" y="4505"/>
                    <a:pt x="11010" y="4506"/>
                  </a:cubicBezTo>
                  <a:cubicBezTo>
                    <a:pt x="10988" y="4506"/>
                    <a:pt x="10966" y="4506"/>
                    <a:pt x="10943" y="4506"/>
                  </a:cubicBezTo>
                  <a:cubicBezTo>
                    <a:pt x="10805" y="4506"/>
                    <a:pt x="10656" y="4516"/>
                    <a:pt x="10597" y="4665"/>
                  </a:cubicBezTo>
                  <a:cubicBezTo>
                    <a:pt x="10528" y="4837"/>
                    <a:pt x="10645" y="5060"/>
                    <a:pt x="10697" y="5219"/>
                  </a:cubicBezTo>
                  <a:cubicBezTo>
                    <a:pt x="10793" y="5518"/>
                    <a:pt x="10886" y="5821"/>
                    <a:pt x="10996" y="6117"/>
                  </a:cubicBezTo>
                  <a:cubicBezTo>
                    <a:pt x="10869" y="6272"/>
                    <a:pt x="10741" y="6427"/>
                    <a:pt x="10608" y="6574"/>
                  </a:cubicBezTo>
                  <a:cubicBezTo>
                    <a:pt x="10390" y="5842"/>
                    <a:pt x="10198" y="5108"/>
                    <a:pt x="10074" y="4352"/>
                  </a:cubicBezTo>
                  <a:cubicBezTo>
                    <a:pt x="10810" y="4300"/>
                    <a:pt x="11550" y="4244"/>
                    <a:pt x="12287" y="4190"/>
                  </a:cubicBezTo>
                  <a:close/>
                  <a:moveTo>
                    <a:pt x="9782" y="4300"/>
                  </a:moveTo>
                  <a:cubicBezTo>
                    <a:pt x="9909" y="5143"/>
                    <a:pt x="10108" y="5972"/>
                    <a:pt x="10442" y="6757"/>
                  </a:cubicBezTo>
                  <a:cubicBezTo>
                    <a:pt x="10438" y="6760"/>
                    <a:pt x="10435" y="6764"/>
                    <a:pt x="10435" y="6764"/>
                  </a:cubicBezTo>
                  <a:cubicBezTo>
                    <a:pt x="10414" y="6743"/>
                    <a:pt x="10384" y="6726"/>
                    <a:pt x="10349" y="6719"/>
                  </a:cubicBezTo>
                  <a:cubicBezTo>
                    <a:pt x="9561" y="6633"/>
                    <a:pt x="8797" y="6485"/>
                    <a:pt x="8043" y="6258"/>
                  </a:cubicBezTo>
                  <a:cubicBezTo>
                    <a:pt x="8700" y="5680"/>
                    <a:pt x="9286" y="5019"/>
                    <a:pt x="9782" y="4300"/>
                  </a:cubicBezTo>
                  <a:close/>
                  <a:moveTo>
                    <a:pt x="8305" y="483"/>
                  </a:moveTo>
                  <a:cubicBezTo>
                    <a:pt x="8563" y="541"/>
                    <a:pt x="8814" y="617"/>
                    <a:pt x="9065" y="703"/>
                  </a:cubicBezTo>
                  <a:cubicBezTo>
                    <a:pt x="9045" y="734"/>
                    <a:pt x="9034" y="772"/>
                    <a:pt x="9051" y="813"/>
                  </a:cubicBezTo>
                  <a:cubicBezTo>
                    <a:pt x="9526" y="1946"/>
                    <a:pt x="8425" y="2720"/>
                    <a:pt x="7461" y="2943"/>
                  </a:cubicBezTo>
                  <a:cubicBezTo>
                    <a:pt x="7369" y="2964"/>
                    <a:pt x="7372" y="3061"/>
                    <a:pt x="7423" y="3113"/>
                  </a:cubicBezTo>
                  <a:cubicBezTo>
                    <a:pt x="7427" y="3129"/>
                    <a:pt x="7431" y="3147"/>
                    <a:pt x="7444" y="3167"/>
                  </a:cubicBezTo>
                  <a:cubicBezTo>
                    <a:pt x="7906" y="3801"/>
                    <a:pt x="8057" y="4709"/>
                    <a:pt x="7437" y="5315"/>
                  </a:cubicBezTo>
                  <a:cubicBezTo>
                    <a:pt x="7140" y="5605"/>
                    <a:pt x="6754" y="5697"/>
                    <a:pt x="6352" y="5697"/>
                  </a:cubicBezTo>
                  <a:cubicBezTo>
                    <a:pt x="5992" y="5697"/>
                    <a:pt x="5619" y="5623"/>
                    <a:pt x="5290" y="5549"/>
                  </a:cubicBezTo>
                  <a:cubicBezTo>
                    <a:pt x="5271" y="5499"/>
                    <a:pt x="5229" y="5476"/>
                    <a:pt x="5184" y="5476"/>
                  </a:cubicBezTo>
                  <a:cubicBezTo>
                    <a:pt x="5108" y="5476"/>
                    <a:pt x="5025" y="5542"/>
                    <a:pt x="5042" y="5642"/>
                  </a:cubicBezTo>
                  <a:cubicBezTo>
                    <a:pt x="5152" y="6261"/>
                    <a:pt x="4764" y="6881"/>
                    <a:pt x="4151" y="7049"/>
                  </a:cubicBezTo>
                  <a:cubicBezTo>
                    <a:pt x="4035" y="7081"/>
                    <a:pt x="3919" y="7095"/>
                    <a:pt x="3805" y="7095"/>
                  </a:cubicBezTo>
                  <a:cubicBezTo>
                    <a:pt x="3335" y="7095"/>
                    <a:pt x="2885" y="6853"/>
                    <a:pt x="2550" y="6527"/>
                  </a:cubicBezTo>
                  <a:cubicBezTo>
                    <a:pt x="2472" y="6234"/>
                    <a:pt x="2406" y="5934"/>
                    <a:pt x="2364" y="5639"/>
                  </a:cubicBezTo>
                  <a:lnTo>
                    <a:pt x="2364" y="5639"/>
                  </a:lnTo>
                  <a:cubicBezTo>
                    <a:pt x="2658" y="6112"/>
                    <a:pt x="3188" y="6462"/>
                    <a:pt x="3733" y="6462"/>
                  </a:cubicBezTo>
                  <a:cubicBezTo>
                    <a:pt x="3790" y="6462"/>
                    <a:pt x="3847" y="6458"/>
                    <a:pt x="3903" y="6451"/>
                  </a:cubicBezTo>
                  <a:cubicBezTo>
                    <a:pt x="5039" y="6296"/>
                    <a:pt x="4801" y="5260"/>
                    <a:pt x="4475" y="4414"/>
                  </a:cubicBezTo>
                  <a:lnTo>
                    <a:pt x="4475" y="4414"/>
                  </a:lnTo>
                  <a:cubicBezTo>
                    <a:pt x="4872" y="4811"/>
                    <a:pt x="5435" y="5073"/>
                    <a:pt x="5981" y="5073"/>
                  </a:cubicBezTo>
                  <a:cubicBezTo>
                    <a:pt x="6324" y="5073"/>
                    <a:pt x="6661" y="4969"/>
                    <a:pt x="6945" y="4730"/>
                  </a:cubicBezTo>
                  <a:cubicBezTo>
                    <a:pt x="7844" y="3980"/>
                    <a:pt x="7252" y="3092"/>
                    <a:pt x="6505" y="2535"/>
                  </a:cubicBezTo>
                  <a:lnTo>
                    <a:pt x="6505" y="2535"/>
                  </a:lnTo>
                  <a:cubicBezTo>
                    <a:pt x="6706" y="2582"/>
                    <a:pt x="6910" y="2611"/>
                    <a:pt x="7110" y="2611"/>
                  </a:cubicBezTo>
                  <a:cubicBezTo>
                    <a:pt x="7465" y="2611"/>
                    <a:pt x="7808" y="2519"/>
                    <a:pt x="8105" y="2273"/>
                  </a:cubicBezTo>
                  <a:cubicBezTo>
                    <a:pt x="8652" y="1812"/>
                    <a:pt x="8625" y="1061"/>
                    <a:pt x="8305" y="483"/>
                  </a:cubicBezTo>
                  <a:close/>
                  <a:moveTo>
                    <a:pt x="9351" y="807"/>
                  </a:moveTo>
                  <a:lnTo>
                    <a:pt x="9351" y="807"/>
                  </a:lnTo>
                  <a:cubicBezTo>
                    <a:pt x="9853" y="1007"/>
                    <a:pt x="10335" y="1264"/>
                    <a:pt x="10783" y="1581"/>
                  </a:cubicBezTo>
                  <a:cubicBezTo>
                    <a:pt x="9606" y="5022"/>
                    <a:pt x="6801" y="7404"/>
                    <a:pt x="3318" y="8323"/>
                  </a:cubicBezTo>
                  <a:cubicBezTo>
                    <a:pt x="3039" y="7848"/>
                    <a:pt x="2812" y="7342"/>
                    <a:pt x="2643" y="6826"/>
                  </a:cubicBezTo>
                  <a:lnTo>
                    <a:pt x="2643" y="6826"/>
                  </a:lnTo>
                  <a:cubicBezTo>
                    <a:pt x="2971" y="7136"/>
                    <a:pt x="3406" y="7331"/>
                    <a:pt x="3851" y="7331"/>
                  </a:cubicBezTo>
                  <a:cubicBezTo>
                    <a:pt x="4047" y="7331"/>
                    <a:pt x="4245" y="7293"/>
                    <a:pt x="4437" y="7211"/>
                  </a:cubicBezTo>
                  <a:cubicBezTo>
                    <a:pt x="5021" y="6960"/>
                    <a:pt x="5366" y="6365"/>
                    <a:pt x="5321" y="5748"/>
                  </a:cubicBezTo>
                  <a:lnTo>
                    <a:pt x="5321" y="5748"/>
                  </a:lnTo>
                  <a:cubicBezTo>
                    <a:pt x="5678" y="5857"/>
                    <a:pt x="6069" y="5940"/>
                    <a:pt x="6448" y="5940"/>
                  </a:cubicBezTo>
                  <a:cubicBezTo>
                    <a:pt x="6955" y="5940"/>
                    <a:pt x="7439" y="5791"/>
                    <a:pt x="7782" y="5353"/>
                  </a:cubicBezTo>
                  <a:cubicBezTo>
                    <a:pt x="8295" y="4703"/>
                    <a:pt x="8239" y="3742"/>
                    <a:pt x="7741" y="3105"/>
                  </a:cubicBezTo>
                  <a:cubicBezTo>
                    <a:pt x="8804" y="2861"/>
                    <a:pt x="9774" y="1960"/>
                    <a:pt x="9351" y="807"/>
                  </a:cubicBezTo>
                  <a:close/>
                  <a:moveTo>
                    <a:pt x="8646" y="7153"/>
                  </a:moveTo>
                  <a:cubicBezTo>
                    <a:pt x="9003" y="7256"/>
                    <a:pt x="9364" y="7367"/>
                    <a:pt x="9730" y="7452"/>
                  </a:cubicBezTo>
                  <a:cubicBezTo>
                    <a:pt x="9361" y="7786"/>
                    <a:pt x="8972" y="8096"/>
                    <a:pt x="8563" y="8388"/>
                  </a:cubicBezTo>
                  <a:cubicBezTo>
                    <a:pt x="8552" y="7972"/>
                    <a:pt x="8570" y="7562"/>
                    <a:pt x="8646" y="7153"/>
                  </a:cubicBezTo>
                  <a:close/>
                  <a:moveTo>
                    <a:pt x="8036" y="6527"/>
                  </a:moveTo>
                  <a:cubicBezTo>
                    <a:pt x="8756" y="6743"/>
                    <a:pt x="9485" y="6898"/>
                    <a:pt x="10232" y="6974"/>
                  </a:cubicBezTo>
                  <a:cubicBezTo>
                    <a:pt x="10119" y="7091"/>
                    <a:pt x="9998" y="7197"/>
                    <a:pt x="9881" y="7311"/>
                  </a:cubicBezTo>
                  <a:cubicBezTo>
                    <a:pt x="9867" y="7287"/>
                    <a:pt x="9847" y="7267"/>
                    <a:pt x="9815" y="7256"/>
                  </a:cubicBezTo>
                  <a:cubicBezTo>
                    <a:pt x="9410" y="7119"/>
                    <a:pt x="8993" y="7019"/>
                    <a:pt x="8584" y="6905"/>
                  </a:cubicBezTo>
                  <a:cubicBezTo>
                    <a:pt x="8576" y="6903"/>
                    <a:pt x="8567" y="6902"/>
                    <a:pt x="8559" y="6902"/>
                  </a:cubicBezTo>
                  <a:cubicBezTo>
                    <a:pt x="8511" y="6902"/>
                    <a:pt x="8458" y="6932"/>
                    <a:pt x="8449" y="6984"/>
                  </a:cubicBezTo>
                  <a:cubicBezTo>
                    <a:pt x="8346" y="7480"/>
                    <a:pt x="8315" y="7975"/>
                    <a:pt x="8394" y="8478"/>
                  </a:cubicBezTo>
                  <a:cubicBezTo>
                    <a:pt x="8394" y="8485"/>
                    <a:pt x="8398" y="8492"/>
                    <a:pt x="8401" y="8498"/>
                  </a:cubicBezTo>
                  <a:cubicBezTo>
                    <a:pt x="8225" y="8622"/>
                    <a:pt x="8047" y="8739"/>
                    <a:pt x="7864" y="8857"/>
                  </a:cubicBezTo>
                  <a:cubicBezTo>
                    <a:pt x="7916" y="8075"/>
                    <a:pt x="7944" y="7305"/>
                    <a:pt x="8036" y="6527"/>
                  </a:cubicBezTo>
                  <a:close/>
                  <a:moveTo>
                    <a:pt x="7779" y="6475"/>
                  </a:moveTo>
                  <a:cubicBezTo>
                    <a:pt x="7679" y="7291"/>
                    <a:pt x="7613" y="8137"/>
                    <a:pt x="7703" y="8957"/>
                  </a:cubicBezTo>
                  <a:cubicBezTo>
                    <a:pt x="7671" y="8973"/>
                    <a:pt x="7641" y="8994"/>
                    <a:pt x="7609" y="9011"/>
                  </a:cubicBezTo>
                  <a:cubicBezTo>
                    <a:pt x="7609" y="8977"/>
                    <a:pt x="7593" y="8939"/>
                    <a:pt x="7551" y="8919"/>
                  </a:cubicBezTo>
                  <a:cubicBezTo>
                    <a:pt x="6808" y="8544"/>
                    <a:pt x="6033" y="8244"/>
                    <a:pt x="5239" y="7999"/>
                  </a:cubicBezTo>
                  <a:cubicBezTo>
                    <a:pt x="6157" y="7628"/>
                    <a:pt x="7010" y="7105"/>
                    <a:pt x="7779" y="6475"/>
                  </a:cubicBezTo>
                  <a:close/>
                  <a:moveTo>
                    <a:pt x="5507" y="8949"/>
                  </a:moveTo>
                  <a:cubicBezTo>
                    <a:pt x="5906" y="9135"/>
                    <a:pt x="6305" y="9318"/>
                    <a:pt x="6708" y="9503"/>
                  </a:cubicBezTo>
                  <a:cubicBezTo>
                    <a:pt x="6333" y="9689"/>
                    <a:pt x="5944" y="9861"/>
                    <a:pt x="5548" y="10023"/>
                  </a:cubicBezTo>
                  <a:cubicBezTo>
                    <a:pt x="5503" y="9665"/>
                    <a:pt x="5486" y="9308"/>
                    <a:pt x="5507" y="8949"/>
                  </a:cubicBezTo>
                  <a:close/>
                  <a:moveTo>
                    <a:pt x="4746" y="8182"/>
                  </a:moveTo>
                  <a:cubicBezTo>
                    <a:pt x="4770" y="8846"/>
                    <a:pt x="4798" y="9514"/>
                    <a:pt x="4842" y="10175"/>
                  </a:cubicBezTo>
                  <a:cubicBezTo>
                    <a:pt x="4664" y="10020"/>
                    <a:pt x="4491" y="9854"/>
                    <a:pt x="4333" y="9686"/>
                  </a:cubicBezTo>
                  <a:cubicBezTo>
                    <a:pt x="3996" y="9324"/>
                    <a:pt x="3700" y="8932"/>
                    <a:pt x="3438" y="8516"/>
                  </a:cubicBezTo>
                  <a:cubicBezTo>
                    <a:pt x="3886" y="8440"/>
                    <a:pt x="4323" y="8326"/>
                    <a:pt x="4746" y="8182"/>
                  </a:cubicBezTo>
                  <a:close/>
                  <a:moveTo>
                    <a:pt x="5001" y="8193"/>
                  </a:moveTo>
                  <a:lnTo>
                    <a:pt x="5001" y="8193"/>
                  </a:lnTo>
                  <a:cubicBezTo>
                    <a:pt x="5833" y="8436"/>
                    <a:pt x="6635" y="8750"/>
                    <a:pt x="7423" y="9125"/>
                  </a:cubicBezTo>
                  <a:cubicBezTo>
                    <a:pt x="7252" y="9221"/>
                    <a:pt x="7076" y="9314"/>
                    <a:pt x="6901" y="9407"/>
                  </a:cubicBezTo>
                  <a:cubicBezTo>
                    <a:pt x="6894" y="9383"/>
                    <a:pt x="6880" y="9359"/>
                    <a:pt x="6849" y="9345"/>
                  </a:cubicBezTo>
                  <a:cubicBezTo>
                    <a:pt x="6388" y="9135"/>
                    <a:pt x="5927" y="8922"/>
                    <a:pt x="5466" y="8715"/>
                  </a:cubicBezTo>
                  <a:cubicBezTo>
                    <a:pt x="5449" y="8708"/>
                    <a:pt x="5433" y="8704"/>
                    <a:pt x="5417" y="8704"/>
                  </a:cubicBezTo>
                  <a:cubicBezTo>
                    <a:pt x="5366" y="8704"/>
                    <a:pt x="5324" y="8741"/>
                    <a:pt x="5321" y="8801"/>
                  </a:cubicBezTo>
                  <a:cubicBezTo>
                    <a:pt x="5290" y="9232"/>
                    <a:pt x="5314" y="9655"/>
                    <a:pt x="5410" y="10075"/>
                  </a:cubicBezTo>
                  <a:cubicBezTo>
                    <a:pt x="5287" y="10123"/>
                    <a:pt x="5166" y="10171"/>
                    <a:pt x="5045" y="10216"/>
                  </a:cubicBezTo>
                  <a:lnTo>
                    <a:pt x="5042" y="10216"/>
                  </a:lnTo>
                  <a:cubicBezTo>
                    <a:pt x="5042" y="9541"/>
                    <a:pt x="5021" y="8867"/>
                    <a:pt x="5001" y="8193"/>
                  </a:cubicBezTo>
                  <a:close/>
                  <a:moveTo>
                    <a:pt x="12838" y="3845"/>
                  </a:moveTo>
                  <a:cubicBezTo>
                    <a:pt x="12944" y="4031"/>
                    <a:pt x="13047" y="4228"/>
                    <a:pt x="13143" y="4424"/>
                  </a:cubicBezTo>
                  <a:cubicBezTo>
                    <a:pt x="13140" y="4434"/>
                    <a:pt x="13133" y="4438"/>
                    <a:pt x="13130" y="4448"/>
                  </a:cubicBezTo>
                  <a:cubicBezTo>
                    <a:pt x="11805" y="7700"/>
                    <a:pt x="9210" y="9834"/>
                    <a:pt x="5957" y="11004"/>
                  </a:cubicBezTo>
                  <a:cubicBezTo>
                    <a:pt x="5662" y="10822"/>
                    <a:pt x="5379" y="10625"/>
                    <a:pt x="5115" y="10412"/>
                  </a:cubicBezTo>
                  <a:cubicBezTo>
                    <a:pt x="8501" y="9593"/>
                    <a:pt x="11381" y="6964"/>
                    <a:pt x="12838" y="3845"/>
                  </a:cubicBezTo>
                  <a:close/>
                  <a:moveTo>
                    <a:pt x="7824" y="11569"/>
                  </a:moveTo>
                  <a:cubicBezTo>
                    <a:pt x="7881" y="11569"/>
                    <a:pt x="7938" y="11581"/>
                    <a:pt x="7992" y="11606"/>
                  </a:cubicBezTo>
                  <a:cubicBezTo>
                    <a:pt x="8125" y="11672"/>
                    <a:pt x="8195" y="11799"/>
                    <a:pt x="8208" y="11933"/>
                  </a:cubicBezTo>
                  <a:cubicBezTo>
                    <a:pt x="7964" y="11878"/>
                    <a:pt x="7723" y="11810"/>
                    <a:pt x="7485" y="11727"/>
                  </a:cubicBezTo>
                  <a:cubicBezTo>
                    <a:pt x="7571" y="11629"/>
                    <a:pt x="7697" y="11569"/>
                    <a:pt x="7824" y="11569"/>
                  </a:cubicBezTo>
                  <a:close/>
                  <a:moveTo>
                    <a:pt x="13969" y="8275"/>
                  </a:moveTo>
                  <a:lnTo>
                    <a:pt x="13969" y="8275"/>
                  </a:lnTo>
                  <a:cubicBezTo>
                    <a:pt x="13870" y="9486"/>
                    <a:pt x="13364" y="10591"/>
                    <a:pt x="12255" y="11324"/>
                  </a:cubicBezTo>
                  <a:cubicBezTo>
                    <a:pt x="11767" y="11644"/>
                    <a:pt x="11244" y="11857"/>
                    <a:pt x="10703" y="11978"/>
                  </a:cubicBezTo>
                  <a:cubicBezTo>
                    <a:pt x="12177" y="11155"/>
                    <a:pt x="13140" y="9734"/>
                    <a:pt x="13969" y="8275"/>
                  </a:cubicBezTo>
                  <a:close/>
                  <a:moveTo>
                    <a:pt x="13299" y="4754"/>
                  </a:moveTo>
                  <a:cubicBezTo>
                    <a:pt x="13419" y="5033"/>
                    <a:pt x="13529" y="5322"/>
                    <a:pt x="13622" y="5615"/>
                  </a:cubicBezTo>
                  <a:cubicBezTo>
                    <a:pt x="13608" y="5618"/>
                    <a:pt x="13594" y="5621"/>
                    <a:pt x="13584" y="5628"/>
                  </a:cubicBezTo>
                  <a:cubicBezTo>
                    <a:pt x="13329" y="5831"/>
                    <a:pt x="13202" y="6272"/>
                    <a:pt x="13446" y="6533"/>
                  </a:cubicBezTo>
                  <a:cubicBezTo>
                    <a:pt x="13539" y="6633"/>
                    <a:pt x="13685" y="6692"/>
                    <a:pt x="13825" y="6692"/>
                  </a:cubicBezTo>
                  <a:cubicBezTo>
                    <a:pt x="13846" y="6692"/>
                    <a:pt x="13866" y="6691"/>
                    <a:pt x="13887" y="6688"/>
                  </a:cubicBezTo>
                  <a:cubicBezTo>
                    <a:pt x="13949" y="7057"/>
                    <a:pt x="13983" y="7424"/>
                    <a:pt x="13987" y="7789"/>
                  </a:cubicBezTo>
                  <a:cubicBezTo>
                    <a:pt x="13006" y="9462"/>
                    <a:pt x="11998" y="11128"/>
                    <a:pt x="10236" y="12057"/>
                  </a:cubicBezTo>
                  <a:cubicBezTo>
                    <a:pt x="10017" y="12085"/>
                    <a:pt x="9796" y="12098"/>
                    <a:pt x="9575" y="12098"/>
                  </a:cubicBezTo>
                  <a:cubicBezTo>
                    <a:pt x="9199" y="12098"/>
                    <a:pt x="8821" y="12060"/>
                    <a:pt x="8446" y="11988"/>
                  </a:cubicBezTo>
                  <a:cubicBezTo>
                    <a:pt x="8449" y="11748"/>
                    <a:pt x="8319" y="11510"/>
                    <a:pt x="8095" y="11403"/>
                  </a:cubicBezTo>
                  <a:cubicBezTo>
                    <a:pt x="8016" y="11365"/>
                    <a:pt x="7933" y="11348"/>
                    <a:pt x="7850" y="11348"/>
                  </a:cubicBezTo>
                  <a:cubicBezTo>
                    <a:pt x="7631" y="11348"/>
                    <a:pt x="7416" y="11470"/>
                    <a:pt x="7304" y="11662"/>
                  </a:cubicBezTo>
                  <a:cubicBezTo>
                    <a:pt x="6915" y="11517"/>
                    <a:pt x="6540" y="11338"/>
                    <a:pt x="6178" y="11135"/>
                  </a:cubicBezTo>
                  <a:cubicBezTo>
                    <a:pt x="9378" y="10364"/>
                    <a:pt x="12060" y="7751"/>
                    <a:pt x="13299" y="4754"/>
                  </a:cubicBezTo>
                  <a:close/>
                  <a:moveTo>
                    <a:pt x="6773" y="0"/>
                  </a:moveTo>
                  <a:cubicBezTo>
                    <a:pt x="5525" y="0"/>
                    <a:pt x="4279" y="327"/>
                    <a:pt x="3190" y="1007"/>
                  </a:cubicBezTo>
                  <a:cubicBezTo>
                    <a:pt x="3139" y="1040"/>
                    <a:pt x="3122" y="1089"/>
                    <a:pt x="3125" y="1134"/>
                  </a:cubicBezTo>
                  <a:cubicBezTo>
                    <a:pt x="0" y="5243"/>
                    <a:pt x="3641" y="11235"/>
                    <a:pt x="8198" y="12199"/>
                  </a:cubicBezTo>
                  <a:cubicBezTo>
                    <a:pt x="8220" y="12243"/>
                    <a:pt x="8268" y="12273"/>
                    <a:pt x="8312" y="12273"/>
                  </a:cubicBezTo>
                  <a:cubicBezTo>
                    <a:pt x="8340" y="12273"/>
                    <a:pt x="8366" y="12262"/>
                    <a:pt x="8384" y="12236"/>
                  </a:cubicBezTo>
                  <a:cubicBezTo>
                    <a:pt x="8494" y="12253"/>
                    <a:pt x="8605" y="12270"/>
                    <a:pt x="8714" y="12288"/>
                  </a:cubicBezTo>
                  <a:cubicBezTo>
                    <a:pt x="8971" y="12320"/>
                    <a:pt x="9227" y="12336"/>
                    <a:pt x="9480" y="12336"/>
                  </a:cubicBezTo>
                  <a:cubicBezTo>
                    <a:pt x="11755" y="12336"/>
                    <a:pt x="13806" y="11050"/>
                    <a:pt x="14159" y="8612"/>
                  </a:cubicBezTo>
                  <a:cubicBezTo>
                    <a:pt x="14196" y="8350"/>
                    <a:pt x="14217" y="8085"/>
                    <a:pt x="14221" y="7821"/>
                  </a:cubicBezTo>
                  <a:cubicBezTo>
                    <a:pt x="14231" y="7804"/>
                    <a:pt x="14242" y="7786"/>
                    <a:pt x="14248" y="7769"/>
                  </a:cubicBezTo>
                  <a:cubicBezTo>
                    <a:pt x="14279" y="7718"/>
                    <a:pt x="14258" y="7666"/>
                    <a:pt x="14221" y="7635"/>
                  </a:cubicBezTo>
                  <a:cubicBezTo>
                    <a:pt x="14217" y="7277"/>
                    <a:pt x="14190" y="6916"/>
                    <a:pt x="14131" y="6561"/>
                  </a:cubicBezTo>
                  <a:cubicBezTo>
                    <a:pt x="14142" y="6547"/>
                    <a:pt x="14152" y="6541"/>
                    <a:pt x="14163" y="6527"/>
                  </a:cubicBezTo>
                  <a:cubicBezTo>
                    <a:pt x="14201" y="6465"/>
                    <a:pt x="14155" y="6399"/>
                    <a:pt x="14101" y="6382"/>
                  </a:cubicBezTo>
                  <a:cubicBezTo>
                    <a:pt x="13763" y="4558"/>
                    <a:pt x="12751" y="2827"/>
                    <a:pt x="11361" y="1657"/>
                  </a:cubicBezTo>
                  <a:cubicBezTo>
                    <a:pt x="10072" y="571"/>
                    <a:pt x="8421" y="0"/>
                    <a:pt x="677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2"/>
            <p:cNvSpPr/>
            <p:nvPr/>
          </p:nvSpPr>
          <p:spPr>
            <a:xfrm>
              <a:off x="5868200" y="1058875"/>
              <a:ext cx="30150" cy="29450"/>
            </a:xfrm>
            <a:custGeom>
              <a:avLst/>
              <a:gdLst/>
              <a:ahLst/>
              <a:cxnLst/>
              <a:rect l="l" t="t" r="r" b="b"/>
              <a:pathLst>
                <a:path w="1206" h="1178" extrusionOk="0">
                  <a:moveTo>
                    <a:pt x="548" y="233"/>
                  </a:moveTo>
                  <a:cubicBezTo>
                    <a:pt x="696" y="268"/>
                    <a:pt x="831" y="374"/>
                    <a:pt x="872" y="530"/>
                  </a:cubicBezTo>
                  <a:cubicBezTo>
                    <a:pt x="923" y="719"/>
                    <a:pt x="772" y="881"/>
                    <a:pt x="596" y="925"/>
                  </a:cubicBezTo>
                  <a:cubicBezTo>
                    <a:pt x="562" y="934"/>
                    <a:pt x="530" y="938"/>
                    <a:pt x="500" y="938"/>
                  </a:cubicBezTo>
                  <a:cubicBezTo>
                    <a:pt x="135" y="938"/>
                    <a:pt x="128" y="338"/>
                    <a:pt x="507" y="268"/>
                  </a:cubicBezTo>
                  <a:cubicBezTo>
                    <a:pt x="527" y="261"/>
                    <a:pt x="541" y="251"/>
                    <a:pt x="548" y="233"/>
                  </a:cubicBezTo>
                  <a:close/>
                  <a:moveTo>
                    <a:pt x="496" y="1"/>
                  </a:moveTo>
                  <a:cubicBezTo>
                    <a:pt x="432" y="1"/>
                    <a:pt x="368" y="11"/>
                    <a:pt x="307" y="34"/>
                  </a:cubicBezTo>
                  <a:cubicBezTo>
                    <a:pt x="224" y="65"/>
                    <a:pt x="221" y="158"/>
                    <a:pt x="273" y="206"/>
                  </a:cubicBezTo>
                  <a:cubicBezTo>
                    <a:pt x="104" y="306"/>
                    <a:pt x="0" y="512"/>
                    <a:pt x="11" y="716"/>
                  </a:cubicBezTo>
                  <a:cubicBezTo>
                    <a:pt x="23" y="1000"/>
                    <a:pt x="263" y="1178"/>
                    <a:pt x="527" y="1178"/>
                  </a:cubicBezTo>
                  <a:cubicBezTo>
                    <a:pt x="566" y="1178"/>
                    <a:pt x="605" y="1174"/>
                    <a:pt x="645" y="1166"/>
                  </a:cubicBezTo>
                  <a:cubicBezTo>
                    <a:pt x="964" y="1101"/>
                    <a:pt x="1206" y="791"/>
                    <a:pt x="1112" y="460"/>
                  </a:cubicBezTo>
                  <a:cubicBezTo>
                    <a:pt x="1040" y="195"/>
                    <a:pt x="768" y="1"/>
                    <a:pt x="49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5931625" y="1002425"/>
              <a:ext cx="28925" cy="27175"/>
            </a:xfrm>
            <a:custGeom>
              <a:avLst/>
              <a:gdLst/>
              <a:ahLst/>
              <a:cxnLst/>
              <a:rect l="l" t="t" r="r" b="b"/>
              <a:pathLst>
                <a:path w="1157" h="1087" extrusionOk="0">
                  <a:moveTo>
                    <a:pt x="578" y="216"/>
                  </a:moveTo>
                  <a:cubicBezTo>
                    <a:pt x="679" y="216"/>
                    <a:pt x="790" y="295"/>
                    <a:pt x="829" y="406"/>
                  </a:cubicBezTo>
                  <a:cubicBezTo>
                    <a:pt x="885" y="558"/>
                    <a:pt x="837" y="753"/>
                    <a:pt x="681" y="826"/>
                  </a:cubicBezTo>
                  <a:cubicBezTo>
                    <a:pt x="642" y="845"/>
                    <a:pt x="597" y="854"/>
                    <a:pt x="552" y="854"/>
                  </a:cubicBezTo>
                  <a:cubicBezTo>
                    <a:pt x="450" y="854"/>
                    <a:pt x="346" y="807"/>
                    <a:pt x="297" y="715"/>
                  </a:cubicBezTo>
                  <a:cubicBezTo>
                    <a:pt x="241" y="615"/>
                    <a:pt x="262" y="502"/>
                    <a:pt x="324" y="420"/>
                  </a:cubicBezTo>
                  <a:cubicBezTo>
                    <a:pt x="362" y="416"/>
                    <a:pt x="400" y="396"/>
                    <a:pt x="410" y="354"/>
                  </a:cubicBezTo>
                  <a:cubicBezTo>
                    <a:pt x="413" y="344"/>
                    <a:pt x="416" y="340"/>
                    <a:pt x="420" y="334"/>
                  </a:cubicBezTo>
                  <a:cubicBezTo>
                    <a:pt x="430" y="326"/>
                    <a:pt x="441" y="320"/>
                    <a:pt x="451" y="316"/>
                  </a:cubicBezTo>
                  <a:cubicBezTo>
                    <a:pt x="486" y="299"/>
                    <a:pt x="496" y="272"/>
                    <a:pt x="489" y="240"/>
                  </a:cubicBezTo>
                  <a:cubicBezTo>
                    <a:pt x="516" y="223"/>
                    <a:pt x="546" y="216"/>
                    <a:pt x="578" y="216"/>
                  </a:cubicBezTo>
                  <a:close/>
                  <a:moveTo>
                    <a:pt x="599" y="1"/>
                  </a:moveTo>
                  <a:cubicBezTo>
                    <a:pt x="440" y="1"/>
                    <a:pt x="291" y="85"/>
                    <a:pt x="244" y="254"/>
                  </a:cubicBezTo>
                  <a:cubicBezTo>
                    <a:pt x="73" y="392"/>
                    <a:pt x="0" y="644"/>
                    <a:pt x="117" y="847"/>
                  </a:cubicBezTo>
                  <a:cubicBezTo>
                    <a:pt x="206" y="1005"/>
                    <a:pt x="382" y="1087"/>
                    <a:pt x="558" y="1087"/>
                  </a:cubicBezTo>
                  <a:cubicBezTo>
                    <a:pt x="680" y="1087"/>
                    <a:pt x="802" y="1047"/>
                    <a:pt x="895" y="966"/>
                  </a:cubicBezTo>
                  <a:cubicBezTo>
                    <a:pt x="1139" y="757"/>
                    <a:pt x="1156" y="354"/>
                    <a:pt x="923" y="131"/>
                  </a:cubicBezTo>
                  <a:cubicBezTo>
                    <a:pt x="833" y="44"/>
                    <a:pt x="714" y="1"/>
                    <a:pt x="59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" name="Google Shape;308;p32"/>
          <p:cNvGrpSpPr/>
          <p:nvPr/>
        </p:nvGrpSpPr>
        <p:grpSpPr>
          <a:xfrm>
            <a:off x="1741883" y="1662567"/>
            <a:ext cx="462385" cy="499406"/>
            <a:chOff x="6983350" y="3040388"/>
            <a:chExt cx="437450" cy="472475"/>
          </a:xfrm>
        </p:grpSpPr>
        <p:sp>
          <p:nvSpPr>
            <p:cNvPr id="309" name="Google Shape;309;p32"/>
            <p:cNvSpPr/>
            <p:nvPr/>
          </p:nvSpPr>
          <p:spPr>
            <a:xfrm>
              <a:off x="7092375" y="3124238"/>
              <a:ext cx="132275" cy="124175"/>
            </a:xfrm>
            <a:custGeom>
              <a:avLst/>
              <a:gdLst/>
              <a:ahLst/>
              <a:cxnLst/>
              <a:rect l="l" t="t" r="r" b="b"/>
              <a:pathLst>
                <a:path w="5291" h="4967" extrusionOk="0">
                  <a:moveTo>
                    <a:pt x="3322" y="289"/>
                  </a:moveTo>
                  <a:cubicBezTo>
                    <a:pt x="3363" y="289"/>
                    <a:pt x="3406" y="295"/>
                    <a:pt x="3452" y="308"/>
                  </a:cubicBezTo>
                  <a:cubicBezTo>
                    <a:pt x="3635" y="364"/>
                    <a:pt x="3727" y="515"/>
                    <a:pt x="3734" y="674"/>
                  </a:cubicBezTo>
                  <a:cubicBezTo>
                    <a:pt x="3614" y="794"/>
                    <a:pt x="3514" y="939"/>
                    <a:pt x="3442" y="1087"/>
                  </a:cubicBezTo>
                  <a:cubicBezTo>
                    <a:pt x="3411" y="1121"/>
                    <a:pt x="3408" y="1166"/>
                    <a:pt x="3424" y="1201"/>
                  </a:cubicBezTo>
                  <a:cubicBezTo>
                    <a:pt x="3441" y="1273"/>
                    <a:pt x="3509" y="1325"/>
                    <a:pt x="3579" y="1325"/>
                  </a:cubicBezTo>
                  <a:cubicBezTo>
                    <a:pt x="3625" y="1325"/>
                    <a:pt x="3672" y="1303"/>
                    <a:pt x="3707" y="1252"/>
                  </a:cubicBezTo>
                  <a:cubicBezTo>
                    <a:pt x="3841" y="1063"/>
                    <a:pt x="3972" y="825"/>
                    <a:pt x="4209" y="756"/>
                  </a:cubicBezTo>
                  <a:cubicBezTo>
                    <a:pt x="4258" y="742"/>
                    <a:pt x="4303" y="735"/>
                    <a:pt x="4344" y="735"/>
                  </a:cubicBezTo>
                  <a:cubicBezTo>
                    <a:pt x="4602" y="735"/>
                    <a:pt x="4695" y="1004"/>
                    <a:pt x="4591" y="1262"/>
                  </a:cubicBezTo>
                  <a:cubicBezTo>
                    <a:pt x="4436" y="1658"/>
                    <a:pt x="4110" y="1903"/>
                    <a:pt x="3765" y="2126"/>
                  </a:cubicBezTo>
                  <a:cubicBezTo>
                    <a:pt x="3759" y="2133"/>
                    <a:pt x="3751" y="2140"/>
                    <a:pt x="3745" y="2146"/>
                  </a:cubicBezTo>
                  <a:cubicBezTo>
                    <a:pt x="3635" y="2198"/>
                    <a:pt x="3635" y="2360"/>
                    <a:pt x="3765" y="2415"/>
                  </a:cubicBezTo>
                  <a:cubicBezTo>
                    <a:pt x="3843" y="2447"/>
                    <a:pt x="3958" y="2453"/>
                    <a:pt x="4085" y="2453"/>
                  </a:cubicBezTo>
                  <a:cubicBezTo>
                    <a:pt x="4165" y="2453"/>
                    <a:pt x="4250" y="2451"/>
                    <a:pt x="4333" y="2451"/>
                  </a:cubicBezTo>
                  <a:cubicBezTo>
                    <a:pt x="4667" y="2451"/>
                    <a:pt x="4981" y="2491"/>
                    <a:pt x="4880" y="2890"/>
                  </a:cubicBezTo>
                  <a:cubicBezTo>
                    <a:pt x="4800" y="3207"/>
                    <a:pt x="4572" y="3312"/>
                    <a:pt x="4309" y="3312"/>
                  </a:cubicBezTo>
                  <a:cubicBezTo>
                    <a:pt x="4018" y="3312"/>
                    <a:pt x="3685" y="3183"/>
                    <a:pt x="3465" y="3069"/>
                  </a:cubicBezTo>
                  <a:cubicBezTo>
                    <a:pt x="3456" y="3062"/>
                    <a:pt x="3449" y="3062"/>
                    <a:pt x="3438" y="3059"/>
                  </a:cubicBezTo>
                  <a:cubicBezTo>
                    <a:pt x="3411" y="3026"/>
                    <a:pt x="3373" y="3011"/>
                    <a:pt x="3333" y="3011"/>
                  </a:cubicBezTo>
                  <a:cubicBezTo>
                    <a:pt x="3237" y="3011"/>
                    <a:pt x="3134" y="3097"/>
                    <a:pt x="3173" y="3207"/>
                  </a:cubicBezTo>
                  <a:cubicBezTo>
                    <a:pt x="3325" y="3650"/>
                    <a:pt x="3524" y="4456"/>
                    <a:pt x="2867" y="4600"/>
                  </a:cubicBezTo>
                  <a:cubicBezTo>
                    <a:pt x="2832" y="4608"/>
                    <a:pt x="2800" y="4612"/>
                    <a:pt x="2769" y="4612"/>
                  </a:cubicBezTo>
                  <a:cubicBezTo>
                    <a:pt x="2517" y="4612"/>
                    <a:pt x="2366" y="4376"/>
                    <a:pt x="2355" y="4122"/>
                  </a:cubicBezTo>
                  <a:cubicBezTo>
                    <a:pt x="2344" y="3922"/>
                    <a:pt x="2409" y="3736"/>
                    <a:pt x="2468" y="3550"/>
                  </a:cubicBezTo>
                  <a:cubicBezTo>
                    <a:pt x="2492" y="3506"/>
                    <a:pt x="2516" y="3458"/>
                    <a:pt x="2533" y="3410"/>
                  </a:cubicBezTo>
                  <a:cubicBezTo>
                    <a:pt x="2550" y="3372"/>
                    <a:pt x="2544" y="3337"/>
                    <a:pt x="2530" y="3310"/>
                  </a:cubicBezTo>
                  <a:cubicBezTo>
                    <a:pt x="2525" y="3265"/>
                    <a:pt x="2489" y="3230"/>
                    <a:pt x="2449" y="3230"/>
                  </a:cubicBezTo>
                  <a:cubicBezTo>
                    <a:pt x="2437" y="3230"/>
                    <a:pt x="2424" y="3234"/>
                    <a:pt x="2412" y="3241"/>
                  </a:cubicBezTo>
                  <a:cubicBezTo>
                    <a:pt x="2409" y="3240"/>
                    <a:pt x="2406" y="3240"/>
                    <a:pt x="2402" y="3240"/>
                  </a:cubicBezTo>
                  <a:cubicBezTo>
                    <a:pt x="2357" y="3240"/>
                    <a:pt x="2311" y="3261"/>
                    <a:pt x="2282" y="3303"/>
                  </a:cubicBezTo>
                  <a:cubicBezTo>
                    <a:pt x="2127" y="3544"/>
                    <a:pt x="1962" y="3747"/>
                    <a:pt x="1700" y="3878"/>
                  </a:cubicBezTo>
                  <a:cubicBezTo>
                    <a:pt x="1601" y="3928"/>
                    <a:pt x="1365" y="4013"/>
                    <a:pt x="1177" y="4013"/>
                  </a:cubicBezTo>
                  <a:cubicBezTo>
                    <a:pt x="1017" y="4013"/>
                    <a:pt x="892" y="3953"/>
                    <a:pt x="909" y="3761"/>
                  </a:cubicBezTo>
                  <a:cubicBezTo>
                    <a:pt x="930" y="3530"/>
                    <a:pt x="1219" y="3286"/>
                    <a:pt x="1377" y="3142"/>
                  </a:cubicBezTo>
                  <a:cubicBezTo>
                    <a:pt x="1504" y="3024"/>
                    <a:pt x="1645" y="2928"/>
                    <a:pt x="1786" y="2838"/>
                  </a:cubicBezTo>
                  <a:cubicBezTo>
                    <a:pt x="1872" y="2832"/>
                    <a:pt x="1958" y="2814"/>
                    <a:pt x="2041" y="2791"/>
                  </a:cubicBezTo>
                  <a:cubicBezTo>
                    <a:pt x="2120" y="2766"/>
                    <a:pt x="2151" y="2656"/>
                    <a:pt x="2107" y="2594"/>
                  </a:cubicBezTo>
                  <a:cubicBezTo>
                    <a:pt x="2100" y="2552"/>
                    <a:pt x="2062" y="2509"/>
                    <a:pt x="2013" y="2509"/>
                  </a:cubicBezTo>
                  <a:cubicBezTo>
                    <a:pt x="2007" y="2509"/>
                    <a:pt x="2000" y="2510"/>
                    <a:pt x="1993" y="2511"/>
                  </a:cubicBezTo>
                  <a:cubicBezTo>
                    <a:pt x="1955" y="2518"/>
                    <a:pt x="1921" y="2529"/>
                    <a:pt x="1883" y="2535"/>
                  </a:cubicBezTo>
                  <a:cubicBezTo>
                    <a:pt x="1648" y="2515"/>
                    <a:pt x="1411" y="2529"/>
                    <a:pt x="1178" y="2515"/>
                  </a:cubicBezTo>
                  <a:cubicBezTo>
                    <a:pt x="912" y="2497"/>
                    <a:pt x="306" y="2529"/>
                    <a:pt x="420" y="2116"/>
                  </a:cubicBezTo>
                  <a:cubicBezTo>
                    <a:pt x="512" y="1773"/>
                    <a:pt x="797" y="1657"/>
                    <a:pt x="1111" y="1657"/>
                  </a:cubicBezTo>
                  <a:cubicBezTo>
                    <a:pt x="1314" y="1657"/>
                    <a:pt x="1528" y="1705"/>
                    <a:pt x="1710" y="1771"/>
                  </a:cubicBezTo>
                  <a:cubicBezTo>
                    <a:pt x="1797" y="1830"/>
                    <a:pt x="1886" y="1875"/>
                    <a:pt x="1975" y="1909"/>
                  </a:cubicBezTo>
                  <a:cubicBezTo>
                    <a:pt x="1992" y="1915"/>
                    <a:pt x="2008" y="1918"/>
                    <a:pt x="2023" y="1918"/>
                  </a:cubicBezTo>
                  <a:cubicBezTo>
                    <a:pt x="2151" y="1918"/>
                    <a:pt x="2203" y="1721"/>
                    <a:pt x="2086" y="1644"/>
                  </a:cubicBezTo>
                  <a:cubicBezTo>
                    <a:pt x="1748" y="1420"/>
                    <a:pt x="1078" y="877"/>
                    <a:pt x="1594" y="440"/>
                  </a:cubicBezTo>
                  <a:cubicBezTo>
                    <a:pt x="1673" y="373"/>
                    <a:pt x="1764" y="345"/>
                    <a:pt x="1856" y="345"/>
                  </a:cubicBezTo>
                  <a:cubicBezTo>
                    <a:pt x="2035" y="345"/>
                    <a:pt x="2220" y="452"/>
                    <a:pt x="2334" y="591"/>
                  </a:cubicBezTo>
                  <a:cubicBezTo>
                    <a:pt x="2499" y="797"/>
                    <a:pt x="2554" y="1063"/>
                    <a:pt x="2602" y="1317"/>
                  </a:cubicBezTo>
                  <a:cubicBezTo>
                    <a:pt x="2614" y="1380"/>
                    <a:pt x="2662" y="1408"/>
                    <a:pt x="2712" y="1408"/>
                  </a:cubicBezTo>
                  <a:cubicBezTo>
                    <a:pt x="2778" y="1408"/>
                    <a:pt x="2848" y="1361"/>
                    <a:pt x="2850" y="1283"/>
                  </a:cubicBezTo>
                  <a:cubicBezTo>
                    <a:pt x="2853" y="1214"/>
                    <a:pt x="2853" y="1145"/>
                    <a:pt x="2846" y="1077"/>
                  </a:cubicBezTo>
                  <a:cubicBezTo>
                    <a:pt x="2912" y="1066"/>
                    <a:pt x="2974" y="1004"/>
                    <a:pt x="2953" y="928"/>
                  </a:cubicBezTo>
                  <a:cubicBezTo>
                    <a:pt x="2877" y="640"/>
                    <a:pt x="3016" y="289"/>
                    <a:pt x="3322" y="289"/>
                  </a:cubicBezTo>
                  <a:close/>
                  <a:moveTo>
                    <a:pt x="1851" y="1"/>
                  </a:moveTo>
                  <a:cubicBezTo>
                    <a:pt x="1683" y="1"/>
                    <a:pt x="1517" y="52"/>
                    <a:pt x="1380" y="168"/>
                  </a:cubicBezTo>
                  <a:cubicBezTo>
                    <a:pt x="984" y="505"/>
                    <a:pt x="1036" y="966"/>
                    <a:pt x="1277" y="1334"/>
                  </a:cubicBezTo>
                  <a:cubicBezTo>
                    <a:pt x="1241" y="1332"/>
                    <a:pt x="1204" y="1330"/>
                    <a:pt x="1168" y="1330"/>
                  </a:cubicBezTo>
                  <a:cubicBezTo>
                    <a:pt x="717" y="1330"/>
                    <a:pt x="267" y="1549"/>
                    <a:pt x="114" y="1992"/>
                  </a:cubicBezTo>
                  <a:cubicBezTo>
                    <a:pt x="0" y="2308"/>
                    <a:pt x="114" y="2632"/>
                    <a:pt x="441" y="2749"/>
                  </a:cubicBezTo>
                  <a:cubicBezTo>
                    <a:pt x="668" y="2828"/>
                    <a:pt x="940" y="2832"/>
                    <a:pt x="1178" y="2845"/>
                  </a:cubicBezTo>
                  <a:lnTo>
                    <a:pt x="1232" y="2845"/>
                  </a:lnTo>
                  <a:cubicBezTo>
                    <a:pt x="1098" y="2942"/>
                    <a:pt x="974" y="3052"/>
                    <a:pt x="864" y="3172"/>
                  </a:cubicBezTo>
                  <a:cubicBezTo>
                    <a:pt x="641" y="3420"/>
                    <a:pt x="375" y="3836"/>
                    <a:pt x="616" y="4160"/>
                  </a:cubicBezTo>
                  <a:cubicBezTo>
                    <a:pt x="728" y="4310"/>
                    <a:pt x="906" y="4362"/>
                    <a:pt x="1095" y="4362"/>
                  </a:cubicBezTo>
                  <a:cubicBezTo>
                    <a:pt x="1299" y="4362"/>
                    <a:pt x="1517" y="4301"/>
                    <a:pt x="1676" y="4236"/>
                  </a:cubicBezTo>
                  <a:cubicBezTo>
                    <a:pt x="1804" y="4184"/>
                    <a:pt x="1928" y="4115"/>
                    <a:pt x="2041" y="4033"/>
                  </a:cubicBezTo>
                  <a:lnTo>
                    <a:pt x="2041" y="4033"/>
                  </a:lnTo>
                  <a:cubicBezTo>
                    <a:pt x="2024" y="4160"/>
                    <a:pt x="2027" y="4294"/>
                    <a:pt x="2065" y="4422"/>
                  </a:cubicBezTo>
                  <a:cubicBezTo>
                    <a:pt x="2154" y="4742"/>
                    <a:pt x="2426" y="4967"/>
                    <a:pt x="2755" y="4967"/>
                  </a:cubicBezTo>
                  <a:cubicBezTo>
                    <a:pt x="2769" y="4967"/>
                    <a:pt x="2784" y="4966"/>
                    <a:pt x="2798" y="4965"/>
                  </a:cubicBezTo>
                  <a:cubicBezTo>
                    <a:pt x="3603" y="4917"/>
                    <a:pt x="3741" y="4095"/>
                    <a:pt x="3583" y="3447"/>
                  </a:cubicBezTo>
                  <a:lnTo>
                    <a:pt x="3583" y="3447"/>
                  </a:lnTo>
                  <a:cubicBezTo>
                    <a:pt x="3823" y="3557"/>
                    <a:pt x="4096" y="3631"/>
                    <a:pt x="4351" y="3631"/>
                  </a:cubicBezTo>
                  <a:cubicBezTo>
                    <a:pt x="4730" y="3631"/>
                    <a:pt x="5070" y="3468"/>
                    <a:pt x="5207" y="3014"/>
                  </a:cubicBezTo>
                  <a:cubicBezTo>
                    <a:pt x="5290" y="2745"/>
                    <a:pt x="5241" y="2435"/>
                    <a:pt x="5011" y="2257"/>
                  </a:cubicBezTo>
                  <a:cubicBezTo>
                    <a:pt x="4842" y="2123"/>
                    <a:pt x="4613" y="2091"/>
                    <a:pt x="4381" y="2091"/>
                  </a:cubicBezTo>
                  <a:cubicBezTo>
                    <a:pt x="4368" y="2091"/>
                    <a:pt x="4356" y="2092"/>
                    <a:pt x="4343" y="2092"/>
                  </a:cubicBezTo>
                  <a:cubicBezTo>
                    <a:pt x="4774" y="1775"/>
                    <a:pt x="5142" y="1248"/>
                    <a:pt x="4949" y="777"/>
                  </a:cubicBezTo>
                  <a:cubicBezTo>
                    <a:pt x="4851" y="530"/>
                    <a:pt x="4602" y="398"/>
                    <a:pt x="4344" y="398"/>
                  </a:cubicBezTo>
                  <a:cubicBezTo>
                    <a:pt x="4297" y="398"/>
                    <a:pt x="4249" y="403"/>
                    <a:pt x="4202" y="412"/>
                  </a:cubicBezTo>
                  <a:cubicBezTo>
                    <a:pt x="4120" y="429"/>
                    <a:pt x="4037" y="460"/>
                    <a:pt x="3965" y="502"/>
                  </a:cubicBezTo>
                  <a:cubicBezTo>
                    <a:pt x="3920" y="316"/>
                    <a:pt x="3796" y="151"/>
                    <a:pt x="3589" y="68"/>
                  </a:cubicBezTo>
                  <a:cubicBezTo>
                    <a:pt x="3509" y="37"/>
                    <a:pt x="3429" y="23"/>
                    <a:pt x="3351" y="23"/>
                  </a:cubicBezTo>
                  <a:cubicBezTo>
                    <a:pt x="3046" y="23"/>
                    <a:pt x="2776" y="240"/>
                    <a:pt x="2688" y="519"/>
                  </a:cubicBezTo>
                  <a:cubicBezTo>
                    <a:pt x="2623" y="402"/>
                    <a:pt x="2540" y="295"/>
                    <a:pt x="2430" y="209"/>
                  </a:cubicBezTo>
                  <a:cubicBezTo>
                    <a:pt x="2267" y="78"/>
                    <a:pt x="2058" y="1"/>
                    <a:pt x="185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7146825" y="3170913"/>
              <a:ext cx="31600" cy="30750"/>
            </a:xfrm>
            <a:custGeom>
              <a:avLst/>
              <a:gdLst/>
              <a:ahLst/>
              <a:cxnLst/>
              <a:rect l="l" t="t" r="r" b="b"/>
              <a:pathLst>
                <a:path w="1264" h="1230" extrusionOk="0">
                  <a:moveTo>
                    <a:pt x="709" y="228"/>
                  </a:moveTo>
                  <a:lnTo>
                    <a:pt x="709" y="228"/>
                  </a:lnTo>
                  <a:cubicBezTo>
                    <a:pt x="978" y="387"/>
                    <a:pt x="1050" y="895"/>
                    <a:pt x="641" y="895"/>
                  </a:cubicBezTo>
                  <a:cubicBezTo>
                    <a:pt x="186" y="892"/>
                    <a:pt x="280" y="325"/>
                    <a:pt x="658" y="252"/>
                  </a:cubicBezTo>
                  <a:cubicBezTo>
                    <a:pt x="682" y="249"/>
                    <a:pt x="696" y="238"/>
                    <a:pt x="709" y="228"/>
                  </a:cubicBezTo>
                  <a:close/>
                  <a:moveTo>
                    <a:pt x="603" y="0"/>
                  </a:moveTo>
                  <a:cubicBezTo>
                    <a:pt x="282" y="0"/>
                    <a:pt x="18" y="317"/>
                    <a:pt x="11" y="627"/>
                  </a:cubicBezTo>
                  <a:cubicBezTo>
                    <a:pt x="1" y="968"/>
                    <a:pt x="296" y="1219"/>
                    <a:pt x="623" y="1229"/>
                  </a:cubicBezTo>
                  <a:cubicBezTo>
                    <a:pt x="633" y="1230"/>
                    <a:pt x="642" y="1230"/>
                    <a:pt x="651" y="1230"/>
                  </a:cubicBezTo>
                  <a:cubicBezTo>
                    <a:pt x="970" y="1230"/>
                    <a:pt x="1243" y="997"/>
                    <a:pt x="1254" y="668"/>
                  </a:cubicBezTo>
                  <a:cubicBezTo>
                    <a:pt x="1264" y="366"/>
                    <a:pt x="1054" y="73"/>
                    <a:pt x="744" y="52"/>
                  </a:cubicBezTo>
                  <a:cubicBezTo>
                    <a:pt x="734" y="52"/>
                    <a:pt x="730" y="60"/>
                    <a:pt x="723" y="60"/>
                  </a:cubicBezTo>
                  <a:cubicBezTo>
                    <a:pt x="703" y="28"/>
                    <a:pt x="668" y="4"/>
                    <a:pt x="623" y="1"/>
                  </a:cubicBezTo>
                  <a:cubicBezTo>
                    <a:pt x="616" y="1"/>
                    <a:pt x="610" y="0"/>
                    <a:pt x="60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7031475" y="3320813"/>
              <a:ext cx="37775" cy="28600"/>
            </a:xfrm>
            <a:custGeom>
              <a:avLst/>
              <a:gdLst/>
              <a:ahLst/>
              <a:cxnLst/>
              <a:rect l="l" t="t" r="r" b="b"/>
              <a:pathLst>
                <a:path w="1511" h="1144" extrusionOk="0">
                  <a:moveTo>
                    <a:pt x="770" y="270"/>
                  </a:moveTo>
                  <a:cubicBezTo>
                    <a:pt x="848" y="270"/>
                    <a:pt x="928" y="301"/>
                    <a:pt x="984" y="358"/>
                  </a:cubicBezTo>
                  <a:cubicBezTo>
                    <a:pt x="1128" y="506"/>
                    <a:pt x="984" y="719"/>
                    <a:pt x="836" y="799"/>
                  </a:cubicBezTo>
                  <a:cubicBezTo>
                    <a:pt x="782" y="828"/>
                    <a:pt x="721" y="841"/>
                    <a:pt x="661" y="841"/>
                  </a:cubicBezTo>
                  <a:cubicBezTo>
                    <a:pt x="508" y="841"/>
                    <a:pt x="354" y="752"/>
                    <a:pt x="302" y="595"/>
                  </a:cubicBezTo>
                  <a:cubicBezTo>
                    <a:pt x="268" y="489"/>
                    <a:pt x="296" y="403"/>
                    <a:pt x="351" y="338"/>
                  </a:cubicBezTo>
                  <a:cubicBezTo>
                    <a:pt x="364" y="384"/>
                    <a:pt x="414" y="410"/>
                    <a:pt x="465" y="410"/>
                  </a:cubicBezTo>
                  <a:cubicBezTo>
                    <a:pt x="504" y="410"/>
                    <a:pt x="545" y="394"/>
                    <a:pt x="571" y="362"/>
                  </a:cubicBezTo>
                  <a:cubicBezTo>
                    <a:pt x="620" y="299"/>
                    <a:pt x="694" y="270"/>
                    <a:pt x="770" y="270"/>
                  </a:cubicBezTo>
                  <a:close/>
                  <a:moveTo>
                    <a:pt x="787" y="0"/>
                  </a:moveTo>
                  <a:cubicBezTo>
                    <a:pt x="724" y="0"/>
                    <a:pt x="662" y="10"/>
                    <a:pt x="605" y="31"/>
                  </a:cubicBezTo>
                  <a:cubicBezTo>
                    <a:pt x="571" y="20"/>
                    <a:pt x="535" y="15"/>
                    <a:pt x="500" y="15"/>
                  </a:cubicBezTo>
                  <a:cubicBezTo>
                    <a:pt x="253" y="15"/>
                    <a:pt x="0" y="271"/>
                    <a:pt x="3" y="524"/>
                  </a:cubicBezTo>
                  <a:cubicBezTo>
                    <a:pt x="6" y="890"/>
                    <a:pt x="333" y="1144"/>
                    <a:pt x="670" y="1144"/>
                  </a:cubicBezTo>
                  <a:cubicBezTo>
                    <a:pt x="754" y="1144"/>
                    <a:pt x="838" y="1128"/>
                    <a:pt x="918" y="1094"/>
                  </a:cubicBezTo>
                  <a:cubicBezTo>
                    <a:pt x="1280" y="946"/>
                    <a:pt x="1511" y="465"/>
                    <a:pt x="1187" y="155"/>
                  </a:cubicBezTo>
                  <a:cubicBezTo>
                    <a:pt x="1081" y="54"/>
                    <a:pt x="932" y="0"/>
                    <a:pt x="78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6983350" y="3040388"/>
              <a:ext cx="437450" cy="472475"/>
            </a:xfrm>
            <a:custGeom>
              <a:avLst/>
              <a:gdLst/>
              <a:ahLst/>
              <a:cxnLst/>
              <a:rect l="l" t="t" r="r" b="b"/>
              <a:pathLst>
                <a:path w="17498" h="18899" extrusionOk="0">
                  <a:moveTo>
                    <a:pt x="9207" y="1189"/>
                  </a:moveTo>
                  <a:lnTo>
                    <a:pt x="9207" y="1189"/>
                  </a:lnTo>
                  <a:cubicBezTo>
                    <a:pt x="9796" y="1591"/>
                    <a:pt x="10498" y="2266"/>
                    <a:pt x="10077" y="2954"/>
                  </a:cubicBezTo>
                  <a:cubicBezTo>
                    <a:pt x="9761" y="2376"/>
                    <a:pt x="9475" y="1787"/>
                    <a:pt x="9207" y="1189"/>
                  </a:cubicBezTo>
                  <a:close/>
                  <a:moveTo>
                    <a:pt x="9073" y="1354"/>
                  </a:moveTo>
                  <a:cubicBezTo>
                    <a:pt x="9307" y="1980"/>
                    <a:pt x="9599" y="2579"/>
                    <a:pt x="9929" y="3157"/>
                  </a:cubicBezTo>
                  <a:cubicBezTo>
                    <a:pt x="9926" y="3171"/>
                    <a:pt x="9923" y="3181"/>
                    <a:pt x="9920" y="3192"/>
                  </a:cubicBezTo>
                  <a:cubicBezTo>
                    <a:pt x="9255" y="2803"/>
                    <a:pt x="8904" y="2083"/>
                    <a:pt x="9073" y="1354"/>
                  </a:cubicBezTo>
                  <a:close/>
                  <a:moveTo>
                    <a:pt x="13292" y="971"/>
                  </a:moveTo>
                  <a:cubicBezTo>
                    <a:pt x="14507" y="1918"/>
                    <a:pt x="15336" y="3109"/>
                    <a:pt x="15825" y="4426"/>
                  </a:cubicBezTo>
                  <a:cubicBezTo>
                    <a:pt x="15777" y="4431"/>
                    <a:pt x="15732" y="4468"/>
                    <a:pt x="15719" y="4513"/>
                  </a:cubicBezTo>
                  <a:cubicBezTo>
                    <a:pt x="15670" y="4485"/>
                    <a:pt x="15625" y="4451"/>
                    <a:pt x="15584" y="4413"/>
                  </a:cubicBezTo>
                  <a:cubicBezTo>
                    <a:pt x="15546" y="4272"/>
                    <a:pt x="15487" y="4137"/>
                    <a:pt x="15402" y="4024"/>
                  </a:cubicBezTo>
                  <a:cubicBezTo>
                    <a:pt x="15367" y="3978"/>
                    <a:pt x="15322" y="3958"/>
                    <a:pt x="15277" y="3958"/>
                  </a:cubicBezTo>
                  <a:cubicBezTo>
                    <a:pt x="15180" y="3958"/>
                    <a:pt x="15091" y="4054"/>
                    <a:pt x="15150" y="4172"/>
                  </a:cubicBezTo>
                  <a:cubicBezTo>
                    <a:pt x="15357" y="4585"/>
                    <a:pt x="15384" y="5163"/>
                    <a:pt x="14985" y="5480"/>
                  </a:cubicBezTo>
                  <a:cubicBezTo>
                    <a:pt x="14874" y="5568"/>
                    <a:pt x="14775" y="5605"/>
                    <a:pt x="14687" y="5605"/>
                  </a:cubicBezTo>
                  <a:cubicBezTo>
                    <a:pt x="14347" y="5605"/>
                    <a:pt x="14166" y="5051"/>
                    <a:pt x="14087" y="4685"/>
                  </a:cubicBezTo>
                  <a:cubicBezTo>
                    <a:pt x="14087" y="4671"/>
                    <a:pt x="14091" y="4658"/>
                    <a:pt x="14091" y="4640"/>
                  </a:cubicBezTo>
                  <a:cubicBezTo>
                    <a:pt x="14091" y="4612"/>
                    <a:pt x="14080" y="4588"/>
                    <a:pt x="14063" y="4568"/>
                  </a:cubicBezTo>
                  <a:cubicBezTo>
                    <a:pt x="14059" y="4547"/>
                    <a:pt x="14056" y="4526"/>
                    <a:pt x="14053" y="4509"/>
                  </a:cubicBezTo>
                  <a:cubicBezTo>
                    <a:pt x="14042" y="4441"/>
                    <a:pt x="13987" y="4410"/>
                    <a:pt x="13929" y="4410"/>
                  </a:cubicBezTo>
                  <a:cubicBezTo>
                    <a:pt x="13855" y="4410"/>
                    <a:pt x="13778" y="4459"/>
                    <a:pt x="13784" y="4544"/>
                  </a:cubicBezTo>
                  <a:cubicBezTo>
                    <a:pt x="13788" y="4640"/>
                    <a:pt x="13794" y="4736"/>
                    <a:pt x="13805" y="4833"/>
                  </a:cubicBezTo>
                  <a:cubicBezTo>
                    <a:pt x="13784" y="4988"/>
                    <a:pt x="13753" y="5143"/>
                    <a:pt x="13681" y="5281"/>
                  </a:cubicBezTo>
                  <a:cubicBezTo>
                    <a:pt x="13596" y="5440"/>
                    <a:pt x="13401" y="5602"/>
                    <a:pt x="13218" y="5602"/>
                  </a:cubicBezTo>
                  <a:cubicBezTo>
                    <a:pt x="13129" y="5602"/>
                    <a:pt x="13042" y="5563"/>
                    <a:pt x="12972" y="5466"/>
                  </a:cubicBezTo>
                  <a:cubicBezTo>
                    <a:pt x="12645" y="5009"/>
                    <a:pt x="13233" y="4596"/>
                    <a:pt x="13481" y="4293"/>
                  </a:cubicBezTo>
                  <a:cubicBezTo>
                    <a:pt x="13536" y="4227"/>
                    <a:pt x="13492" y="4142"/>
                    <a:pt x="13419" y="4134"/>
                  </a:cubicBezTo>
                  <a:cubicBezTo>
                    <a:pt x="13396" y="4109"/>
                    <a:pt x="13366" y="4092"/>
                    <a:pt x="13333" y="4092"/>
                  </a:cubicBezTo>
                  <a:cubicBezTo>
                    <a:pt x="13311" y="4092"/>
                    <a:pt x="13288" y="4099"/>
                    <a:pt x="13265" y="4117"/>
                  </a:cubicBezTo>
                  <a:cubicBezTo>
                    <a:pt x="12938" y="4355"/>
                    <a:pt x="12501" y="4677"/>
                    <a:pt x="12067" y="4677"/>
                  </a:cubicBezTo>
                  <a:cubicBezTo>
                    <a:pt x="11943" y="4677"/>
                    <a:pt x="11820" y="4650"/>
                    <a:pt x="11699" y="4588"/>
                  </a:cubicBezTo>
                  <a:cubicBezTo>
                    <a:pt x="11286" y="4382"/>
                    <a:pt x="11867" y="3983"/>
                    <a:pt x="12080" y="3873"/>
                  </a:cubicBezTo>
                  <a:cubicBezTo>
                    <a:pt x="12332" y="3738"/>
                    <a:pt x="12597" y="3691"/>
                    <a:pt x="12876" y="3649"/>
                  </a:cubicBezTo>
                  <a:cubicBezTo>
                    <a:pt x="12948" y="3639"/>
                    <a:pt x="12965" y="3573"/>
                    <a:pt x="12944" y="3518"/>
                  </a:cubicBezTo>
                  <a:cubicBezTo>
                    <a:pt x="12993" y="3446"/>
                    <a:pt x="12948" y="3319"/>
                    <a:pt x="12841" y="3316"/>
                  </a:cubicBezTo>
                  <a:cubicBezTo>
                    <a:pt x="12580" y="3308"/>
                    <a:pt x="12325" y="3302"/>
                    <a:pt x="12070" y="3229"/>
                  </a:cubicBezTo>
                  <a:cubicBezTo>
                    <a:pt x="11870" y="3171"/>
                    <a:pt x="11254" y="2957"/>
                    <a:pt x="11527" y="2651"/>
                  </a:cubicBezTo>
                  <a:cubicBezTo>
                    <a:pt x="11657" y="2503"/>
                    <a:pt x="11855" y="2452"/>
                    <a:pt x="12068" y="2452"/>
                  </a:cubicBezTo>
                  <a:cubicBezTo>
                    <a:pt x="12322" y="2452"/>
                    <a:pt x="12597" y="2525"/>
                    <a:pt x="12807" y="2596"/>
                  </a:cubicBezTo>
                  <a:cubicBezTo>
                    <a:pt x="12844" y="2634"/>
                    <a:pt x="12886" y="2671"/>
                    <a:pt x="12931" y="2703"/>
                  </a:cubicBezTo>
                  <a:cubicBezTo>
                    <a:pt x="12947" y="2712"/>
                    <a:pt x="12964" y="2716"/>
                    <a:pt x="12982" y="2716"/>
                  </a:cubicBezTo>
                  <a:cubicBezTo>
                    <a:pt x="13056" y="2716"/>
                    <a:pt x="13136" y="2646"/>
                    <a:pt x="13103" y="2572"/>
                  </a:cubicBezTo>
                  <a:cubicBezTo>
                    <a:pt x="12979" y="2279"/>
                    <a:pt x="12848" y="2039"/>
                    <a:pt x="12896" y="1708"/>
                  </a:cubicBezTo>
                  <a:cubicBezTo>
                    <a:pt x="12941" y="1408"/>
                    <a:pt x="13103" y="1189"/>
                    <a:pt x="13292" y="971"/>
                  </a:cubicBezTo>
                  <a:close/>
                  <a:moveTo>
                    <a:pt x="16300" y="6382"/>
                  </a:moveTo>
                  <a:cubicBezTo>
                    <a:pt x="16307" y="6447"/>
                    <a:pt x="16310" y="6516"/>
                    <a:pt x="16318" y="6581"/>
                  </a:cubicBezTo>
                  <a:cubicBezTo>
                    <a:pt x="15921" y="6850"/>
                    <a:pt x="15529" y="7122"/>
                    <a:pt x="15150" y="7414"/>
                  </a:cubicBezTo>
                  <a:cubicBezTo>
                    <a:pt x="15395" y="6942"/>
                    <a:pt x="15801" y="6571"/>
                    <a:pt x="16300" y="6382"/>
                  </a:cubicBezTo>
                  <a:close/>
                  <a:moveTo>
                    <a:pt x="16331" y="6747"/>
                  </a:moveTo>
                  <a:cubicBezTo>
                    <a:pt x="16342" y="6836"/>
                    <a:pt x="16351" y="6925"/>
                    <a:pt x="16359" y="7015"/>
                  </a:cubicBezTo>
                  <a:cubicBezTo>
                    <a:pt x="16045" y="7342"/>
                    <a:pt x="15669" y="7553"/>
                    <a:pt x="15232" y="7553"/>
                  </a:cubicBezTo>
                  <a:cubicBezTo>
                    <a:pt x="15218" y="7553"/>
                    <a:pt x="15205" y="7552"/>
                    <a:pt x="15192" y="7552"/>
                  </a:cubicBezTo>
                  <a:cubicBezTo>
                    <a:pt x="15584" y="7297"/>
                    <a:pt x="15959" y="7025"/>
                    <a:pt x="16331" y="6747"/>
                  </a:cubicBezTo>
                  <a:close/>
                  <a:moveTo>
                    <a:pt x="3076" y="6645"/>
                  </a:moveTo>
                  <a:cubicBezTo>
                    <a:pt x="3322" y="6645"/>
                    <a:pt x="3569" y="6713"/>
                    <a:pt x="3790" y="6853"/>
                  </a:cubicBezTo>
                  <a:cubicBezTo>
                    <a:pt x="4062" y="7028"/>
                    <a:pt x="4189" y="7301"/>
                    <a:pt x="4327" y="7573"/>
                  </a:cubicBezTo>
                  <a:cubicBezTo>
                    <a:pt x="3745" y="7252"/>
                    <a:pt x="3132" y="6994"/>
                    <a:pt x="2506" y="6771"/>
                  </a:cubicBezTo>
                  <a:cubicBezTo>
                    <a:pt x="2687" y="6687"/>
                    <a:pt x="2881" y="6645"/>
                    <a:pt x="3076" y="6645"/>
                  </a:cubicBezTo>
                  <a:close/>
                  <a:moveTo>
                    <a:pt x="2313" y="6880"/>
                  </a:moveTo>
                  <a:cubicBezTo>
                    <a:pt x="3043" y="7173"/>
                    <a:pt x="3742" y="7524"/>
                    <a:pt x="4430" y="7903"/>
                  </a:cubicBezTo>
                  <a:cubicBezTo>
                    <a:pt x="4287" y="7934"/>
                    <a:pt x="4144" y="7949"/>
                    <a:pt x="4003" y="7949"/>
                  </a:cubicBezTo>
                  <a:cubicBezTo>
                    <a:pt x="3317" y="7949"/>
                    <a:pt x="2685" y="7589"/>
                    <a:pt x="2297" y="6966"/>
                  </a:cubicBezTo>
                  <a:cubicBezTo>
                    <a:pt x="2279" y="6936"/>
                    <a:pt x="2255" y="6922"/>
                    <a:pt x="2235" y="6915"/>
                  </a:cubicBezTo>
                  <a:cubicBezTo>
                    <a:pt x="2251" y="6912"/>
                    <a:pt x="2272" y="6904"/>
                    <a:pt x="2292" y="6891"/>
                  </a:cubicBezTo>
                  <a:cubicBezTo>
                    <a:pt x="2300" y="6888"/>
                    <a:pt x="2306" y="6884"/>
                    <a:pt x="2313" y="6880"/>
                  </a:cubicBezTo>
                  <a:close/>
                  <a:moveTo>
                    <a:pt x="13902" y="10387"/>
                  </a:moveTo>
                  <a:cubicBezTo>
                    <a:pt x="13963" y="10387"/>
                    <a:pt x="14020" y="10418"/>
                    <a:pt x="14059" y="10497"/>
                  </a:cubicBezTo>
                  <a:cubicBezTo>
                    <a:pt x="14163" y="10704"/>
                    <a:pt x="13984" y="10939"/>
                    <a:pt x="13781" y="10969"/>
                  </a:cubicBezTo>
                  <a:cubicBezTo>
                    <a:pt x="13759" y="10973"/>
                    <a:pt x="13736" y="10974"/>
                    <a:pt x="13714" y="10974"/>
                  </a:cubicBezTo>
                  <a:cubicBezTo>
                    <a:pt x="13551" y="10974"/>
                    <a:pt x="13381" y="10887"/>
                    <a:pt x="13354" y="10718"/>
                  </a:cubicBezTo>
                  <a:cubicBezTo>
                    <a:pt x="13340" y="10625"/>
                    <a:pt x="13368" y="10532"/>
                    <a:pt x="13419" y="10456"/>
                  </a:cubicBezTo>
                  <a:cubicBezTo>
                    <a:pt x="13442" y="10522"/>
                    <a:pt x="13503" y="10576"/>
                    <a:pt x="13565" y="10576"/>
                  </a:cubicBezTo>
                  <a:cubicBezTo>
                    <a:pt x="13597" y="10576"/>
                    <a:pt x="13630" y="10561"/>
                    <a:pt x="13657" y="10526"/>
                  </a:cubicBezTo>
                  <a:cubicBezTo>
                    <a:pt x="13716" y="10452"/>
                    <a:pt x="13813" y="10387"/>
                    <a:pt x="13902" y="10387"/>
                  </a:cubicBezTo>
                  <a:close/>
                  <a:moveTo>
                    <a:pt x="15942" y="10635"/>
                  </a:moveTo>
                  <a:lnTo>
                    <a:pt x="15942" y="10635"/>
                  </a:lnTo>
                  <a:cubicBezTo>
                    <a:pt x="15870" y="10886"/>
                    <a:pt x="15791" y="11138"/>
                    <a:pt x="15701" y="11385"/>
                  </a:cubicBezTo>
                  <a:cubicBezTo>
                    <a:pt x="15687" y="11190"/>
                    <a:pt x="15601" y="11000"/>
                    <a:pt x="15474" y="10849"/>
                  </a:cubicBezTo>
                  <a:cubicBezTo>
                    <a:pt x="15587" y="10835"/>
                    <a:pt x="15694" y="10801"/>
                    <a:pt x="15801" y="10742"/>
                  </a:cubicBezTo>
                  <a:cubicBezTo>
                    <a:pt x="15849" y="10711"/>
                    <a:pt x="15897" y="10677"/>
                    <a:pt x="15942" y="10635"/>
                  </a:cubicBezTo>
                  <a:close/>
                  <a:moveTo>
                    <a:pt x="12786" y="8676"/>
                  </a:moveTo>
                  <a:cubicBezTo>
                    <a:pt x="13132" y="8676"/>
                    <a:pt x="13444" y="9049"/>
                    <a:pt x="13282" y="9465"/>
                  </a:cubicBezTo>
                  <a:cubicBezTo>
                    <a:pt x="13252" y="9542"/>
                    <a:pt x="13318" y="9594"/>
                    <a:pt x="13384" y="9594"/>
                  </a:cubicBezTo>
                  <a:cubicBezTo>
                    <a:pt x="13419" y="9594"/>
                    <a:pt x="13453" y="9580"/>
                    <a:pt x="13475" y="9548"/>
                  </a:cubicBezTo>
                  <a:cubicBezTo>
                    <a:pt x="13495" y="9517"/>
                    <a:pt x="13509" y="9486"/>
                    <a:pt x="13526" y="9452"/>
                  </a:cubicBezTo>
                  <a:cubicBezTo>
                    <a:pt x="13549" y="9507"/>
                    <a:pt x="13606" y="9540"/>
                    <a:pt x="13659" y="9540"/>
                  </a:cubicBezTo>
                  <a:cubicBezTo>
                    <a:pt x="13709" y="9540"/>
                    <a:pt x="13757" y="9511"/>
                    <a:pt x="13774" y="9444"/>
                  </a:cubicBezTo>
                  <a:cubicBezTo>
                    <a:pt x="13856" y="9139"/>
                    <a:pt x="13998" y="8760"/>
                    <a:pt x="14353" y="8760"/>
                  </a:cubicBezTo>
                  <a:cubicBezTo>
                    <a:pt x="14386" y="8760"/>
                    <a:pt x="14422" y="8763"/>
                    <a:pt x="14459" y="8770"/>
                  </a:cubicBezTo>
                  <a:cubicBezTo>
                    <a:pt x="14607" y="8798"/>
                    <a:pt x="14761" y="8891"/>
                    <a:pt x="14806" y="9042"/>
                  </a:cubicBezTo>
                  <a:cubicBezTo>
                    <a:pt x="14841" y="9149"/>
                    <a:pt x="14813" y="9269"/>
                    <a:pt x="14748" y="9362"/>
                  </a:cubicBezTo>
                  <a:cubicBezTo>
                    <a:pt x="14610" y="9410"/>
                    <a:pt x="14486" y="9472"/>
                    <a:pt x="14383" y="9544"/>
                  </a:cubicBezTo>
                  <a:cubicBezTo>
                    <a:pt x="14265" y="9629"/>
                    <a:pt x="14312" y="9827"/>
                    <a:pt x="14449" y="9827"/>
                  </a:cubicBezTo>
                  <a:cubicBezTo>
                    <a:pt x="14464" y="9827"/>
                    <a:pt x="14480" y="9825"/>
                    <a:pt x="14496" y="9820"/>
                  </a:cubicBezTo>
                  <a:cubicBezTo>
                    <a:pt x="14748" y="9744"/>
                    <a:pt x="15070" y="9580"/>
                    <a:pt x="15358" y="9580"/>
                  </a:cubicBezTo>
                  <a:cubicBezTo>
                    <a:pt x="15527" y="9580"/>
                    <a:pt x="15684" y="9637"/>
                    <a:pt x="15808" y="9803"/>
                  </a:cubicBezTo>
                  <a:cubicBezTo>
                    <a:pt x="16004" y="10064"/>
                    <a:pt x="15822" y="10360"/>
                    <a:pt x="15560" y="10477"/>
                  </a:cubicBezTo>
                  <a:cubicBezTo>
                    <a:pt x="15458" y="10523"/>
                    <a:pt x="15352" y="10542"/>
                    <a:pt x="15247" y="10542"/>
                  </a:cubicBezTo>
                  <a:cubicBezTo>
                    <a:pt x="15093" y="10542"/>
                    <a:pt x="14938" y="10502"/>
                    <a:pt x="14790" y="10450"/>
                  </a:cubicBezTo>
                  <a:cubicBezTo>
                    <a:pt x="14775" y="10444"/>
                    <a:pt x="14761" y="10442"/>
                    <a:pt x="14748" y="10442"/>
                  </a:cubicBezTo>
                  <a:cubicBezTo>
                    <a:pt x="14674" y="10442"/>
                    <a:pt x="14619" y="10515"/>
                    <a:pt x="14614" y="10587"/>
                  </a:cubicBezTo>
                  <a:cubicBezTo>
                    <a:pt x="14569" y="10601"/>
                    <a:pt x="14528" y="10618"/>
                    <a:pt x="14486" y="10639"/>
                  </a:cubicBezTo>
                  <a:cubicBezTo>
                    <a:pt x="14347" y="10712"/>
                    <a:pt x="14427" y="10905"/>
                    <a:pt x="14561" y="10905"/>
                  </a:cubicBezTo>
                  <a:cubicBezTo>
                    <a:pt x="14572" y="10905"/>
                    <a:pt x="14584" y="10904"/>
                    <a:pt x="14596" y="10901"/>
                  </a:cubicBezTo>
                  <a:cubicBezTo>
                    <a:pt x="14652" y="10888"/>
                    <a:pt x="14708" y="10882"/>
                    <a:pt x="14764" y="10882"/>
                  </a:cubicBezTo>
                  <a:cubicBezTo>
                    <a:pt x="15200" y="10882"/>
                    <a:pt x="15612" y="11243"/>
                    <a:pt x="15326" y="11712"/>
                  </a:cubicBezTo>
                  <a:cubicBezTo>
                    <a:pt x="15206" y="11910"/>
                    <a:pt x="15044" y="11993"/>
                    <a:pt x="14880" y="11993"/>
                  </a:cubicBezTo>
                  <a:cubicBezTo>
                    <a:pt x="14638" y="11993"/>
                    <a:pt x="14394" y="11814"/>
                    <a:pt x="14280" y="11565"/>
                  </a:cubicBezTo>
                  <a:cubicBezTo>
                    <a:pt x="14266" y="11472"/>
                    <a:pt x="14245" y="11382"/>
                    <a:pt x="14225" y="11303"/>
                  </a:cubicBezTo>
                  <a:cubicBezTo>
                    <a:pt x="14204" y="11229"/>
                    <a:pt x="14151" y="11198"/>
                    <a:pt x="14096" y="11198"/>
                  </a:cubicBezTo>
                  <a:cubicBezTo>
                    <a:pt x="14084" y="11198"/>
                    <a:pt x="14072" y="11199"/>
                    <a:pt x="14060" y="11202"/>
                  </a:cubicBezTo>
                  <a:lnTo>
                    <a:pt x="14060" y="11202"/>
                  </a:lnTo>
                  <a:cubicBezTo>
                    <a:pt x="14376" y="11019"/>
                    <a:pt x="14529" y="10560"/>
                    <a:pt x="14283" y="10257"/>
                  </a:cubicBezTo>
                  <a:cubicBezTo>
                    <a:pt x="14188" y="10141"/>
                    <a:pt x="14012" y="10075"/>
                    <a:pt x="13844" y="10075"/>
                  </a:cubicBezTo>
                  <a:cubicBezTo>
                    <a:pt x="13782" y="10075"/>
                    <a:pt x="13722" y="10084"/>
                    <a:pt x="13667" y="10102"/>
                  </a:cubicBezTo>
                  <a:cubicBezTo>
                    <a:pt x="13657" y="10099"/>
                    <a:pt x="13650" y="10095"/>
                    <a:pt x="13640" y="10095"/>
                  </a:cubicBezTo>
                  <a:cubicBezTo>
                    <a:pt x="13628" y="10094"/>
                    <a:pt x="13616" y="10094"/>
                    <a:pt x="13604" y="10094"/>
                  </a:cubicBezTo>
                  <a:cubicBezTo>
                    <a:pt x="13281" y="10094"/>
                    <a:pt x="13035" y="10410"/>
                    <a:pt x="13055" y="10729"/>
                  </a:cubicBezTo>
                  <a:cubicBezTo>
                    <a:pt x="13032" y="10700"/>
                    <a:pt x="12997" y="10680"/>
                    <a:pt x="12955" y="10680"/>
                  </a:cubicBezTo>
                  <a:cubicBezTo>
                    <a:pt x="12941" y="10680"/>
                    <a:pt x="12926" y="10682"/>
                    <a:pt x="12910" y="10687"/>
                  </a:cubicBezTo>
                  <a:cubicBezTo>
                    <a:pt x="12790" y="10729"/>
                    <a:pt x="12669" y="10766"/>
                    <a:pt x="12549" y="10794"/>
                  </a:cubicBezTo>
                  <a:cubicBezTo>
                    <a:pt x="12507" y="10797"/>
                    <a:pt x="12469" y="10804"/>
                    <a:pt x="12431" y="10815"/>
                  </a:cubicBezTo>
                  <a:cubicBezTo>
                    <a:pt x="12345" y="10828"/>
                    <a:pt x="12260" y="10835"/>
                    <a:pt x="12170" y="10835"/>
                  </a:cubicBezTo>
                  <a:cubicBezTo>
                    <a:pt x="11932" y="10835"/>
                    <a:pt x="11410" y="10794"/>
                    <a:pt x="11378" y="10515"/>
                  </a:cubicBezTo>
                  <a:cubicBezTo>
                    <a:pt x="11344" y="10236"/>
                    <a:pt x="11675" y="10163"/>
                    <a:pt x="12043" y="10163"/>
                  </a:cubicBezTo>
                  <a:cubicBezTo>
                    <a:pt x="12183" y="10163"/>
                    <a:pt x="12330" y="10174"/>
                    <a:pt x="12463" y="10188"/>
                  </a:cubicBezTo>
                  <a:cubicBezTo>
                    <a:pt x="12584" y="10251"/>
                    <a:pt x="12722" y="10287"/>
                    <a:pt x="12871" y="10287"/>
                  </a:cubicBezTo>
                  <a:cubicBezTo>
                    <a:pt x="12934" y="10287"/>
                    <a:pt x="12998" y="10280"/>
                    <a:pt x="13065" y="10267"/>
                  </a:cubicBezTo>
                  <a:cubicBezTo>
                    <a:pt x="13189" y="10240"/>
                    <a:pt x="13195" y="10030"/>
                    <a:pt x="13065" y="10009"/>
                  </a:cubicBezTo>
                  <a:cubicBezTo>
                    <a:pt x="12824" y="9968"/>
                    <a:pt x="12587" y="9919"/>
                    <a:pt x="12407" y="9738"/>
                  </a:cubicBezTo>
                  <a:cubicBezTo>
                    <a:pt x="12177" y="9500"/>
                    <a:pt x="12153" y="9159"/>
                    <a:pt x="12363" y="8898"/>
                  </a:cubicBezTo>
                  <a:cubicBezTo>
                    <a:pt x="12488" y="8742"/>
                    <a:pt x="12640" y="8676"/>
                    <a:pt x="12786" y="8676"/>
                  </a:cubicBezTo>
                  <a:close/>
                  <a:moveTo>
                    <a:pt x="13089" y="10880"/>
                  </a:moveTo>
                  <a:cubicBezTo>
                    <a:pt x="13181" y="11140"/>
                    <a:pt x="13454" y="11288"/>
                    <a:pt x="13725" y="11288"/>
                  </a:cubicBezTo>
                  <a:cubicBezTo>
                    <a:pt x="13809" y="11288"/>
                    <a:pt x="13892" y="11274"/>
                    <a:pt x="13970" y="11245"/>
                  </a:cubicBezTo>
                  <a:cubicBezTo>
                    <a:pt x="13979" y="11242"/>
                    <a:pt x="13987" y="11238"/>
                    <a:pt x="13996" y="11235"/>
                  </a:cubicBezTo>
                  <a:lnTo>
                    <a:pt x="13996" y="11235"/>
                  </a:lnTo>
                  <a:cubicBezTo>
                    <a:pt x="13957" y="11267"/>
                    <a:pt x="13932" y="11318"/>
                    <a:pt x="13943" y="11382"/>
                  </a:cubicBezTo>
                  <a:cubicBezTo>
                    <a:pt x="14005" y="11785"/>
                    <a:pt x="14163" y="12467"/>
                    <a:pt x="13626" y="12628"/>
                  </a:cubicBezTo>
                  <a:cubicBezTo>
                    <a:pt x="13587" y="12640"/>
                    <a:pt x="13551" y="12645"/>
                    <a:pt x="13517" y="12645"/>
                  </a:cubicBezTo>
                  <a:cubicBezTo>
                    <a:pt x="13306" y="12645"/>
                    <a:pt x="13186" y="12439"/>
                    <a:pt x="13168" y="12229"/>
                  </a:cubicBezTo>
                  <a:cubicBezTo>
                    <a:pt x="13161" y="12112"/>
                    <a:pt x="13182" y="11998"/>
                    <a:pt x="13216" y="11885"/>
                  </a:cubicBezTo>
                  <a:cubicBezTo>
                    <a:pt x="13306" y="11778"/>
                    <a:pt x="13381" y="11661"/>
                    <a:pt x="13433" y="11527"/>
                  </a:cubicBezTo>
                  <a:cubicBezTo>
                    <a:pt x="13466" y="11447"/>
                    <a:pt x="13384" y="11373"/>
                    <a:pt x="13308" y="11373"/>
                  </a:cubicBezTo>
                  <a:cubicBezTo>
                    <a:pt x="13288" y="11373"/>
                    <a:pt x="13268" y="11378"/>
                    <a:pt x="13251" y="11390"/>
                  </a:cubicBezTo>
                  <a:cubicBezTo>
                    <a:pt x="13244" y="11388"/>
                    <a:pt x="13237" y="11388"/>
                    <a:pt x="13230" y="11388"/>
                  </a:cubicBezTo>
                  <a:cubicBezTo>
                    <a:pt x="13195" y="11388"/>
                    <a:pt x="13159" y="11403"/>
                    <a:pt x="13133" y="11437"/>
                  </a:cubicBezTo>
                  <a:cubicBezTo>
                    <a:pt x="13082" y="11513"/>
                    <a:pt x="13030" y="11599"/>
                    <a:pt x="12989" y="11689"/>
                  </a:cubicBezTo>
                  <a:cubicBezTo>
                    <a:pt x="12882" y="11803"/>
                    <a:pt x="12769" y="11906"/>
                    <a:pt x="12628" y="11988"/>
                  </a:cubicBezTo>
                  <a:cubicBezTo>
                    <a:pt x="12522" y="12050"/>
                    <a:pt x="12220" y="12187"/>
                    <a:pt x="11992" y="12187"/>
                  </a:cubicBezTo>
                  <a:cubicBezTo>
                    <a:pt x="11850" y="12187"/>
                    <a:pt x="11737" y="12134"/>
                    <a:pt x="11716" y="11978"/>
                  </a:cubicBezTo>
                  <a:cubicBezTo>
                    <a:pt x="11681" y="11716"/>
                    <a:pt x="11994" y="11403"/>
                    <a:pt x="12188" y="11266"/>
                  </a:cubicBezTo>
                  <a:cubicBezTo>
                    <a:pt x="12253" y="11217"/>
                    <a:pt x="12321" y="11183"/>
                    <a:pt x="12390" y="11148"/>
                  </a:cubicBezTo>
                  <a:cubicBezTo>
                    <a:pt x="12587" y="11128"/>
                    <a:pt x="12776" y="11072"/>
                    <a:pt x="12952" y="10990"/>
                  </a:cubicBezTo>
                  <a:cubicBezTo>
                    <a:pt x="12958" y="10990"/>
                    <a:pt x="12962" y="10990"/>
                    <a:pt x="12965" y="10986"/>
                  </a:cubicBezTo>
                  <a:cubicBezTo>
                    <a:pt x="12972" y="10986"/>
                    <a:pt x="12976" y="10980"/>
                    <a:pt x="12982" y="10977"/>
                  </a:cubicBezTo>
                  <a:cubicBezTo>
                    <a:pt x="12996" y="10969"/>
                    <a:pt x="13010" y="10966"/>
                    <a:pt x="13024" y="10959"/>
                  </a:cubicBezTo>
                  <a:cubicBezTo>
                    <a:pt x="13058" y="10939"/>
                    <a:pt x="13079" y="10910"/>
                    <a:pt x="13089" y="10880"/>
                  </a:cubicBezTo>
                  <a:close/>
                  <a:moveTo>
                    <a:pt x="2330" y="9469"/>
                  </a:moveTo>
                  <a:cubicBezTo>
                    <a:pt x="2689" y="9469"/>
                    <a:pt x="2637" y="10051"/>
                    <a:pt x="2692" y="10412"/>
                  </a:cubicBezTo>
                  <a:cubicBezTo>
                    <a:pt x="2675" y="10488"/>
                    <a:pt x="2661" y="10564"/>
                    <a:pt x="2651" y="10639"/>
                  </a:cubicBezTo>
                  <a:cubicBezTo>
                    <a:pt x="2641" y="10716"/>
                    <a:pt x="2703" y="10756"/>
                    <a:pt x="2767" y="10756"/>
                  </a:cubicBezTo>
                  <a:cubicBezTo>
                    <a:pt x="2821" y="10756"/>
                    <a:pt x="2877" y="10728"/>
                    <a:pt x="2895" y="10670"/>
                  </a:cubicBezTo>
                  <a:cubicBezTo>
                    <a:pt x="2895" y="10663"/>
                    <a:pt x="2899" y="10656"/>
                    <a:pt x="2899" y="10649"/>
                  </a:cubicBezTo>
                  <a:cubicBezTo>
                    <a:pt x="2961" y="10629"/>
                    <a:pt x="3005" y="10570"/>
                    <a:pt x="2981" y="10502"/>
                  </a:cubicBezTo>
                  <a:cubicBezTo>
                    <a:pt x="2974" y="10484"/>
                    <a:pt x="2971" y="10467"/>
                    <a:pt x="2967" y="10450"/>
                  </a:cubicBezTo>
                  <a:cubicBezTo>
                    <a:pt x="3023" y="10295"/>
                    <a:pt x="3088" y="10146"/>
                    <a:pt x="3205" y="10027"/>
                  </a:cubicBezTo>
                  <a:cubicBezTo>
                    <a:pt x="3303" y="9924"/>
                    <a:pt x="3460" y="9844"/>
                    <a:pt x="3611" y="9844"/>
                  </a:cubicBezTo>
                  <a:cubicBezTo>
                    <a:pt x="3683" y="9844"/>
                    <a:pt x="3755" y="9862"/>
                    <a:pt x="3817" y="9906"/>
                  </a:cubicBezTo>
                  <a:cubicBezTo>
                    <a:pt x="4034" y="10057"/>
                    <a:pt x="3979" y="10374"/>
                    <a:pt x="3862" y="10567"/>
                  </a:cubicBezTo>
                  <a:cubicBezTo>
                    <a:pt x="3742" y="10770"/>
                    <a:pt x="3542" y="10904"/>
                    <a:pt x="3374" y="11062"/>
                  </a:cubicBezTo>
                  <a:cubicBezTo>
                    <a:pt x="3272" y="11162"/>
                    <a:pt x="3363" y="11328"/>
                    <a:pt x="3481" y="11328"/>
                  </a:cubicBezTo>
                  <a:cubicBezTo>
                    <a:pt x="3507" y="11328"/>
                    <a:pt x="3533" y="11320"/>
                    <a:pt x="3559" y="11303"/>
                  </a:cubicBezTo>
                  <a:cubicBezTo>
                    <a:pt x="3566" y="11299"/>
                    <a:pt x="3573" y="11293"/>
                    <a:pt x="3580" y="11290"/>
                  </a:cubicBezTo>
                  <a:cubicBezTo>
                    <a:pt x="3596" y="11296"/>
                    <a:pt x="3611" y="11300"/>
                    <a:pt x="3629" y="11300"/>
                  </a:cubicBezTo>
                  <a:cubicBezTo>
                    <a:pt x="3638" y="11300"/>
                    <a:pt x="3648" y="11299"/>
                    <a:pt x="3659" y="11296"/>
                  </a:cubicBezTo>
                  <a:cubicBezTo>
                    <a:pt x="3875" y="11233"/>
                    <a:pt x="4097" y="11143"/>
                    <a:pt x="4324" y="11143"/>
                  </a:cubicBezTo>
                  <a:cubicBezTo>
                    <a:pt x="4344" y="11143"/>
                    <a:pt x="4363" y="11144"/>
                    <a:pt x="4382" y="11145"/>
                  </a:cubicBezTo>
                  <a:cubicBezTo>
                    <a:pt x="4660" y="11166"/>
                    <a:pt x="4950" y="11361"/>
                    <a:pt x="4853" y="11671"/>
                  </a:cubicBezTo>
                  <a:cubicBezTo>
                    <a:pt x="4732" y="12061"/>
                    <a:pt x="4337" y="12125"/>
                    <a:pt x="3967" y="12125"/>
                  </a:cubicBezTo>
                  <a:cubicBezTo>
                    <a:pt x="3833" y="12125"/>
                    <a:pt x="3703" y="12117"/>
                    <a:pt x="3590" y="12112"/>
                  </a:cubicBezTo>
                  <a:cubicBezTo>
                    <a:pt x="3587" y="12112"/>
                    <a:pt x="3583" y="12112"/>
                    <a:pt x="3580" y="12112"/>
                  </a:cubicBezTo>
                  <a:cubicBezTo>
                    <a:pt x="3503" y="12112"/>
                    <a:pt x="3455" y="12156"/>
                    <a:pt x="3439" y="12208"/>
                  </a:cubicBezTo>
                  <a:cubicBezTo>
                    <a:pt x="3342" y="12222"/>
                    <a:pt x="3304" y="12373"/>
                    <a:pt x="3398" y="12435"/>
                  </a:cubicBezTo>
                  <a:cubicBezTo>
                    <a:pt x="3693" y="12621"/>
                    <a:pt x="4465" y="13220"/>
                    <a:pt x="3793" y="13492"/>
                  </a:cubicBezTo>
                  <a:cubicBezTo>
                    <a:pt x="3717" y="13522"/>
                    <a:pt x="3646" y="13536"/>
                    <a:pt x="3581" y="13536"/>
                  </a:cubicBezTo>
                  <a:cubicBezTo>
                    <a:pt x="3184" y="13536"/>
                    <a:pt x="2992" y="13022"/>
                    <a:pt x="2912" y="12673"/>
                  </a:cubicBezTo>
                  <a:cubicBezTo>
                    <a:pt x="2895" y="12599"/>
                    <a:pt x="2837" y="12565"/>
                    <a:pt x="2776" y="12565"/>
                  </a:cubicBezTo>
                  <a:cubicBezTo>
                    <a:pt x="2698" y="12565"/>
                    <a:pt x="2618" y="12619"/>
                    <a:pt x="2616" y="12711"/>
                  </a:cubicBezTo>
                  <a:cubicBezTo>
                    <a:pt x="2616" y="12742"/>
                    <a:pt x="2619" y="12769"/>
                    <a:pt x="2619" y="12797"/>
                  </a:cubicBezTo>
                  <a:cubicBezTo>
                    <a:pt x="2561" y="12900"/>
                    <a:pt x="2540" y="13024"/>
                    <a:pt x="2530" y="13145"/>
                  </a:cubicBezTo>
                  <a:cubicBezTo>
                    <a:pt x="2513" y="13299"/>
                    <a:pt x="2548" y="13578"/>
                    <a:pt x="2389" y="13674"/>
                  </a:cubicBezTo>
                  <a:cubicBezTo>
                    <a:pt x="2357" y="13693"/>
                    <a:pt x="2322" y="13702"/>
                    <a:pt x="2288" y="13702"/>
                  </a:cubicBezTo>
                  <a:cubicBezTo>
                    <a:pt x="2148" y="13702"/>
                    <a:pt x="2006" y="13563"/>
                    <a:pt x="1962" y="13444"/>
                  </a:cubicBezTo>
                  <a:cubicBezTo>
                    <a:pt x="1870" y="13210"/>
                    <a:pt x="1952" y="12959"/>
                    <a:pt x="1969" y="12721"/>
                  </a:cubicBezTo>
                  <a:cubicBezTo>
                    <a:pt x="1977" y="12627"/>
                    <a:pt x="1904" y="12579"/>
                    <a:pt x="1829" y="12579"/>
                  </a:cubicBezTo>
                  <a:cubicBezTo>
                    <a:pt x="1767" y="12579"/>
                    <a:pt x="1702" y="12613"/>
                    <a:pt x="1680" y="12683"/>
                  </a:cubicBezTo>
                  <a:cubicBezTo>
                    <a:pt x="1666" y="12724"/>
                    <a:pt x="1656" y="12766"/>
                    <a:pt x="1646" y="12810"/>
                  </a:cubicBezTo>
                  <a:cubicBezTo>
                    <a:pt x="1625" y="12848"/>
                    <a:pt x="1608" y="12883"/>
                    <a:pt x="1587" y="12921"/>
                  </a:cubicBezTo>
                  <a:cubicBezTo>
                    <a:pt x="1577" y="12938"/>
                    <a:pt x="1533" y="12996"/>
                    <a:pt x="1484" y="13058"/>
                  </a:cubicBezTo>
                  <a:cubicBezTo>
                    <a:pt x="1462" y="13047"/>
                    <a:pt x="1437" y="13041"/>
                    <a:pt x="1412" y="13041"/>
                  </a:cubicBezTo>
                  <a:cubicBezTo>
                    <a:pt x="1370" y="13041"/>
                    <a:pt x="1326" y="13057"/>
                    <a:pt x="1291" y="13089"/>
                  </a:cubicBezTo>
                  <a:cubicBezTo>
                    <a:pt x="1277" y="13107"/>
                    <a:pt x="1271" y="13124"/>
                    <a:pt x="1264" y="13141"/>
                  </a:cubicBezTo>
                  <a:cubicBezTo>
                    <a:pt x="1129" y="12298"/>
                    <a:pt x="1115" y="11417"/>
                    <a:pt x="1205" y="10549"/>
                  </a:cubicBezTo>
                  <a:lnTo>
                    <a:pt x="1205" y="10549"/>
                  </a:lnTo>
                  <a:cubicBezTo>
                    <a:pt x="1415" y="10677"/>
                    <a:pt x="1608" y="10825"/>
                    <a:pt x="1780" y="11007"/>
                  </a:cubicBezTo>
                  <a:cubicBezTo>
                    <a:pt x="1811" y="11039"/>
                    <a:pt x="1851" y="11053"/>
                    <a:pt x="1891" y="11053"/>
                  </a:cubicBezTo>
                  <a:cubicBezTo>
                    <a:pt x="1994" y="11053"/>
                    <a:pt x="2101" y="10960"/>
                    <a:pt x="2059" y="10845"/>
                  </a:cubicBezTo>
                  <a:cubicBezTo>
                    <a:pt x="1914" y="10474"/>
                    <a:pt x="1611" y="9469"/>
                    <a:pt x="2330" y="9469"/>
                  </a:cubicBezTo>
                  <a:close/>
                  <a:moveTo>
                    <a:pt x="12381" y="13448"/>
                  </a:moveTo>
                  <a:cubicBezTo>
                    <a:pt x="13176" y="13448"/>
                    <a:pt x="13787" y="14186"/>
                    <a:pt x="13629" y="15013"/>
                  </a:cubicBezTo>
                  <a:cubicBezTo>
                    <a:pt x="13244" y="14408"/>
                    <a:pt x="12749" y="13871"/>
                    <a:pt x="12153" y="13468"/>
                  </a:cubicBezTo>
                  <a:cubicBezTo>
                    <a:pt x="12230" y="13454"/>
                    <a:pt x="12307" y="13448"/>
                    <a:pt x="12381" y="13448"/>
                  </a:cubicBezTo>
                  <a:close/>
                  <a:moveTo>
                    <a:pt x="12084" y="13630"/>
                  </a:moveTo>
                  <a:cubicBezTo>
                    <a:pt x="12583" y="14060"/>
                    <a:pt x="13027" y="14524"/>
                    <a:pt x="13399" y="15072"/>
                  </a:cubicBezTo>
                  <a:cubicBezTo>
                    <a:pt x="12604" y="15030"/>
                    <a:pt x="12002" y="14418"/>
                    <a:pt x="12084" y="13630"/>
                  </a:cubicBezTo>
                  <a:close/>
                  <a:moveTo>
                    <a:pt x="4657" y="14862"/>
                  </a:moveTo>
                  <a:cubicBezTo>
                    <a:pt x="4922" y="15753"/>
                    <a:pt x="4850" y="16782"/>
                    <a:pt x="3979" y="17202"/>
                  </a:cubicBezTo>
                  <a:cubicBezTo>
                    <a:pt x="4330" y="16459"/>
                    <a:pt x="4547" y="15677"/>
                    <a:pt x="4657" y="14862"/>
                  </a:cubicBezTo>
                  <a:close/>
                  <a:moveTo>
                    <a:pt x="4506" y="14638"/>
                  </a:moveTo>
                  <a:lnTo>
                    <a:pt x="4506" y="14638"/>
                  </a:lnTo>
                  <a:cubicBezTo>
                    <a:pt x="4378" y="15571"/>
                    <a:pt x="4093" y="16459"/>
                    <a:pt x="3701" y="17312"/>
                  </a:cubicBezTo>
                  <a:lnTo>
                    <a:pt x="3697" y="17312"/>
                  </a:lnTo>
                  <a:cubicBezTo>
                    <a:pt x="3370" y="16328"/>
                    <a:pt x="3683" y="15247"/>
                    <a:pt x="4506" y="14638"/>
                  </a:cubicBezTo>
                  <a:close/>
                  <a:moveTo>
                    <a:pt x="11390" y="492"/>
                  </a:moveTo>
                  <a:cubicBezTo>
                    <a:pt x="11861" y="492"/>
                    <a:pt x="12336" y="534"/>
                    <a:pt x="12814" y="620"/>
                  </a:cubicBezTo>
                  <a:cubicBezTo>
                    <a:pt x="12927" y="696"/>
                    <a:pt x="13034" y="779"/>
                    <a:pt x="13141" y="858"/>
                  </a:cubicBezTo>
                  <a:cubicBezTo>
                    <a:pt x="12655" y="1065"/>
                    <a:pt x="12442" y="1794"/>
                    <a:pt x="12625" y="2304"/>
                  </a:cubicBezTo>
                  <a:cubicBezTo>
                    <a:pt x="12413" y="2229"/>
                    <a:pt x="12170" y="2177"/>
                    <a:pt x="11941" y="2177"/>
                  </a:cubicBezTo>
                  <a:cubicBezTo>
                    <a:pt x="11585" y="2177"/>
                    <a:pt x="11264" y="2304"/>
                    <a:pt x="11155" y="2675"/>
                  </a:cubicBezTo>
                  <a:cubicBezTo>
                    <a:pt x="11000" y="3195"/>
                    <a:pt x="11592" y="3460"/>
                    <a:pt x="12150" y="3549"/>
                  </a:cubicBezTo>
                  <a:cubicBezTo>
                    <a:pt x="11557" y="3735"/>
                    <a:pt x="10921" y="4137"/>
                    <a:pt x="11251" y="4647"/>
                  </a:cubicBezTo>
                  <a:cubicBezTo>
                    <a:pt x="11423" y="4913"/>
                    <a:pt x="11678" y="5016"/>
                    <a:pt x="11958" y="5016"/>
                  </a:cubicBezTo>
                  <a:cubicBezTo>
                    <a:pt x="12196" y="5016"/>
                    <a:pt x="12451" y="4942"/>
                    <a:pt x="12690" y="4833"/>
                  </a:cubicBezTo>
                  <a:lnTo>
                    <a:pt x="12690" y="4833"/>
                  </a:lnTo>
                  <a:cubicBezTo>
                    <a:pt x="12531" y="5157"/>
                    <a:pt x="12528" y="5518"/>
                    <a:pt x="12858" y="5776"/>
                  </a:cubicBezTo>
                  <a:cubicBezTo>
                    <a:pt x="12964" y="5857"/>
                    <a:pt x="13087" y="5893"/>
                    <a:pt x="13210" y="5893"/>
                  </a:cubicBezTo>
                  <a:cubicBezTo>
                    <a:pt x="13380" y="5893"/>
                    <a:pt x="13552" y="5826"/>
                    <a:pt x="13688" y="5714"/>
                  </a:cubicBezTo>
                  <a:cubicBezTo>
                    <a:pt x="13802" y="5618"/>
                    <a:pt x="13888" y="5497"/>
                    <a:pt x="13946" y="5363"/>
                  </a:cubicBezTo>
                  <a:cubicBezTo>
                    <a:pt x="13994" y="5470"/>
                    <a:pt x="14056" y="5566"/>
                    <a:pt x="14139" y="5652"/>
                  </a:cubicBezTo>
                  <a:cubicBezTo>
                    <a:pt x="14298" y="5814"/>
                    <a:pt x="14515" y="5916"/>
                    <a:pt x="14736" y="5916"/>
                  </a:cubicBezTo>
                  <a:cubicBezTo>
                    <a:pt x="14835" y="5916"/>
                    <a:pt x="14934" y="5896"/>
                    <a:pt x="15030" y="5851"/>
                  </a:cubicBezTo>
                  <a:cubicBezTo>
                    <a:pt x="15436" y="5662"/>
                    <a:pt x="15636" y="5205"/>
                    <a:pt x="15632" y="4757"/>
                  </a:cubicBezTo>
                  <a:lnTo>
                    <a:pt x="15632" y="4757"/>
                  </a:lnTo>
                  <a:cubicBezTo>
                    <a:pt x="15735" y="4819"/>
                    <a:pt x="15856" y="4860"/>
                    <a:pt x="15980" y="4874"/>
                  </a:cubicBezTo>
                  <a:cubicBezTo>
                    <a:pt x="16107" y="5290"/>
                    <a:pt x="16204" y="5721"/>
                    <a:pt x="16269" y="6154"/>
                  </a:cubicBezTo>
                  <a:cubicBezTo>
                    <a:pt x="15546" y="6372"/>
                    <a:pt x="14989" y="6901"/>
                    <a:pt x="14734" y="7624"/>
                  </a:cubicBezTo>
                  <a:cubicBezTo>
                    <a:pt x="14710" y="7700"/>
                    <a:pt x="14765" y="7789"/>
                    <a:pt x="14837" y="7806"/>
                  </a:cubicBezTo>
                  <a:cubicBezTo>
                    <a:pt x="14966" y="7836"/>
                    <a:pt x="15099" y="7850"/>
                    <a:pt x="15233" y="7850"/>
                  </a:cubicBezTo>
                  <a:cubicBezTo>
                    <a:pt x="15648" y="7850"/>
                    <a:pt x="16070" y="7709"/>
                    <a:pt x="16372" y="7428"/>
                  </a:cubicBezTo>
                  <a:lnTo>
                    <a:pt x="16372" y="7428"/>
                  </a:lnTo>
                  <a:cubicBezTo>
                    <a:pt x="16386" y="8185"/>
                    <a:pt x="16318" y="8953"/>
                    <a:pt x="16166" y="9713"/>
                  </a:cubicBezTo>
                  <a:cubicBezTo>
                    <a:pt x="16021" y="9384"/>
                    <a:pt x="15690" y="9256"/>
                    <a:pt x="15335" y="9256"/>
                  </a:cubicBezTo>
                  <a:cubicBezTo>
                    <a:pt x="15252" y="9256"/>
                    <a:pt x="15168" y="9263"/>
                    <a:pt x="15085" y="9276"/>
                  </a:cubicBezTo>
                  <a:cubicBezTo>
                    <a:pt x="15144" y="9018"/>
                    <a:pt x="15051" y="8722"/>
                    <a:pt x="14782" y="8564"/>
                  </a:cubicBezTo>
                  <a:cubicBezTo>
                    <a:pt x="14660" y="8494"/>
                    <a:pt x="14529" y="8462"/>
                    <a:pt x="14400" y="8462"/>
                  </a:cubicBezTo>
                  <a:cubicBezTo>
                    <a:pt x="14053" y="8462"/>
                    <a:pt x="13716" y="8691"/>
                    <a:pt x="13578" y="9015"/>
                  </a:cubicBezTo>
                  <a:cubicBezTo>
                    <a:pt x="13543" y="8836"/>
                    <a:pt x="13447" y="8664"/>
                    <a:pt x="13309" y="8536"/>
                  </a:cubicBezTo>
                  <a:cubicBezTo>
                    <a:pt x="13161" y="8401"/>
                    <a:pt x="12976" y="8337"/>
                    <a:pt x="12790" y="8337"/>
                  </a:cubicBezTo>
                  <a:cubicBezTo>
                    <a:pt x="12592" y="8337"/>
                    <a:pt x="12392" y="8410"/>
                    <a:pt x="12232" y="8546"/>
                  </a:cubicBezTo>
                  <a:cubicBezTo>
                    <a:pt x="11816" y="8901"/>
                    <a:pt x="11826" y="9458"/>
                    <a:pt x="12084" y="9847"/>
                  </a:cubicBezTo>
                  <a:cubicBezTo>
                    <a:pt x="11923" y="9847"/>
                    <a:pt x="11761" y="9865"/>
                    <a:pt x="11613" y="9903"/>
                  </a:cubicBezTo>
                  <a:cubicBezTo>
                    <a:pt x="11337" y="9968"/>
                    <a:pt x="10993" y="10178"/>
                    <a:pt x="10973" y="10494"/>
                  </a:cubicBezTo>
                  <a:cubicBezTo>
                    <a:pt x="10952" y="10866"/>
                    <a:pt x="11378" y="11024"/>
                    <a:pt x="11671" y="11100"/>
                  </a:cubicBezTo>
                  <a:cubicBezTo>
                    <a:pt x="11719" y="11114"/>
                    <a:pt x="11767" y="11124"/>
                    <a:pt x="11816" y="11131"/>
                  </a:cubicBezTo>
                  <a:cubicBezTo>
                    <a:pt x="11795" y="11148"/>
                    <a:pt x="11775" y="11166"/>
                    <a:pt x="11754" y="11186"/>
                  </a:cubicBezTo>
                  <a:cubicBezTo>
                    <a:pt x="11499" y="11431"/>
                    <a:pt x="11227" y="11888"/>
                    <a:pt x="11430" y="12243"/>
                  </a:cubicBezTo>
                  <a:cubicBezTo>
                    <a:pt x="11545" y="12442"/>
                    <a:pt x="11748" y="12509"/>
                    <a:pt x="11961" y="12509"/>
                  </a:cubicBezTo>
                  <a:cubicBezTo>
                    <a:pt x="12144" y="12509"/>
                    <a:pt x="12335" y="12460"/>
                    <a:pt x="12487" y="12401"/>
                  </a:cubicBezTo>
                  <a:cubicBezTo>
                    <a:pt x="12617" y="12353"/>
                    <a:pt x="12745" y="12284"/>
                    <a:pt x="12862" y="12205"/>
                  </a:cubicBezTo>
                  <a:cubicBezTo>
                    <a:pt x="12862" y="12315"/>
                    <a:pt x="12876" y="12425"/>
                    <a:pt x="12914" y="12529"/>
                  </a:cubicBezTo>
                  <a:cubicBezTo>
                    <a:pt x="13010" y="12788"/>
                    <a:pt x="13234" y="12973"/>
                    <a:pt x="13513" y="12973"/>
                  </a:cubicBezTo>
                  <a:cubicBezTo>
                    <a:pt x="13523" y="12973"/>
                    <a:pt x="13533" y="12973"/>
                    <a:pt x="13543" y="12972"/>
                  </a:cubicBezTo>
                  <a:cubicBezTo>
                    <a:pt x="14073" y="12948"/>
                    <a:pt x="14269" y="12532"/>
                    <a:pt x="14304" y="12078"/>
                  </a:cubicBezTo>
                  <a:cubicBezTo>
                    <a:pt x="14397" y="12163"/>
                    <a:pt x="14510" y="12229"/>
                    <a:pt x="14631" y="12267"/>
                  </a:cubicBezTo>
                  <a:cubicBezTo>
                    <a:pt x="14704" y="12288"/>
                    <a:pt x="14778" y="12298"/>
                    <a:pt x="14851" y="12298"/>
                  </a:cubicBezTo>
                  <a:cubicBezTo>
                    <a:pt x="15071" y="12298"/>
                    <a:pt x="15282" y="12206"/>
                    <a:pt x="15440" y="12050"/>
                  </a:cubicBezTo>
                  <a:lnTo>
                    <a:pt x="15440" y="12050"/>
                  </a:lnTo>
                  <a:cubicBezTo>
                    <a:pt x="15357" y="12243"/>
                    <a:pt x="15274" y="12432"/>
                    <a:pt x="15182" y="12621"/>
                  </a:cubicBezTo>
                  <a:cubicBezTo>
                    <a:pt x="14834" y="13331"/>
                    <a:pt x="14400" y="14029"/>
                    <a:pt x="13894" y="14686"/>
                  </a:cubicBezTo>
                  <a:cubicBezTo>
                    <a:pt x="13905" y="14270"/>
                    <a:pt x="13750" y="13857"/>
                    <a:pt x="13437" y="13558"/>
                  </a:cubicBezTo>
                  <a:cubicBezTo>
                    <a:pt x="13237" y="13368"/>
                    <a:pt x="12986" y="13234"/>
                    <a:pt x="12714" y="13175"/>
                  </a:cubicBezTo>
                  <a:cubicBezTo>
                    <a:pt x="12604" y="13153"/>
                    <a:pt x="12447" y="13129"/>
                    <a:pt x="12293" y="13129"/>
                  </a:cubicBezTo>
                  <a:cubicBezTo>
                    <a:pt x="12146" y="13129"/>
                    <a:pt x="12001" y="13151"/>
                    <a:pt x="11905" y="13217"/>
                  </a:cubicBezTo>
                  <a:cubicBezTo>
                    <a:pt x="11743" y="13331"/>
                    <a:pt x="11754" y="13726"/>
                    <a:pt x="11767" y="13891"/>
                  </a:cubicBezTo>
                  <a:cubicBezTo>
                    <a:pt x="11788" y="14177"/>
                    <a:pt x="11888" y="14452"/>
                    <a:pt x="12053" y="14683"/>
                  </a:cubicBezTo>
                  <a:cubicBezTo>
                    <a:pt x="12335" y="15076"/>
                    <a:pt x="12799" y="15297"/>
                    <a:pt x="13274" y="15297"/>
                  </a:cubicBezTo>
                  <a:cubicBezTo>
                    <a:pt x="13314" y="15297"/>
                    <a:pt x="13355" y="15296"/>
                    <a:pt x="13395" y="15292"/>
                  </a:cubicBezTo>
                  <a:lnTo>
                    <a:pt x="13395" y="15292"/>
                  </a:lnTo>
                  <a:cubicBezTo>
                    <a:pt x="11783" y="17122"/>
                    <a:pt x="9597" y="18475"/>
                    <a:pt x="7251" y="18475"/>
                  </a:cubicBezTo>
                  <a:cubicBezTo>
                    <a:pt x="6376" y="18475"/>
                    <a:pt x="5479" y="18287"/>
                    <a:pt x="4581" y="17866"/>
                  </a:cubicBezTo>
                  <a:cubicBezTo>
                    <a:pt x="4365" y="17763"/>
                    <a:pt x="4158" y="17650"/>
                    <a:pt x="3962" y="17529"/>
                  </a:cubicBezTo>
                  <a:cubicBezTo>
                    <a:pt x="5311" y="17123"/>
                    <a:pt x="5249" y="15367"/>
                    <a:pt x="4778" y="14280"/>
                  </a:cubicBezTo>
                  <a:cubicBezTo>
                    <a:pt x="4755" y="14228"/>
                    <a:pt x="4695" y="14203"/>
                    <a:pt x="4639" y="14203"/>
                  </a:cubicBezTo>
                  <a:cubicBezTo>
                    <a:pt x="4610" y="14203"/>
                    <a:pt x="4583" y="14209"/>
                    <a:pt x="4561" y="14222"/>
                  </a:cubicBezTo>
                  <a:cubicBezTo>
                    <a:pt x="3552" y="14807"/>
                    <a:pt x="3064" y="16001"/>
                    <a:pt x="3370" y="17102"/>
                  </a:cubicBezTo>
                  <a:cubicBezTo>
                    <a:pt x="2217" y="16146"/>
                    <a:pt x="1563" y="14803"/>
                    <a:pt x="1295" y="13334"/>
                  </a:cubicBezTo>
                  <a:lnTo>
                    <a:pt x="1295" y="13334"/>
                  </a:lnTo>
                  <a:cubicBezTo>
                    <a:pt x="1315" y="13351"/>
                    <a:pt x="1339" y="13368"/>
                    <a:pt x="1367" y="13378"/>
                  </a:cubicBezTo>
                  <a:cubicBezTo>
                    <a:pt x="1387" y="13384"/>
                    <a:pt x="1406" y="13387"/>
                    <a:pt x="1425" y="13387"/>
                  </a:cubicBezTo>
                  <a:cubicBezTo>
                    <a:pt x="1497" y="13387"/>
                    <a:pt x="1561" y="13348"/>
                    <a:pt x="1618" y="13299"/>
                  </a:cubicBezTo>
                  <a:cubicBezTo>
                    <a:pt x="1656" y="13682"/>
                    <a:pt x="1849" y="14036"/>
                    <a:pt x="2286" y="14046"/>
                  </a:cubicBezTo>
                  <a:cubicBezTo>
                    <a:pt x="2291" y="14046"/>
                    <a:pt x="2295" y="14046"/>
                    <a:pt x="2300" y="14046"/>
                  </a:cubicBezTo>
                  <a:cubicBezTo>
                    <a:pt x="2695" y="14046"/>
                    <a:pt x="2802" y="13743"/>
                    <a:pt x="2829" y="13409"/>
                  </a:cubicBezTo>
                  <a:cubicBezTo>
                    <a:pt x="3012" y="13683"/>
                    <a:pt x="3296" y="13876"/>
                    <a:pt x="3610" y="13876"/>
                  </a:cubicBezTo>
                  <a:cubicBezTo>
                    <a:pt x="3751" y="13876"/>
                    <a:pt x="3898" y="13837"/>
                    <a:pt x="4044" y="13750"/>
                  </a:cubicBezTo>
                  <a:cubicBezTo>
                    <a:pt x="4341" y="13571"/>
                    <a:pt x="4461" y="13231"/>
                    <a:pt x="4333" y="12910"/>
                  </a:cubicBezTo>
                  <a:cubicBezTo>
                    <a:pt x="4262" y="12724"/>
                    <a:pt x="4120" y="12580"/>
                    <a:pt x="3955" y="12463"/>
                  </a:cubicBezTo>
                  <a:cubicBezTo>
                    <a:pt x="4557" y="12449"/>
                    <a:pt x="5249" y="12232"/>
                    <a:pt x="5221" y="11517"/>
                  </a:cubicBezTo>
                  <a:cubicBezTo>
                    <a:pt x="5208" y="11200"/>
                    <a:pt x="4956" y="10952"/>
                    <a:pt x="4660" y="10866"/>
                  </a:cubicBezTo>
                  <a:cubicBezTo>
                    <a:pt x="4568" y="10838"/>
                    <a:pt x="4475" y="10826"/>
                    <a:pt x="4383" y="10826"/>
                  </a:cubicBezTo>
                  <a:cubicBezTo>
                    <a:pt x="4268" y="10826"/>
                    <a:pt x="4153" y="10844"/>
                    <a:pt x="4041" y="10873"/>
                  </a:cubicBezTo>
                  <a:cubicBezTo>
                    <a:pt x="4134" y="10753"/>
                    <a:pt x="4210" y="10621"/>
                    <a:pt x="4251" y="10477"/>
                  </a:cubicBezTo>
                  <a:cubicBezTo>
                    <a:pt x="4333" y="10175"/>
                    <a:pt x="4258" y="9806"/>
                    <a:pt x="3976" y="9634"/>
                  </a:cubicBezTo>
                  <a:cubicBezTo>
                    <a:pt x="3867" y="9567"/>
                    <a:pt x="3743" y="9537"/>
                    <a:pt x="3618" y="9537"/>
                  </a:cubicBezTo>
                  <a:cubicBezTo>
                    <a:pt x="3434" y="9537"/>
                    <a:pt x="3248" y="9602"/>
                    <a:pt x="3105" y="9713"/>
                  </a:cubicBezTo>
                  <a:cubicBezTo>
                    <a:pt x="3036" y="9768"/>
                    <a:pt x="2978" y="9827"/>
                    <a:pt x="2926" y="9895"/>
                  </a:cubicBezTo>
                  <a:cubicBezTo>
                    <a:pt x="2923" y="9727"/>
                    <a:pt x="2905" y="9558"/>
                    <a:pt x="2813" y="9414"/>
                  </a:cubicBezTo>
                  <a:cubicBezTo>
                    <a:pt x="2703" y="9237"/>
                    <a:pt x="2519" y="9145"/>
                    <a:pt x="2322" y="9145"/>
                  </a:cubicBezTo>
                  <a:cubicBezTo>
                    <a:pt x="2277" y="9145"/>
                    <a:pt x="2231" y="9150"/>
                    <a:pt x="2186" y="9159"/>
                  </a:cubicBezTo>
                  <a:cubicBezTo>
                    <a:pt x="1518" y="9290"/>
                    <a:pt x="1471" y="9909"/>
                    <a:pt x="1590" y="10460"/>
                  </a:cubicBezTo>
                  <a:cubicBezTo>
                    <a:pt x="1480" y="10391"/>
                    <a:pt x="1360" y="10332"/>
                    <a:pt x="1236" y="10284"/>
                  </a:cubicBezTo>
                  <a:cubicBezTo>
                    <a:pt x="1381" y="9163"/>
                    <a:pt x="1687" y="8068"/>
                    <a:pt x="2117" y="7104"/>
                  </a:cubicBezTo>
                  <a:cubicBezTo>
                    <a:pt x="2442" y="7840"/>
                    <a:pt x="3215" y="8259"/>
                    <a:pt x="3990" y="8259"/>
                  </a:cubicBezTo>
                  <a:cubicBezTo>
                    <a:pt x="4273" y="8259"/>
                    <a:pt x="4557" y="8203"/>
                    <a:pt x="4819" y="8086"/>
                  </a:cubicBezTo>
                  <a:cubicBezTo>
                    <a:pt x="4902" y="8048"/>
                    <a:pt x="4905" y="7924"/>
                    <a:pt x="4846" y="7865"/>
                  </a:cubicBezTo>
                  <a:cubicBezTo>
                    <a:pt x="4564" y="7583"/>
                    <a:pt x="4502" y="7173"/>
                    <a:pt x="4238" y="6877"/>
                  </a:cubicBezTo>
                  <a:cubicBezTo>
                    <a:pt x="4082" y="6705"/>
                    <a:pt x="3887" y="6578"/>
                    <a:pt x="3673" y="6491"/>
                  </a:cubicBezTo>
                  <a:cubicBezTo>
                    <a:pt x="3475" y="6411"/>
                    <a:pt x="3267" y="6371"/>
                    <a:pt x="3061" y="6371"/>
                  </a:cubicBezTo>
                  <a:cubicBezTo>
                    <a:pt x="2837" y="6371"/>
                    <a:pt x="2616" y="6418"/>
                    <a:pt x="2410" y="6509"/>
                  </a:cubicBezTo>
                  <a:cubicBezTo>
                    <a:pt x="3769" y="3907"/>
                    <a:pt x="6185" y="1691"/>
                    <a:pt x="8987" y="854"/>
                  </a:cubicBezTo>
                  <a:lnTo>
                    <a:pt x="8987" y="854"/>
                  </a:lnTo>
                  <a:cubicBezTo>
                    <a:pt x="8976" y="862"/>
                    <a:pt x="8970" y="868"/>
                    <a:pt x="8962" y="879"/>
                  </a:cubicBezTo>
                  <a:cubicBezTo>
                    <a:pt x="8343" y="1735"/>
                    <a:pt x="8842" y="3195"/>
                    <a:pt x="9909" y="3401"/>
                  </a:cubicBezTo>
                  <a:cubicBezTo>
                    <a:pt x="9915" y="3403"/>
                    <a:pt x="9922" y="3403"/>
                    <a:pt x="9929" y="3403"/>
                  </a:cubicBezTo>
                  <a:cubicBezTo>
                    <a:pt x="9985" y="3403"/>
                    <a:pt x="10029" y="3354"/>
                    <a:pt x="10029" y="3305"/>
                  </a:cubicBezTo>
                  <a:cubicBezTo>
                    <a:pt x="10050" y="3302"/>
                    <a:pt x="10071" y="3295"/>
                    <a:pt x="10088" y="3278"/>
                  </a:cubicBezTo>
                  <a:cubicBezTo>
                    <a:pt x="10986" y="2369"/>
                    <a:pt x="9920" y="1308"/>
                    <a:pt x="9141" y="830"/>
                  </a:cubicBezTo>
                  <a:cubicBezTo>
                    <a:pt x="9132" y="824"/>
                    <a:pt x="9117" y="820"/>
                    <a:pt x="9107" y="817"/>
                  </a:cubicBezTo>
                  <a:cubicBezTo>
                    <a:pt x="9846" y="606"/>
                    <a:pt x="10611" y="492"/>
                    <a:pt x="11390" y="492"/>
                  </a:cubicBezTo>
                  <a:close/>
                  <a:moveTo>
                    <a:pt x="11169" y="1"/>
                  </a:moveTo>
                  <a:cubicBezTo>
                    <a:pt x="8092" y="1"/>
                    <a:pt x="5046" y="2066"/>
                    <a:pt x="3229" y="4410"/>
                  </a:cubicBezTo>
                  <a:cubicBezTo>
                    <a:pt x="1082" y="7173"/>
                    <a:pt x="0" y="11014"/>
                    <a:pt x="1133" y="14418"/>
                  </a:cubicBezTo>
                  <a:cubicBezTo>
                    <a:pt x="2068" y="17229"/>
                    <a:pt x="4527" y="18898"/>
                    <a:pt x="7320" y="18898"/>
                  </a:cubicBezTo>
                  <a:cubicBezTo>
                    <a:pt x="7837" y="18898"/>
                    <a:pt x="8365" y="18841"/>
                    <a:pt x="8897" y="18723"/>
                  </a:cubicBezTo>
                  <a:cubicBezTo>
                    <a:pt x="12593" y="17907"/>
                    <a:pt x="15209" y="14473"/>
                    <a:pt x="16318" y="11028"/>
                  </a:cubicBezTo>
                  <a:cubicBezTo>
                    <a:pt x="17498" y="7349"/>
                    <a:pt x="16761" y="2727"/>
                    <a:pt x="13319" y="569"/>
                  </a:cubicBezTo>
                  <a:cubicBezTo>
                    <a:pt x="13354" y="479"/>
                    <a:pt x="13330" y="366"/>
                    <a:pt x="13206" y="325"/>
                  </a:cubicBezTo>
                  <a:cubicBezTo>
                    <a:pt x="12534" y="102"/>
                    <a:pt x="11851" y="1"/>
                    <a:pt x="1116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2"/>
            <p:cNvSpPr/>
            <p:nvPr/>
          </p:nvSpPr>
          <p:spPr>
            <a:xfrm>
              <a:off x="7313325" y="3105263"/>
              <a:ext cx="41675" cy="36750"/>
            </a:xfrm>
            <a:custGeom>
              <a:avLst/>
              <a:gdLst/>
              <a:ahLst/>
              <a:cxnLst/>
              <a:rect l="l" t="t" r="r" b="b"/>
              <a:pathLst>
                <a:path w="1667" h="1470" extrusionOk="0">
                  <a:moveTo>
                    <a:pt x="846" y="407"/>
                  </a:moveTo>
                  <a:cubicBezTo>
                    <a:pt x="1015" y="407"/>
                    <a:pt x="1190" y="504"/>
                    <a:pt x="1229" y="679"/>
                  </a:cubicBezTo>
                  <a:cubicBezTo>
                    <a:pt x="1285" y="921"/>
                    <a:pt x="1052" y="1137"/>
                    <a:pt x="824" y="1137"/>
                  </a:cubicBezTo>
                  <a:cubicBezTo>
                    <a:pt x="773" y="1137"/>
                    <a:pt x="722" y="1126"/>
                    <a:pt x="674" y="1102"/>
                  </a:cubicBezTo>
                  <a:cubicBezTo>
                    <a:pt x="458" y="989"/>
                    <a:pt x="365" y="679"/>
                    <a:pt x="496" y="473"/>
                  </a:cubicBezTo>
                  <a:cubicBezTo>
                    <a:pt x="506" y="455"/>
                    <a:pt x="520" y="441"/>
                    <a:pt x="533" y="427"/>
                  </a:cubicBezTo>
                  <a:cubicBezTo>
                    <a:pt x="558" y="442"/>
                    <a:pt x="588" y="452"/>
                    <a:pt x="621" y="452"/>
                  </a:cubicBezTo>
                  <a:cubicBezTo>
                    <a:pt x="642" y="452"/>
                    <a:pt x="665" y="448"/>
                    <a:pt x="689" y="438"/>
                  </a:cubicBezTo>
                  <a:cubicBezTo>
                    <a:pt x="737" y="417"/>
                    <a:pt x="791" y="407"/>
                    <a:pt x="846" y="407"/>
                  </a:cubicBezTo>
                  <a:close/>
                  <a:moveTo>
                    <a:pt x="863" y="0"/>
                  </a:moveTo>
                  <a:cubicBezTo>
                    <a:pt x="573" y="0"/>
                    <a:pt x="280" y="177"/>
                    <a:pt x="169" y="452"/>
                  </a:cubicBezTo>
                  <a:cubicBezTo>
                    <a:pt x="0" y="865"/>
                    <a:pt x="279" y="1385"/>
                    <a:pt x="723" y="1460"/>
                  </a:cubicBezTo>
                  <a:cubicBezTo>
                    <a:pt x="759" y="1466"/>
                    <a:pt x="795" y="1469"/>
                    <a:pt x="831" y="1469"/>
                  </a:cubicBezTo>
                  <a:cubicBezTo>
                    <a:pt x="1262" y="1469"/>
                    <a:pt x="1667" y="1031"/>
                    <a:pt x="1553" y="593"/>
                  </a:cubicBezTo>
                  <a:cubicBezTo>
                    <a:pt x="1511" y="435"/>
                    <a:pt x="1408" y="303"/>
                    <a:pt x="1277" y="211"/>
                  </a:cubicBezTo>
                  <a:cubicBezTo>
                    <a:pt x="1281" y="176"/>
                    <a:pt x="1270" y="142"/>
                    <a:pt x="1239" y="118"/>
                  </a:cubicBezTo>
                  <a:cubicBezTo>
                    <a:pt x="1126" y="37"/>
                    <a:pt x="995" y="0"/>
                    <a:pt x="86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2"/>
            <p:cNvSpPr/>
            <p:nvPr/>
          </p:nvSpPr>
          <p:spPr>
            <a:xfrm>
              <a:off x="7132025" y="3376688"/>
              <a:ext cx="122200" cy="111200"/>
            </a:xfrm>
            <a:custGeom>
              <a:avLst/>
              <a:gdLst/>
              <a:ahLst/>
              <a:cxnLst/>
              <a:rect l="l" t="t" r="r" b="b"/>
              <a:pathLst>
                <a:path w="4888" h="4448" extrusionOk="0">
                  <a:moveTo>
                    <a:pt x="2474" y="316"/>
                  </a:moveTo>
                  <a:cubicBezTo>
                    <a:pt x="2704" y="316"/>
                    <a:pt x="2904" y="513"/>
                    <a:pt x="2985" y="725"/>
                  </a:cubicBezTo>
                  <a:cubicBezTo>
                    <a:pt x="3102" y="1024"/>
                    <a:pt x="3023" y="1345"/>
                    <a:pt x="2981" y="1647"/>
                  </a:cubicBezTo>
                  <a:cubicBezTo>
                    <a:pt x="2970" y="1744"/>
                    <a:pt x="3051" y="1797"/>
                    <a:pt x="3132" y="1797"/>
                  </a:cubicBezTo>
                  <a:cubicBezTo>
                    <a:pt x="3198" y="1797"/>
                    <a:pt x="3265" y="1762"/>
                    <a:pt x="3284" y="1688"/>
                  </a:cubicBezTo>
                  <a:cubicBezTo>
                    <a:pt x="3298" y="1644"/>
                    <a:pt x="3308" y="1592"/>
                    <a:pt x="3318" y="1540"/>
                  </a:cubicBezTo>
                  <a:cubicBezTo>
                    <a:pt x="3446" y="1355"/>
                    <a:pt x="3566" y="1151"/>
                    <a:pt x="3755" y="1024"/>
                  </a:cubicBezTo>
                  <a:cubicBezTo>
                    <a:pt x="3857" y="960"/>
                    <a:pt x="3992" y="912"/>
                    <a:pt x="4118" y="912"/>
                  </a:cubicBezTo>
                  <a:cubicBezTo>
                    <a:pt x="4253" y="912"/>
                    <a:pt x="4378" y="966"/>
                    <a:pt x="4440" y="1110"/>
                  </a:cubicBezTo>
                  <a:cubicBezTo>
                    <a:pt x="4688" y="1682"/>
                    <a:pt x="3866" y="1960"/>
                    <a:pt x="3480" y="2077"/>
                  </a:cubicBezTo>
                  <a:cubicBezTo>
                    <a:pt x="3291" y="2134"/>
                    <a:pt x="3347" y="2408"/>
                    <a:pt x="3517" y="2408"/>
                  </a:cubicBezTo>
                  <a:cubicBezTo>
                    <a:pt x="3533" y="2408"/>
                    <a:pt x="3549" y="2406"/>
                    <a:pt x="3566" y="2401"/>
                  </a:cubicBezTo>
                  <a:cubicBezTo>
                    <a:pt x="3693" y="2366"/>
                    <a:pt x="3825" y="2325"/>
                    <a:pt x="3949" y="2277"/>
                  </a:cubicBezTo>
                  <a:cubicBezTo>
                    <a:pt x="4234" y="2298"/>
                    <a:pt x="4533" y="2580"/>
                    <a:pt x="4375" y="2865"/>
                  </a:cubicBezTo>
                  <a:cubicBezTo>
                    <a:pt x="4292" y="3012"/>
                    <a:pt x="4151" y="3074"/>
                    <a:pt x="4004" y="3074"/>
                  </a:cubicBezTo>
                  <a:cubicBezTo>
                    <a:pt x="3844" y="3074"/>
                    <a:pt x="3679" y="3001"/>
                    <a:pt x="3577" y="2883"/>
                  </a:cubicBezTo>
                  <a:cubicBezTo>
                    <a:pt x="3545" y="2846"/>
                    <a:pt x="3507" y="2831"/>
                    <a:pt x="3469" y="2831"/>
                  </a:cubicBezTo>
                  <a:cubicBezTo>
                    <a:pt x="3369" y="2831"/>
                    <a:pt x="3272" y="2940"/>
                    <a:pt x="3304" y="3048"/>
                  </a:cubicBezTo>
                  <a:cubicBezTo>
                    <a:pt x="3280" y="3092"/>
                    <a:pt x="3288" y="3148"/>
                    <a:pt x="3350" y="3175"/>
                  </a:cubicBezTo>
                  <a:cubicBezTo>
                    <a:pt x="3377" y="3186"/>
                    <a:pt x="3401" y="3203"/>
                    <a:pt x="3425" y="3220"/>
                  </a:cubicBezTo>
                  <a:cubicBezTo>
                    <a:pt x="3449" y="3248"/>
                    <a:pt x="3480" y="3268"/>
                    <a:pt x="3511" y="3289"/>
                  </a:cubicBezTo>
                  <a:cubicBezTo>
                    <a:pt x="3721" y="3509"/>
                    <a:pt x="3693" y="3880"/>
                    <a:pt x="3356" y="4004"/>
                  </a:cubicBezTo>
                  <a:cubicBezTo>
                    <a:pt x="3285" y="4031"/>
                    <a:pt x="3219" y="4043"/>
                    <a:pt x="3159" y="4043"/>
                  </a:cubicBezTo>
                  <a:cubicBezTo>
                    <a:pt x="2818" y="4043"/>
                    <a:pt x="2642" y="3661"/>
                    <a:pt x="2613" y="3330"/>
                  </a:cubicBezTo>
                  <a:cubicBezTo>
                    <a:pt x="2603" y="3242"/>
                    <a:pt x="2527" y="3188"/>
                    <a:pt x="2455" y="3188"/>
                  </a:cubicBezTo>
                  <a:cubicBezTo>
                    <a:pt x="2399" y="3188"/>
                    <a:pt x="2346" y="3219"/>
                    <a:pt x="2327" y="3292"/>
                  </a:cubicBezTo>
                  <a:cubicBezTo>
                    <a:pt x="2324" y="3292"/>
                    <a:pt x="2324" y="3296"/>
                    <a:pt x="2324" y="3299"/>
                  </a:cubicBezTo>
                  <a:cubicBezTo>
                    <a:pt x="2307" y="3320"/>
                    <a:pt x="2292" y="3351"/>
                    <a:pt x="2300" y="3385"/>
                  </a:cubicBezTo>
                  <a:cubicBezTo>
                    <a:pt x="2303" y="3402"/>
                    <a:pt x="2300" y="3420"/>
                    <a:pt x="2303" y="3437"/>
                  </a:cubicBezTo>
                  <a:cubicBezTo>
                    <a:pt x="2300" y="3475"/>
                    <a:pt x="2297" y="3513"/>
                    <a:pt x="2300" y="3550"/>
                  </a:cubicBezTo>
                  <a:cubicBezTo>
                    <a:pt x="2272" y="3814"/>
                    <a:pt x="2107" y="4102"/>
                    <a:pt x="1834" y="4102"/>
                  </a:cubicBezTo>
                  <a:cubicBezTo>
                    <a:pt x="1804" y="4102"/>
                    <a:pt x="1772" y="4099"/>
                    <a:pt x="1739" y="4091"/>
                  </a:cubicBezTo>
                  <a:cubicBezTo>
                    <a:pt x="1463" y="4029"/>
                    <a:pt x="1309" y="3616"/>
                    <a:pt x="1512" y="3406"/>
                  </a:cubicBezTo>
                  <a:cubicBezTo>
                    <a:pt x="1536" y="3378"/>
                    <a:pt x="1549" y="3351"/>
                    <a:pt x="1553" y="3320"/>
                  </a:cubicBezTo>
                  <a:cubicBezTo>
                    <a:pt x="1563" y="3302"/>
                    <a:pt x="1574" y="3289"/>
                    <a:pt x="1584" y="3268"/>
                  </a:cubicBezTo>
                  <a:cubicBezTo>
                    <a:pt x="1612" y="3203"/>
                    <a:pt x="1557" y="3125"/>
                    <a:pt x="1496" y="3125"/>
                  </a:cubicBezTo>
                  <a:cubicBezTo>
                    <a:pt x="1483" y="3125"/>
                    <a:pt x="1470" y="3128"/>
                    <a:pt x="1457" y="3137"/>
                  </a:cubicBezTo>
                  <a:cubicBezTo>
                    <a:pt x="1435" y="3126"/>
                    <a:pt x="1411" y="3120"/>
                    <a:pt x="1387" y="3120"/>
                  </a:cubicBezTo>
                  <a:cubicBezTo>
                    <a:pt x="1349" y="3120"/>
                    <a:pt x="1310" y="3135"/>
                    <a:pt x="1274" y="3168"/>
                  </a:cubicBezTo>
                  <a:cubicBezTo>
                    <a:pt x="1215" y="3227"/>
                    <a:pt x="1171" y="3292"/>
                    <a:pt x="1140" y="3361"/>
                  </a:cubicBezTo>
                  <a:cubicBezTo>
                    <a:pt x="1067" y="3387"/>
                    <a:pt x="991" y="3401"/>
                    <a:pt x="915" y="3401"/>
                  </a:cubicBezTo>
                  <a:cubicBezTo>
                    <a:pt x="648" y="3401"/>
                    <a:pt x="398" y="3233"/>
                    <a:pt x="365" y="2897"/>
                  </a:cubicBezTo>
                  <a:cubicBezTo>
                    <a:pt x="345" y="2641"/>
                    <a:pt x="475" y="2398"/>
                    <a:pt x="710" y="2290"/>
                  </a:cubicBezTo>
                  <a:cubicBezTo>
                    <a:pt x="727" y="2284"/>
                    <a:pt x="740" y="2281"/>
                    <a:pt x="754" y="2277"/>
                  </a:cubicBezTo>
                  <a:cubicBezTo>
                    <a:pt x="864" y="2328"/>
                    <a:pt x="982" y="2358"/>
                    <a:pt x="1099" y="2358"/>
                  </a:cubicBezTo>
                  <a:cubicBezTo>
                    <a:pt x="1181" y="2358"/>
                    <a:pt x="1262" y="2344"/>
                    <a:pt x="1339" y="2311"/>
                  </a:cubicBezTo>
                  <a:lnTo>
                    <a:pt x="1343" y="2311"/>
                  </a:lnTo>
                  <a:cubicBezTo>
                    <a:pt x="1374" y="2322"/>
                    <a:pt x="1405" y="2332"/>
                    <a:pt x="1439" y="2342"/>
                  </a:cubicBezTo>
                  <a:cubicBezTo>
                    <a:pt x="1452" y="2347"/>
                    <a:pt x="1465" y="2348"/>
                    <a:pt x="1477" y="2348"/>
                  </a:cubicBezTo>
                  <a:cubicBezTo>
                    <a:pt x="1576" y="2348"/>
                    <a:pt x="1624" y="2216"/>
                    <a:pt x="1557" y="2136"/>
                  </a:cubicBezTo>
                  <a:cubicBezTo>
                    <a:pt x="1423" y="1980"/>
                    <a:pt x="1217" y="1917"/>
                    <a:pt x="1005" y="1917"/>
                  </a:cubicBezTo>
                  <a:cubicBezTo>
                    <a:pt x="950" y="1917"/>
                    <a:pt x="895" y="1922"/>
                    <a:pt x="840" y="1929"/>
                  </a:cubicBezTo>
                  <a:cubicBezTo>
                    <a:pt x="586" y="1758"/>
                    <a:pt x="445" y="1472"/>
                    <a:pt x="661" y="1134"/>
                  </a:cubicBezTo>
                  <a:cubicBezTo>
                    <a:pt x="787" y="940"/>
                    <a:pt x="962" y="856"/>
                    <a:pt x="1136" y="856"/>
                  </a:cubicBezTo>
                  <a:cubicBezTo>
                    <a:pt x="1345" y="856"/>
                    <a:pt x="1553" y="976"/>
                    <a:pt x="1677" y="1169"/>
                  </a:cubicBezTo>
                  <a:cubicBezTo>
                    <a:pt x="1684" y="1275"/>
                    <a:pt x="1704" y="1379"/>
                    <a:pt x="1735" y="1469"/>
                  </a:cubicBezTo>
                  <a:cubicBezTo>
                    <a:pt x="1751" y="1516"/>
                    <a:pt x="1788" y="1537"/>
                    <a:pt x="1825" y="1537"/>
                  </a:cubicBezTo>
                  <a:cubicBezTo>
                    <a:pt x="1853" y="1537"/>
                    <a:pt x="1881" y="1525"/>
                    <a:pt x="1900" y="1502"/>
                  </a:cubicBezTo>
                  <a:cubicBezTo>
                    <a:pt x="1987" y="1502"/>
                    <a:pt x="2079" y="1431"/>
                    <a:pt x="2062" y="1317"/>
                  </a:cubicBezTo>
                  <a:cubicBezTo>
                    <a:pt x="2045" y="1200"/>
                    <a:pt x="2008" y="1093"/>
                    <a:pt x="1952" y="1000"/>
                  </a:cubicBezTo>
                  <a:cubicBezTo>
                    <a:pt x="1983" y="721"/>
                    <a:pt x="2065" y="443"/>
                    <a:pt x="2330" y="343"/>
                  </a:cubicBezTo>
                  <a:cubicBezTo>
                    <a:pt x="2379" y="325"/>
                    <a:pt x="2427" y="316"/>
                    <a:pt x="2474" y="316"/>
                  </a:cubicBezTo>
                  <a:close/>
                  <a:moveTo>
                    <a:pt x="2510" y="1"/>
                  </a:moveTo>
                  <a:cubicBezTo>
                    <a:pt x="2469" y="1"/>
                    <a:pt x="2427" y="3"/>
                    <a:pt x="2383" y="9"/>
                  </a:cubicBezTo>
                  <a:cubicBezTo>
                    <a:pt x="2011" y="60"/>
                    <a:pt x="1794" y="374"/>
                    <a:pt x="1711" y="729"/>
                  </a:cubicBezTo>
                  <a:cubicBezTo>
                    <a:pt x="1545" y="606"/>
                    <a:pt x="1341" y="541"/>
                    <a:pt x="1136" y="541"/>
                  </a:cubicBezTo>
                  <a:cubicBezTo>
                    <a:pt x="857" y="541"/>
                    <a:pt x="576" y="663"/>
                    <a:pt x="393" y="928"/>
                  </a:cubicBezTo>
                  <a:cubicBezTo>
                    <a:pt x="173" y="1241"/>
                    <a:pt x="152" y="1654"/>
                    <a:pt x="383" y="1971"/>
                  </a:cubicBezTo>
                  <a:cubicBezTo>
                    <a:pt x="403" y="2001"/>
                    <a:pt x="431" y="2033"/>
                    <a:pt x="462" y="2063"/>
                  </a:cubicBezTo>
                  <a:cubicBezTo>
                    <a:pt x="152" y="2257"/>
                    <a:pt x="0" y="2618"/>
                    <a:pt x="52" y="2976"/>
                  </a:cubicBezTo>
                  <a:cubicBezTo>
                    <a:pt x="108" y="3337"/>
                    <a:pt x="362" y="3637"/>
                    <a:pt x="731" y="3691"/>
                  </a:cubicBezTo>
                  <a:cubicBezTo>
                    <a:pt x="769" y="3697"/>
                    <a:pt x="808" y="3700"/>
                    <a:pt x="847" y="3700"/>
                  </a:cubicBezTo>
                  <a:cubicBezTo>
                    <a:pt x="924" y="3700"/>
                    <a:pt x="1001" y="3689"/>
                    <a:pt x="1074" y="3671"/>
                  </a:cubicBezTo>
                  <a:cubicBezTo>
                    <a:pt x="1078" y="4018"/>
                    <a:pt x="1309" y="4373"/>
                    <a:pt x="1666" y="4438"/>
                  </a:cubicBezTo>
                  <a:cubicBezTo>
                    <a:pt x="1704" y="4445"/>
                    <a:pt x="1742" y="4448"/>
                    <a:pt x="1780" y="4448"/>
                  </a:cubicBezTo>
                  <a:cubicBezTo>
                    <a:pt x="2067" y="4448"/>
                    <a:pt x="2328" y="4257"/>
                    <a:pt x="2465" y="4004"/>
                  </a:cubicBezTo>
                  <a:cubicBezTo>
                    <a:pt x="2632" y="4241"/>
                    <a:pt x="2909" y="4398"/>
                    <a:pt x="3201" y="4398"/>
                  </a:cubicBezTo>
                  <a:cubicBezTo>
                    <a:pt x="3318" y="4398"/>
                    <a:pt x="3437" y="4373"/>
                    <a:pt x="3552" y="4318"/>
                  </a:cubicBezTo>
                  <a:cubicBezTo>
                    <a:pt x="3897" y="4156"/>
                    <a:pt x="4038" y="3743"/>
                    <a:pt x="3944" y="3416"/>
                  </a:cubicBezTo>
                  <a:cubicBezTo>
                    <a:pt x="4268" y="3413"/>
                    <a:pt x="4602" y="3240"/>
                    <a:pt x="4713" y="2931"/>
                  </a:cubicBezTo>
                  <a:cubicBezTo>
                    <a:pt x="4836" y="2587"/>
                    <a:pt x="4637" y="2249"/>
                    <a:pt x="4344" y="2081"/>
                  </a:cubicBezTo>
                  <a:cubicBezTo>
                    <a:pt x="4451" y="2009"/>
                    <a:pt x="4547" y="1926"/>
                    <a:pt x="4623" y="1820"/>
                  </a:cubicBezTo>
                  <a:cubicBezTo>
                    <a:pt x="4826" y="1540"/>
                    <a:pt x="4888" y="1127"/>
                    <a:pt x="4671" y="838"/>
                  </a:cubicBezTo>
                  <a:cubicBezTo>
                    <a:pt x="4539" y="661"/>
                    <a:pt x="4331" y="580"/>
                    <a:pt x="4118" y="580"/>
                  </a:cubicBezTo>
                  <a:cubicBezTo>
                    <a:pt x="4006" y="580"/>
                    <a:pt x="3891" y="603"/>
                    <a:pt x="3787" y="646"/>
                  </a:cubicBezTo>
                  <a:cubicBezTo>
                    <a:pt x="3604" y="721"/>
                    <a:pt x="3456" y="849"/>
                    <a:pt x="3336" y="1000"/>
                  </a:cubicBezTo>
                  <a:cubicBezTo>
                    <a:pt x="3287" y="495"/>
                    <a:pt x="3052" y="1"/>
                    <a:pt x="251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2"/>
            <p:cNvSpPr/>
            <p:nvPr/>
          </p:nvSpPr>
          <p:spPr>
            <a:xfrm>
              <a:off x="7176075" y="3423388"/>
              <a:ext cx="42700" cy="29825"/>
            </a:xfrm>
            <a:custGeom>
              <a:avLst/>
              <a:gdLst/>
              <a:ahLst/>
              <a:cxnLst/>
              <a:rect l="l" t="t" r="r" b="b"/>
              <a:pathLst>
                <a:path w="1708" h="1193" extrusionOk="0">
                  <a:moveTo>
                    <a:pt x="839" y="340"/>
                  </a:moveTo>
                  <a:cubicBezTo>
                    <a:pt x="950" y="340"/>
                    <a:pt x="1059" y="377"/>
                    <a:pt x="1154" y="457"/>
                  </a:cubicBezTo>
                  <a:cubicBezTo>
                    <a:pt x="1093" y="671"/>
                    <a:pt x="934" y="869"/>
                    <a:pt x="706" y="869"/>
                  </a:cubicBezTo>
                  <a:cubicBezTo>
                    <a:pt x="673" y="869"/>
                    <a:pt x="639" y="865"/>
                    <a:pt x="603" y="856"/>
                  </a:cubicBezTo>
                  <a:cubicBezTo>
                    <a:pt x="397" y="802"/>
                    <a:pt x="317" y="616"/>
                    <a:pt x="349" y="457"/>
                  </a:cubicBezTo>
                  <a:lnTo>
                    <a:pt x="349" y="457"/>
                  </a:lnTo>
                  <a:cubicBezTo>
                    <a:pt x="369" y="467"/>
                    <a:pt x="392" y="473"/>
                    <a:pt x="415" y="473"/>
                  </a:cubicBezTo>
                  <a:cubicBezTo>
                    <a:pt x="438" y="473"/>
                    <a:pt x="462" y="467"/>
                    <a:pt x="486" y="454"/>
                  </a:cubicBezTo>
                  <a:cubicBezTo>
                    <a:pt x="599" y="381"/>
                    <a:pt x="721" y="340"/>
                    <a:pt x="839" y="340"/>
                  </a:cubicBezTo>
                  <a:close/>
                  <a:moveTo>
                    <a:pt x="575" y="1"/>
                  </a:moveTo>
                  <a:cubicBezTo>
                    <a:pt x="276" y="1"/>
                    <a:pt x="0" y="258"/>
                    <a:pt x="14" y="584"/>
                  </a:cubicBezTo>
                  <a:cubicBezTo>
                    <a:pt x="29" y="945"/>
                    <a:pt x="384" y="1192"/>
                    <a:pt x="724" y="1192"/>
                  </a:cubicBezTo>
                  <a:cubicBezTo>
                    <a:pt x="787" y="1192"/>
                    <a:pt x="850" y="1184"/>
                    <a:pt x="910" y="1166"/>
                  </a:cubicBezTo>
                  <a:cubicBezTo>
                    <a:pt x="1205" y="1077"/>
                    <a:pt x="1707" y="540"/>
                    <a:pt x="1408" y="241"/>
                  </a:cubicBezTo>
                  <a:cubicBezTo>
                    <a:pt x="1258" y="93"/>
                    <a:pt x="1046" y="17"/>
                    <a:pt x="834" y="17"/>
                  </a:cubicBezTo>
                  <a:cubicBezTo>
                    <a:pt x="798" y="17"/>
                    <a:pt x="763" y="19"/>
                    <a:pt x="727" y="23"/>
                  </a:cubicBezTo>
                  <a:cubicBezTo>
                    <a:pt x="677" y="8"/>
                    <a:pt x="626" y="1"/>
                    <a:pt x="57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2"/>
            <p:cNvSpPr/>
            <p:nvPr/>
          </p:nvSpPr>
          <p:spPr>
            <a:xfrm>
              <a:off x="7142875" y="3263363"/>
              <a:ext cx="63000" cy="77700"/>
            </a:xfrm>
            <a:custGeom>
              <a:avLst/>
              <a:gdLst/>
              <a:ahLst/>
              <a:cxnLst/>
              <a:rect l="l" t="t" r="r" b="b"/>
              <a:pathLst>
                <a:path w="2520" h="3108" extrusionOk="0">
                  <a:moveTo>
                    <a:pt x="1611" y="581"/>
                  </a:moveTo>
                  <a:lnTo>
                    <a:pt x="1611" y="581"/>
                  </a:lnTo>
                  <a:cubicBezTo>
                    <a:pt x="1305" y="1232"/>
                    <a:pt x="1032" y="1930"/>
                    <a:pt x="923" y="2649"/>
                  </a:cubicBezTo>
                  <a:cubicBezTo>
                    <a:pt x="651" y="1858"/>
                    <a:pt x="1019" y="1135"/>
                    <a:pt x="1611" y="581"/>
                  </a:cubicBezTo>
                  <a:close/>
                  <a:moveTo>
                    <a:pt x="1787" y="422"/>
                  </a:moveTo>
                  <a:lnTo>
                    <a:pt x="1787" y="422"/>
                  </a:lnTo>
                  <a:cubicBezTo>
                    <a:pt x="2014" y="1300"/>
                    <a:pt x="2127" y="2512"/>
                    <a:pt x="1094" y="2784"/>
                  </a:cubicBezTo>
                  <a:cubicBezTo>
                    <a:pt x="1332" y="2067"/>
                    <a:pt x="1518" y="1338"/>
                    <a:pt x="1783" y="629"/>
                  </a:cubicBezTo>
                  <a:cubicBezTo>
                    <a:pt x="1808" y="569"/>
                    <a:pt x="1746" y="518"/>
                    <a:pt x="1691" y="518"/>
                  </a:cubicBezTo>
                  <a:cubicBezTo>
                    <a:pt x="1686" y="518"/>
                    <a:pt x="1681" y="518"/>
                    <a:pt x="1677" y="519"/>
                  </a:cubicBezTo>
                  <a:cubicBezTo>
                    <a:pt x="1714" y="488"/>
                    <a:pt x="1749" y="453"/>
                    <a:pt x="1787" y="422"/>
                  </a:cubicBezTo>
                  <a:close/>
                  <a:moveTo>
                    <a:pt x="1869" y="0"/>
                  </a:moveTo>
                  <a:cubicBezTo>
                    <a:pt x="1844" y="0"/>
                    <a:pt x="1819" y="7"/>
                    <a:pt x="1797" y="23"/>
                  </a:cubicBezTo>
                  <a:cubicBezTo>
                    <a:pt x="885" y="677"/>
                    <a:pt x="0" y="1982"/>
                    <a:pt x="854" y="3024"/>
                  </a:cubicBezTo>
                  <a:cubicBezTo>
                    <a:pt x="864" y="3049"/>
                    <a:pt x="885" y="3073"/>
                    <a:pt x="905" y="3086"/>
                  </a:cubicBezTo>
                  <a:cubicBezTo>
                    <a:pt x="924" y="3102"/>
                    <a:pt x="943" y="3108"/>
                    <a:pt x="962" y="3108"/>
                  </a:cubicBezTo>
                  <a:cubicBezTo>
                    <a:pt x="967" y="3108"/>
                    <a:pt x="973" y="3107"/>
                    <a:pt x="978" y="3107"/>
                  </a:cubicBezTo>
                  <a:lnTo>
                    <a:pt x="981" y="3107"/>
                  </a:lnTo>
                  <a:cubicBezTo>
                    <a:pt x="2519" y="2997"/>
                    <a:pt x="2306" y="1145"/>
                    <a:pt x="2024" y="116"/>
                  </a:cubicBezTo>
                  <a:cubicBezTo>
                    <a:pt x="2006" y="51"/>
                    <a:pt x="1937" y="0"/>
                    <a:pt x="186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7220575" y="3196138"/>
              <a:ext cx="77875" cy="48125"/>
            </a:xfrm>
            <a:custGeom>
              <a:avLst/>
              <a:gdLst/>
              <a:ahLst/>
              <a:cxnLst/>
              <a:rect l="l" t="t" r="r" b="b"/>
              <a:pathLst>
                <a:path w="3115" h="1925" extrusionOk="0">
                  <a:moveTo>
                    <a:pt x="2767" y="496"/>
                  </a:moveTo>
                  <a:lnTo>
                    <a:pt x="2767" y="496"/>
                  </a:lnTo>
                  <a:cubicBezTo>
                    <a:pt x="2639" y="1346"/>
                    <a:pt x="1838" y="1591"/>
                    <a:pt x="1049" y="1591"/>
                  </a:cubicBezTo>
                  <a:cubicBezTo>
                    <a:pt x="909" y="1591"/>
                    <a:pt x="769" y="1583"/>
                    <a:pt x="634" y="1570"/>
                  </a:cubicBezTo>
                  <a:cubicBezTo>
                    <a:pt x="1342" y="1208"/>
                    <a:pt x="2048" y="840"/>
                    <a:pt x="2767" y="496"/>
                  </a:cubicBezTo>
                  <a:close/>
                  <a:moveTo>
                    <a:pt x="2452" y="0"/>
                  </a:moveTo>
                  <a:cubicBezTo>
                    <a:pt x="1430" y="0"/>
                    <a:pt x="488" y="664"/>
                    <a:pt x="38" y="1580"/>
                  </a:cubicBezTo>
                  <a:cubicBezTo>
                    <a:pt x="0" y="1659"/>
                    <a:pt x="27" y="1780"/>
                    <a:pt x="127" y="1800"/>
                  </a:cubicBezTo>
                  <a:cubicBezTo>
                    <a:pt x="465" y="1867"/>
                    <a:pt x="820" y="1925"/>
                    <a:pt x="1170" y="1925"/>
                  </a:cubicBezTo>
                  <a:cubicBezTo>
                    <a:pt x="1539" y="1925"/>
                    <a:pt x="1902" y="1861"/>
                    <a:pt x="2234" y="1680"/>
                  </a:cubicBezTo>
                  <a:cubicBezTo>
                    <a:pt x="2750" y="1397"/>
                    <a:pt x="3115" y="878"/>
                    <a:pt x="3042" y="279"/>
                  </a:cubicBezTo>
                  <a:cubicBezTo>
                    <a:pt x="3033" y="198"/>
                    <a:pt x="2969" y="155"/>
                    <a:pt x="2907" y="155"/>
                  </a:cubicBezTo>
                  <a:cubicBezTo>
                    <a:pt x="2852" y="155"/>
                    <a:pt x="2798" y="190"/>
                    <a:pt x="2788" y="261"/>
                  </a:cubicBezTo>
                  <a:cubicBezTo>
                    <a:pt x="2770" y="252"/>
                    <a:pt x="2751" y="247"/>
                    <a:pt x="2731" y="247"/>
                  </a:cubicBezTo>
                  <a:cubicBezTo>
                    <a:pt x="2714" y="247"/>
                    <a:pt x="2696" y="250"/>
                    <a:pt x="2678" y="258"/>
                  </a:cubicBezTo>
                  <a:cubicBezTo>
                    <a:pt x="1917" y="612"/>
                    <a:pt x="1171" y="998"/>
                    <a:pt x="464" y="1449"/>
                  </a:cubicBezTo>
                  <a:cubicBezTo>
                    <a:pt x="967" y="658"/>
                    <a:pt x="1811" y="234"/>
                    <a:pt x="2764" y="199"/>
                  </a:cubicBezTo>
                  <a:cubicBezTo>
                    <a:pt x="2885" y="196"/>
                    <a:pt x="2877" y="34"/>
                    <a:pt x="2764" y="21"/>
                  </a:cubicBezTo>
                  <a:cubicBezTo>
                    <a:pt x="2660" y="7"/>
                    <a:pt x="2555" y="0"/>
                    <a:pt x="245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32"/>
          <p:cNvSpPr/>
          <p:nvPr/>
        </p:nvSpPr>
        <p:spPr>
          <a:xfrm>
            <a:off x="4323436" y="3412578"/>
            <a:ext cx="513273" cy="499431"/>
          </a:xfrm>
          <a:custGeom>
            <a:avLst/>
            <a:gdLst/>
            <a:ahLst/>
            <a:cxnLst/>
            <a:rect l="l" t="t" r="r" b="b"/>
            <a:pathLst>
              <a:path w="18503" h="18004" extrusionOk="0">
                <a:moveTo>
                  <a:pt x="15170" y="1978"/>
                </a:moveTo>
                <a:cubicBezTo>
                  <a:pt x="15401" y="2151"/>
                  <a:pt x="15624" y="2337"/>
                  <a:pt x="15845" y="2543"/>
                </a:cubicBezTo>
                <a:cubicBezTo>
                  <a:pt x="15848" y="2546"/>
                  <a:pt x="15852" y="2546"/>
                  <a:pt x="15855" y="2550"/>
                </a:cubicBezTo>
                <a:cubicBezTo>
                  <a:pt x="16350" y="3369"/>
                  <a:pt x="16695" y="4219"/>
                  <a:pt x="16898" y="5079"/>
                </a:cubicBezTo>
                <a:cubicBezTo>
                  <a:pt x="16702" y="4859"/>
                  <a:pt x="16444" y="4707"/>
                  <a:pt x="16148" y="4542"/>
                </a:cubicBezTo>
                <a:cubicBezTo>
                  <a:pt x="15173" y="4002"/>
                  <a:pt x="14341" y="3004"/>
                  <a:pt x="15170" y="1978"/>
                </a:cubicBezTo>
                <a:close/>
                <a:moveTo>
                  <a:pt x="13243" y="936"/>
                </a:moveTo>
                <a:cubicBezTo>
                  <a:pt x="13825" y="1149"/>
                  <a:pt x="14389" y="1435"/>
                  <a:pt x="14926" y="1806"/>
                </a:cubicBezTo>
                <a:cubicBezTo>
                  <a:pt x="14451" y="2267"/>
                  <a:pt x="14327" y="2931"/>
                  <a:pt x="14585" y="3568"/>
                </a:cubicBezTo>
                <a:cubicBezTo>
                  <a:pt x="15029" y="4670"/>
                  <a:pt x="16355" y="4735"/>
                  <a:pt x="16884" y="5712"/>
                </a:cubicBezTo>
                <a:cubicBezTo>
                  <a:pt x="16915" y="5767"/>
                  <a:pt x="16966" y="5790"/>
                  <a:pt x="17019" y="5790"/>
                </a:cubicBezTo>
                <a:cubicBezTo>
                  <a:pt x="17025" y="5790"/>
                  <a:pt x="17032" y="5789"/>
                  <a:pt x="17039" y="5788"/>
                </a:cubicBezTo>
                <a:cubicBezTo>
                  <a:pt x="17160" y="6604"/>
                  <a:pt x="17156" y="7426"/>
                  <a:pt x="17043" y="8238"/>
                </a:cubicBezTo>
                <a:cubicBezTo>
                  <a:pt x="16768" y="7158"/>
                  <a:pt x="16127" y="6483"/>
                  <a:pt x="15040" y="5884"/>
                </a:cubicBezTo>
                <a:cubicBezTo>
                  <a:pt x="13075" y="4797"/>
                  <a:pt x="12259" y="3011"/>
                  <a:pt x="13243" y="936"/>
                </a:cubicBezTo>
                <a:close/>
                <a:moveTo>
                  <a:pt x="11051" y="482"/>
                </a:moveTo>
                <a:cubicBezTo>
                  <a:pt x="11712" y="523"/>
                  <a:pt x="12369" y="643"/>
                  <a:pt x="13005" y="853"/>
                </a:cubicBezTo>
                <a:cubicBezTo>
                  <a:pt x="12279" y="1854"/>
                  <a:pt x="12235" y="3220"/>
                  <a:pt x="12768" y="4340"/>
                </a:cubicBezTo>
                <a:cubicBezTo>
                  <a:pt x="13088" y="5000"/>
                  <a:pt x="13570" y="5479"/>
                  <a:pt x="14190" y="5864"/>
                </a:cubicBezTo>
                <a:cubicBezTo>
                  <a:pt x="14665" y="6160"/>
                  <a:pt x="15184" y="6373"/>
                  <a:pt x="15624" y="6718"/>
                </a:cubicBezTo>
                <a:cubicBezTo>
                  <a:pt x="16385" y="7306"/>
                  <a:pt x="16644" y="8073"/>
                  <a:pt x="16815" y="8989"/>
                </a:cubicBezTo>
                <a:cubicBezTo>
                  <a:pt x="16825" y="9034"/>
                  <a:pt x="16850" y="9068"/>
                  <a:pt x="16884" y="9089"/>
                </a:cubicBezTo>
                <a:cubicBezTo>
                  <a:pt x="16674" y="9970"/>
                  <a:pt x="16330" y="10834"/>
                  <a:pt x="15869" y="11656"/>
                </a:cubicBezTo>
                <a:cubicBezTo>
                  <a:pt x="16161" y="9984"/>
                  <a:pt x="15597" y="8662"/>
                  <a:pt x="13993" y="7606"/>
                </a:cubicBezTo>
                <a:cubicBezTo>
                  <a:pt x="12795" y="6818"/>
                  <a:pt x="11704" y="6146"/>
                  <a:pt x="11096" y="4787"/>
                </a:cubicBezTo>
                <a:cubicBezTo>
                  <a:pt x="10469" y="3386"/>
                  <a:pt x="10524" y="1896"/>
                  <a:pt x="11051" y="482"/>
                </a:cubicBezTo>
                <a:close/>
                <a:moveTo>
                  <a:pt x="10510" y="464"/>
                </a:moveTo>
                <a:cubicBezTo>
                  <a:pt x="10594" y="464"/>
                  <a:pt x="10678" y="465"/>
                  <a:pt x="10762" y="467"/>
                </a:cubicBezTo>
                <a:cubicBezTo>
                  <a:pt x="9908" y="2164"/>
                  <a:pt x="10139" y="4291"/>
                  <a:pt x="11226" y="5843"/>
                </a:cubicBezTo>
                <a:cubicBezTo>
                  <a:pt x="11818" y="6690"/>
                  <a:pt x="12630" y="7199"/>
                  <a:pt x="13480" y="7753"/>
                </a:cubicBezTo>
                <a:cubicBezTo>
                  <a:pt x="14389" y="8342"/>
                  <a:pt x="15260" y="8927"/>
                  <a:pt x="15511" y="10052"/>
                </a:cubicBezTo>
                <a:cubicBezTo>
                  <a:pt x="15697" y="10881"/>
                  <a:pt x="15524" y="11715"/>
                  <a:pt x="15308" y="12524"/>
                </a:cubicBezTo>
                <a:cubicBezTo>
                  <a:pt x="15305" y="12533"/>
                  <a:pt x="15308" y="12541"/>
                  <a:pt x="15308" y="12547"/>
                </a:cubicBezTo>
                <a:cubicBezTo>
                  <a:pt x="14998" y="12992"/>
                  <a:pt x="14657" y="13426"/>
                  <a:pt x="14279" y="13834"/>
                </a:cubicBezTo>
                <a:cubicBezTo>
                  <a:pt x="14176" y="13945"/>
                  <a:pt x="14072" y="14055"/>
                  <a:pt x="13966" y="14165"/>
                </a:cubicBezTo>
                <a:cubicBezTo>
                  <a:pt x="14492" y="12172"/>
                  <a:pt x="13925" y="9949"/>
                  <a:pt x="12331" y="8562"/>
                </a:cubicBezTo>
                <a:cubicBezTo>
                  <a:pt x="11040" y="7444"/>
                  <a:pt x="9660" y="6866"/>
                  <a:pt x="8900" y="5224"/>
                </a:cubicBezTo>
                <a:cubicBezTo>
                  <a:pt x="8219" y="3744"/>
                  <a:pt x="8225" y="2178"/>
                  <a:pt x="8683" y="650"/>
                </a:cubicBezTo>
                <a:cubicBezTo>
                  <a:pt x="9287" y="529"/>
                  <a:pt x="9900" y="464"/>
                  <a:pt x="10510" y="464"/>
                </a:cubicBezTo>
                <a:close/>
                <a:moveTo>
                  <a:pt x="8376" y="715"/>
                </a:moveTo>
                <a:lnTo>
                  <a:pt x="8376" y="715"/>
                </a:lnTo>
                <a:cubicBezTo>
                  <a:pt x="7585" y="2642"/>
                  <a:pt x="8015" y="4972"/>
                  <a:pt x="9296" y="6604"/>
                </a:cubicBezTo>
                <a:cubicBezTo>
                  <a:pt x="10287" y="7867"/>
                  <a:pt x="11898" y="8383"/>
                  <a:pt x="12827" y="9698"/>
                </a:cubicBezTo>
                <a:cubicBezTo>
                  <a:pt x="13863" y="11171"/>
                  <a:pt x="14031" y="13060"/>
                  <a:pt x="13374" y="14719"/>
                </a:cubicBezTo>
                <a:cubicBezTo>
                  <a:pt x="13370" y="14730"/>
                  <a:pt x="13370" y="14736"/>
                  <a:pt x="13367" y="14747"/>
                </a:cubicBezTo>
                <a:cubicBezTo>
                  <a:pt x="12913" y="15170"/>
                  <a:pt x="12424" y="15576"/>
                  <a:pt x="11904" y="15941"/>
                </a:cubicBezTo>
                <a:cubicBezTo>
                  <a:pt x="12448" y="13756"/>
                  <a:pt x="11505" y="11429"/>
                  <a:pt x="9781" y="10004"/>
                </a:cubicBezTo>
                <a:cubicBezTo>
                  <a:pt x="8370" y="8837"/>
                  <a:pt x="6966" y="7967"/>
                  <a:pt x="6240" y="6194"/>
                </a:cubicBezTo>
                <a:cubicBezTo>
                  <a:pt x="5630" y="4701"/>
                  <a:pt x="5620" y="3128"/>
                  <a:pt x="6012" y="1589"/>
                </a:cubicBezTo>
                <a:cubicBezTo>
                  <a:pt x="6769" y="1204"/>
                  <a:pt x="7565" y="904"/>
                  <a:pt x="8376" y="715"/>
                </a:cubicBezTo>
                <a:close/>
                <a:moveTo>
                  <a:pt x="795" y="12699"/>
                </a:moveTo>
                <a:cubicBezTo>
                  <a:pt x="1745" y="14096"/>
                  <a:pt x="3916" y="14784"/>
                  <a:pt x="3865" y="16595"/>
                </a:cubicBezTo>
                <a:cubicBezTo>
                  <a:pt x="3369" y="16296"/>
                  <a:pt x="2912" y="15937"/>
                  <a:pt x="2509" y="15528"/>
                </a:cubicBezTo>
                <a:cubicBezTo>
                  <a:pt x="1683" y="14688"/>
                  <a:pt x="1125" y="13725"/>
                  <a:pt x="795" y="12699"/>
                </a:cubicBezTo>
                <a:close/>
                <a:moveTo>
                  <a:pt x="5641" y="1786"/>
                </a:moveTo>
                <a:lnTo>
                  <a:pt x="5641" y="1786"/>
                </a:lnTo>
                <a:cubicBezTo>
                  <a:pt x="4969" y="3968"/>
                  <a:pt x="5514" y="6439"/>
                  <a:pt x="6990" y="8194"/>
                </a:cubicBezTo>
                <a:cubicBezTo>
                  <a:pt x="8029" y="9426"/>
                  <a:pt x="9591" y="10076"/>
                  <a:pt x="10559" y="11377"/>
                </a:cubicBezTo>
                <a:cubicBezTo>
                  <a:pt x="11653" y="12843"/>
                  <a:pt x="11784" y="14544"/>
                  <a:pt x="11419" y="16264"/>
                </a:cubicBezTo>
                <a:cubicBezTo>
                  <a:pt x="10741" y="16698"/>
                  <a:pt x="10018" y="17056"/>
                  <a:pt x="9272" y="17294"/>
                </a:cubicBezTo>
                <a:cubicBezTo>
                  <a:pt x="9788" y="15077"/>
                  <a:pt x="9024" y="12647"/>
                  <a:pt x="7279" y="11157"/>
                </a:cubicBezTo>
                <a:cubicBezTo>
                  <a:pt x="6095" y="10149"/>
                  <a:pt x="4642" y="9691"/>
                  <a:pt x="3868" y="8232"/>
                </a:cubicBezTo>
                <a:cubicBezTo>
                  <a:pt x="3070" y="6728"/>
                  <a:pt x="3111" y="4983"/>
                  <a:pt x="3476" y="3365"/>
                </a:cubicBezTo>
                <a:cubicBezTo>
                  <a:pt x="4130" y="2750"/>
                  <a:pt x="4859" y="2219"/>
                  <a:pt x="5641" y="1786"/>
                </a:cubicBezTo>
                <a:close/>
                <a:moveTo>
                  <a:pt x="695" y="8143"/>
                </a:moveTo>
                <a:cubicBezTo>
                  <a:pt x="747" y="9234"/>
                  <a:pt x="1163" y="10300"/>
                  <a:pt x="1886" y="11157"/>
                </a:cubicBezTo>
                <a:cubicBezTo>
                  <a:pt x="2712" y="12134"/>
                  <a:pt x="3913" y="12382"/>
                  <a:pt x="4845" y="13202"/>
                </a:cubicBezTo>
                <a:cubicBezTo>
                  <a:pt x="6064" y="14275"/>
                  <a:pt x="6435" y="15941"/>
                  <a:pt x="6046" y="17473"/>
                </a:cubicBezTo>
                <a:cubicBezTo>
                  <a:pt x="5406" y="17338"/>
                  <a:pt x="4783" y="17104"/>
                  <a:pt x="4205" y="16795"/>
                </a:cubicBezTo>
                <a:cubicBezTo>
                  <a:pt x="4618" y="14509"/>
                  <a:pt x="1483" y="13707"/>
                  <a:pt x="647" y="11976"/>
                </a:cubicBezTo>
                <a:cubicBezTo>
                  <a:pt x="633" y="11952"/>
                  <a:pt x="616" y="11939"/>
                  <a:pt x="592" y="11931"/>
                </a:cubicBezTo>
                <a:cubicBezTo>
                  <a:pt x="337" y="10692"/>
                  <a:pt x="385" y="9395"/>
                  <a:pt x="695" y="8143"/>
                </a:cubicBezTo>
                <a:close/>
                <a:moveTo>
                  <a:pt x="3098" y="3744"/>
                </a:moveTo>
                <a:lnTo>
                  <a:pt x="3098" y="3744"/>
                </a:lnTo>
                <a:cubicBezTo>
                  <a:pt x="2581" y="5768"/>
                  <a:pt x="2880" y="8101"/>
                  <a:pt x="4402" y="9619"/>
                </a:cubicBezTo>
                <a:cubicBezTo>
                  <a:pt x="5496" y="10706"/>
                  <a:pt x="7004" y="11164"/>
                  <a:pt x="7930" y="12465"/>
                </a:cubicBezTo>
                <a:cubicBezTo>
                  <a:pt x="8969" y="13921"/>
                  <a:pt x="9237" y="15693"/>
                  <a:pt x="8841" y="17417"/>
                </a:cubicBezTo>
                <a:cubicBezTo>
                  <a:pt x="8535" y="17493"/>
                  <a:pt x="8222" y="17548"/>
                  <a:pt x="7905" y="17579"/>
                </a:cubicBezTo>
                <a:cubicBezTo>
                  <a:pt x="7713" y="17598"/>
                  <a:pt x="7520" y="17607"/>
                  <a:pt x="7327" y="17607"/>
                </a:cubicBezTo>
                <a:cubicBezTo>
                  <a:pt x="7022" y="17607"/>
                  <a:pt x="6717" y="17584"/>
                  <a:pt x="6418" y="17538"/>
                </a:cubicBezTo>
                <a:cubicBezTo>
                  <a:pt x="6959" y="15775"/>
                  <a:pt x="6353" y="13790"/>
                  <a:pt x="4866" y="12668"/>
                </a:cubicBezTo>
                <a:cubicBezTo>
                  <a:pt x="3837" y="11890"/>
                  <a:pt x="2664" y="11612"/>
                  <a:pt x="1886" y="10489"/>
                </a:cubicBezTo>
                <a:cubicBezTo>
                  <a:pt x="1157" y="9440"/>
                  <a:pt x="922" y="8204"/>
                  <a:pt x="1067" y="6969"/>
                </a:cubicBezTo>
                <a:cubicBezTo>
                  <a:pt x="1528" y="5778"/>
                  <a:pt x="2220" y="4670"/>
                  <a:pt x="3098" y="3744"/>
                </a:cubicBezTo>
                <a:close/>
                <a:moveTo>
                  <a:pt x="10561" y="1"/>
                </a:moveTo>
                <a:cubicBezTo>
                  <a:pt x="8983" y="1"/>
                  <a:pt x="7391" y="433"/>
                  <a:pt x="5940" y="1187"/>
                </a:cubicBezTo>
                <a:cubicBezTo>
                  <a:pt x="5899" y="1187"/>
                  <a:pt x="5861" y="1204"/>
                  <a:pt x="5837" y="1242"/>
                </a:cubicBezTo>
                <a:cubicBezTo>
                  <a:pt x="4983" y="1697"/>
                  <a:pt x="4185" y="2264"/>
                  <a:pt x="3462" y="2918"/>
                </a:cubicBezTo>
                <a:cubicBezTo>
                  <a:pt x="3455" y="2917"/>
                  <a:pt x="3449" y="2917"/>
                  <a:pt x="3442" y="2917"/>
                </a:cubicBezTo>
                <a:cubicBezTo>
                  <a:pt x="3396" y="2917"/>
                  <a:pt x="3346" y="2940"/>
                  <a:pt x="3328" y="2997"/>
                </a:cubicBezTo>
                <a:cubicBezTo>
                  <a:pt x="3317" y="3021"/>
                  <a:pt x="3311" y="3045"/>
                  <a:pt x="3304" y="3069"/>
                </a:cubicBezTo>
                <a:cubicBezTo>
                  <a:pt x="1328" y="4928"/>
                  <a:pt x="0" y="7458"/>
                  <a:pt x="10" y="10179"/>
                </a:cubicBezTo>
                <a:cubicBezTo>
                  <a:pt x="27" y="13694"/>
                  <a:pt x="2234" y="16963"/>
                  <a:pt x="5727" y="17820"/>
                </a:cubicBezTo>
                <a:cubicBezTo>
                  <a:pt x="6237" y="17945"/>
                  <a:pt x="6746" y="18003"/>
                  <a:pt x="7251" y="18003"/>
                </a:cubicBezTo>
                <a:cubicBezTo>
                  <a:pt x="8777" y="18003"/>
                  <a:pt x="10263" y="17472"/>
                  <a:pt x="11605" y="16647"/>
                </a:cubicBezTo>
                <a:cubicBezTo>
                  <a:pt x="11639" y="16639"/>
                  <a:pt x="11667" y="16622"/>
                  <a:pt x="11691" y="16595"/>
                </a:cubicBezTo>
                <a:cubicBezTo>
                  <a:pt x="13253" y="15614"/>
                  <a:pt x="14613" y="14237"/>
                  <a:pt x="15604" y="12843"/>
                </a:cubicBezTo>
                <a:cubicBezTo>
                  <a:pt x="17679" y="9928"/>
                  <a:pt x="18502" y="5403"/>
                  <a:pt x="16169" y="2429"/>
                </a:cubicBezTo>
                <a:cubicBezTo>
                  <a:pt x="16182" y="2371"/>
                  <a:pt x="16172" y="2305"/>
                  <a:pt x="16113" y="2250"/>
                </a:cubicBezTo>
                <a:cubicBezTo>
                  <a:pt x="15937" y="2081"/>
                  <a:pt x="15759" y="1924"/>
                  <a:pt x="15577" y="1775"/>
                </a:cubicBezTo>
                <a:cubicBezTo>
                  <a:pt x="15562" y="1759"/>
                  <a:pt x="15545" y="1741"/>
                  <a:pt x="15529" y="1727"/>
                </a:cubicBezTo>
                <a:cubicBezTo>
                  <a:pt x="15518" y="1717"/>
                  <a:pt x="15508" y="1710"/>
                  <a:pt x="15494" y="1706"/>
                </a:cubicBezTo>
                <a:cubicBezTo>
                  <a:pt x="14002" y="520"/>
                  <a:pt x="12290" y="1"/>
                  <a:pt x="10561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9" name="Google Shape;319;p32"/>
          <p:cNvGrpSpPr/>
          <p:nvPr/>
        </p:nvGrpSpPr>
        <p:grpSpPr>
          <a:xfrm>
            <a:off x="4314763" y="1698537"/>
            <a:ext cx="513267" cy="464394"/>
            <a:chOff x="4314763" y="1681820"/>
            <a:chExt cx="513267" cy="464394"/>
          </a:xfrm>
        </p:grpSpPr>
        <p:sp>
          <p:nvSpPr>
            <p:cNvPr id="320" name="Google Shape;320;p32"/>
            <p:cNvSpPr/>
            <p:nvPr/>
          </p:nvSpPr>
          <p:spPr>
            <a:xfrm>
              <a:off x="4314763" y="1681820"/>
              <a:ext cx="513267" cy="464394"/>
            </a:xfrm>
            <a:custGeom>
              <a:avLst/>
              <a:gdLst/>
              <a:ahLst/>
              <a:cxnLst/>
              <a:rect l="l" t="t" r="r" b="b"/>
              <a:pathLst>
                <a:path w="12718" h="11507" extrusionOk="0">
                  <a:moveTo>
                    <a:pt x="4265" y="337"/>
                  </a:moveTo>
                  <a:lnTo>
                    <a:pt x="4265" y="337"/>
                  </a:lnTo>
                  <a:cubicBezTo>
                    <a:pt x="4647" y="784"/>
                    <a:pt x="4458" y="1504"/>
                    <a:pt x="3848" y="1628"/>
                  </a:cubicBezTo>
                  <a:cubicBezTo>
                    <a:pt x="3792" y="1639"/>
                    <a:pt x="3738" y="1645"/>
                    <a:pt x="3686" y="1645"/>
                  </a:cubicBezTo>
                  <a:cubicBezTo>
                    <a:pt x="3163" y="1645"/>
                    <a:pt x="2824" y="1113"/>
                    <a:pt x="2933" y="613"/>
                  </a:cubicBezTo>
                  <a:cubicBezTo>
                    <a:pt x="3363" y="468"/>
                    <a:pt x="3810" y="378"/>
                    <a:pt x="4265" y="337"/>
                  </a:cubicBezTo>
                  <a:close/>
                  <a:moveTo>
                    <a:pt x="8267" y="1112"/>
                  </a:moveTo>
                  <a:cubicBezTo>
                    <a:pt x="8618" y="1280"/>
                    <a:pt x="8959" y="1469"/>
                    <a:pt x="9276" y="1682"/>
                  </a:cubicBezTo>
                  <a:cubicBezTo>
                    <a:pt x="9131" y="2062"/>
                    <a:pt x="8818" y="2414"/>
                    <a:pt x="8411" y="2414"/>
                  </a:cubicBezTo>
                  <a:cubicBezTo>
                    <a:pt x="8335" y="2414"/>
                    <a:pt x="8254" y="2402"/>
                    <a:pt x="8171" y="2375"/>
                  </a:cubicBezTo>
                  <a:cubicBezTo>
                    <a:pt x="7865" y="2275"/>
                    <a:pt x="7655" y="1971"/>
                    <a:pt x="7754" y="1648"/>
                  </a:cubicBezTo>
                  <a:cubicBezTo>
                    <a:pt x="7830" y="1401"/>
                    <a:pt x="8040" y="1225"/>
                    <a:pt x="8267" y="1112"/>
                  </a:cubicBezTo>
                  <a:close/>
                  <a:moveTo>
                    <a:pt x="11477" y="5608"/>
                  </a:moveTo>
                  <a:cubicBezTo>
                    <a:pt x="11720" y="5608"/>
                    <a:pt x="11971" y="5704"/>
                    <a:pt x="12149" y="5906"/>
                  </a:cubicBezTo>
                  <a:cubicBezTo>
                    <a:pt x="12163" y="5926"/>
                    <a:pt x="12184" y="5930"/>
                    <a:pt x="12205" y="5930"/>
                  </a:cubicBezTo>
                  <a:cubicBezTo>
                    <a:pt x="12235" y="6077"/>
                    <a:pt x="12260" y="6225"/>
                    <a:pt x="12281" y="6377"/>
                  </a:cubicBezTo>
                  <a:cubicBezTo>
                    <a:pt x="12263" y="6390"/>
                    <a:pt x="12246" y="6408"/>
                    <a:pt x="12239" y="6432"/>
                  </a:cubicBezTo>
                  <a:cubicBezTo>
                    <a:pt x="12123" y="6839"/>
                    <a:pt x="11755" y="7072"/>
                    <a:pt x="11411" y="7072"/>
                  </a:cubicBezTo>
                  <a:cubicBezTo>
                    <a:pt x="11094" y="7072"/>
                    <a:pt x="10798" y="6876"/>
                    <a:pt x="10732" y="6439"/>
                  </a:cubicBezTo>
                  <a:cubicBezTo>
                    <a:pt x="10650" y="5905"/>
                    <a:pt x="11050" y="5608"/>
                    <a:pt x="11477" y="5608"/>
                  </a:cubicBezTo>
                  <a:close/>
                  <a:moveTo>
                    <a:pt x="1232" y="5978"/>
                  </a:moveTo>
                  <a:cubicBezTo>
                    <a:pt x="1481" y="5978"/>
                    <a:pt x="1722" y="6092"/>
                    <a:pt x="1877" y="6349"/>
                  </a:cubicBezTo>
                  <a:cubicBezTo>
                    <a:pt x="2196" y="6886"/>
                    <a:pt x="1804" y="7399"/>
                    <a:pt x="1267" y="7526"/>
                  </a:cubicBezTo>
                  <a:cubicBezTo>
                    <a:pt x="1222" y="7537"/>
                    <a:pt x="1199" y="7572"/>
                    <a:pt x="1188" y="7609"/>
                  </a:cubicBezTo>
                  <a:cubicBezTo>
                    <a:pt x="951" y="7159"/>
                    <a:pt x="768" y="6687"/>
                    <a:pt x="641" y="6198"/>
                  </a:cubicBezTo>
                  <a:cubicBezTo>
                    <a:pt x="813" y="6057"/>
                    <a:pt x="1025" y="5978"/>
                    <a:pt x="1232" y="5978"/>
                  </a:cubicBezTo>
                  <a:close/>
                  <a:moveTo>
                    <a:pt x="4870" y="308"/>
                  </a:moveTo>
                  <a:cubicBezTo>
                    <a:pt x="5961" y="308"/>
                    <a:pt x="7070" y="571"/>
                    <a:pt x="8078" y="1022"/>
                  </a:cubicBezTo>
                  <a:cubicBezTo>
                    <a:pt x="7545" y="1331"/>
                    <a:pt x="7211" y="2009"/>
                    <a:pt x="7834" y="2467"/>
                  </a:cubicBezTo>
                  <a:cubicBezTo>
                    <a:pt x="8018" y="2601"/>
                    <a:pt x="8206" y="2659"/>
                    <a:pt x="8388" y="2659"/>
                  </a:cubicBezTo>
                  <a:cubicBezTo>
                    <a:pt x="8855" y="2659"/>
                    <a:pt x="9280" y="2275"/>
                    <a:pt x="9476" y="1814"/>
                  </a:cubicBezTo>
                  <a:cubicBezTo>
                    <a:pt x="10721" y="2691"/>
                    <a:pt x="11736" y="4123"/>
                    <a:pt x="12139" y="5654"/>
                  </a:cubicBezTo>
                  <a:cubicBezTo>
                    <a:pt x="11955" y="5463"/>
                    <a:pt x="11696" y="5363"/>
                    <a:pt x="11433" y="5363"/>
                  </a:cubicBezTo>
                  <a:cubicBezTo>
                    <a:pt x="11303" y="5363"/>
                    <a:pt x="11172" y="5387"/>
                    <a:pt x="11048" y="5437"/>
                  </a:cubicBezTo>
                  <a:cubicBezTo>
                    <a:pt x="10615" y="5613"/>
                    <a:pt x="10408" y="6074"/>
                    <a:pt x="10497" y="6525"/>
                  </a:cubicBezTo>
                  <a:cubicBezTo>
                    <a:pt x="10590" y="6975"/>
                    <a:pt x="10953" y="7332"/>
                    <a:pt x="11418" y="7332"/>
                  </a:cubicBezTo>
                  <a:cubicBezTo>
                    <a:pt x="11437" y="7332"/>
                    <a:pt x="11456" y="7332"/>
                    <a:pt x="11475" y="7330"/>
                  </a:cubicBezTo>
                  <a:cubicBezTo>
                    <a:pt x="11819" y="7310"/>
                    <a:pt x="12149" y="7110"/>
                    <a:pt x="12322" y="6817"/>
                  </a:cubicBezTo>
                  <a:lnTo>
                    <a:pt x="12322" y="6817"/>
                  </a:lnTo>
                  <a:cubicBezTo>
                    <a:pt x="12373" y="7971"/>
                    <a:pt x="12033" y="9113"/>
                    <a:pt x="11134" y="10053"/>
                  </a:cubicBezTo>
                  <a:cubicBezTo>
                    <a:pt x="10594" y="10624"/>
                    <a:pt x="9906" y="10979"/>
                    <a:pt x="9149" y="11160"/>
                  </a:cubicBezTo>
                  <a:cubicBezTo>
                    <a:pt x="9430" y="10513"/>
                    <a:pt x="8713" y="9950"/>
                    <a:pt x="8082" y="9950"/>
                  </a:cubicBezTo>
                  <a:cubicBezTo>
                    <a:pt x="7996" y="9950"/>
                    <a:pt x="7911" y="9961"/>
                    <a:pt x="7830" y="9983"/>
                  </a:cubicBezTo>
                  <a:cubicBezTo>
                    <a:pt x="7493" y="10077"/>
                    <a:pt x="7252" y="10352"/>
                    <a:pt x="7235" y="10706"/>
                  </a:cubicBezTo>
                  <a:cubicBezTo>
                    <a:pt x="7225" y="10923"/>
                    <a:pt x="7307" y="11178"/>
                    <a:pt x="7483" y="11312"/>
                  </a:cubicBezTo>
                  <a:cubicBezTo>
                    <a:pt x="5738" y="11240"/>
                    <a:pt x="3928" y="10524"/>
                    <a:pt x="2785" y="9578"/>
                  </a:cubicBezTo>
                  <a:cubicBezTo>
                    <a:pt x="2155" y="9054"/>
                    <a:pt x="1653" y="8435"/>
                    <a:pt x="1275" y="7761"/>
                  </a:cubicBezTo>
                  <a:lnTo>
                    <a:pt x="1275" y="7761"/>
                  </a:lnTo>
                  <a:cubicBezTo>
                    <a:pt x="1281" y="7761"/>
                    <a:pt x="1291" y="7764"/>
                    <a:pt x="1302" y="7764"/>
                  </a:cubicBezTo>
                  <a:cubicBezTo>
                    <a:pt x="2039" y="7709"/>
                    <a:pt x="2458" y="6859"/>
                    <a:pt x="2080" y="6233"/>
                  </a:cubicBezTo>
                  <a:cubicBezTo>
                    <a:pt x="1887" y="5912"/>
                    <a:pt x="1560" y="5751"/>
                    <a:pt x="1233" y="5751"/>
                  </a:cubicBezTo>
                  <a:cubicBezTo>
                    <a:pt x="1004" y="5751"/>
                    <a:pt x="776" y="5830"/>
                    <a:pt x="593" y="5988"/>
                  </a:cubicBezTo>
                  <a:cubicBezTo>
                    <a:pt x="307" y="4746"/>
                    <a:pt x="366" y="3424"/>
                    <a:pt x="775" y="2171"/>
                  </a:cubicBezTo>
                  <a:cubicBezTo>
                    <a:pt x="892" y="1979"/>
                    <a:pt x="1023" y="1786"/>
                    <a:pt x="1175" y="1617"/>
                  </a:cubicBezTo>
                  <a:cubicBezTo>
                    <a:pt x="1357" y="1421"/>
                    <a:pt x="1570" y="1294"/>
                    <a:pt x="1783" y="1139"/>
                  </a:cubicBezTo>
                  <a:cubicBezTo>
                    <a:pt x="1791" y="1145"/>
                    <a:pt x="1794" y="1150"/>
                    <a:pt x="1801" y="1156"/>
                  </a:cubicBezTo>
                  <a:cubicBezTo>
                    <a:pt x="2096" y="967"/>
                    <a:pt x="2410" y="812"/>
                    <a:pt x="2730" y="688"/>
                  </a:cubicBezTo>
                  <a:lnTo>
                    <a:pt x="2730" y="688"/>
                  </a:lnTo>
                  <a:cubicBezTo>
                    <a:pt x="2605" y="1281"/>
                    <a:pt x="3060" y="1877"/>
                    <a:pt x="3698" y="1877"/>
                  </a:cubicBezTo>
                  <a:cubicBezTo>
                    <a:pt x="3741" y="1877"/>
                    <a:pt x="3786" y="1874"/>
                    <a:pt x="3831" y="1868"/>
                  </a:cubicBezTo>
                  <a:cubicBezTo>
                    <a:pt x="4599" y="1765"/>
                    <a:pt x="4909" y="915"/>
                    <a:pt x="4544" y="316"/>
                  </a:cubicBezTo>
                  <a:cubicBezTo>
                    <a:pt x="4652" y="311"/>
                    <a:pt x="4761" y="308"/>
                    <a:pt x="4870" y="308"/>
                  </a:cubicBezTo>
                  <a:close/>
                  <a:moveTo>
                    <a:pt x="8117" y="10166"/>
                  </a:moveTo>
                  <a:cubicBezTo>
                    <a:pt x="8614" y="10166"/>
                    <a:pt x="9232" y="10614"/>
                    <a:pt x="8928" y="11137"/>
                  </a:cubicBezTo>
                  <a:cubicBezTo>
                    <a:pt x="8911" y="11165"/>
                    <a:pt x="8911" y="11189"/>
                    <a:pt x="8918" y="11213"/>
                  </a:cubicBezTo>
                  <a:cubicBezTo>
                    <a:pt x="8550" y="11284"/>
                    <a:pt x="8167" y="11319"/>
                    <a:pt x="7782" y="11319"/>
                  </a:cubicBezTo>
                  <a:cubicBezTo>
                    <a:pt x="7782" y="11302"/>
                    <a:pt x="7775" y="11284"/>
                    <a:pt x="7762" y="11274"/>
                  </a:cubicBezTo>
                  <a:cubicBezTo>
                    <a:pt x="7586" y="11127"/>
                    <a:pt x="7459" y="10989"/>
                    <a:pt x="7465" y="10741"/>
                  </a:cubicBezTo>
                  <a:cubicBezTo>
                    <a:pt x="7473" y="10463"/>
                    <a:pt x="7665" y="10259"/>
                    <a:pt x="7930" y="10190"/>
                  </a:cubicBezTo>
                  <a:cubicBezTo>
                    <a:pt x="7989" y="10174"/>
                    <a:pt x="8052" y="10166"/>
                    <a:pt x="8117" y="10166"/>
                  </a:cubicBezTo>
                  <a:close/>
                  <a:moveTo>
                    <a:pt x="4903" y="1"/>
                  </a:moveTo>
                  <a:cubicBezTo>
                    <a:pt x="3727" y="1"/>
                    <a:pt x="2570" y="291"/>
                    <a:pt x="1577" y="953"/>
                  </a:cubicBezTo>
                  <a:cubicBezTo>
                    <a:pt x="1556" y="964"/>
                    <a:pt x="1536" y="974"/>
                    <a:pt x="1515" y="980"/>
                  </a:cubicBezTo>
                  <a:cubicBezTo>
                    <a:pt x="1529" y="994"/>
                    <a:pt x="1543" y="1008"/>
                    <a:pt x="1556" y="1018"/>
                  </a:cubicBezTo>
                  <a:cubicBezTo>
                    <a:pt x="1184" y="1218"/>
                    <a:pt x="878" y="1590"/>
                    <a:pt x="713" y="1979"/>
                  </a:cubicBezTo>
                  <a:cubicBezTo>
                    <a:pt x="686" y="1944"/>
                    <a:pt x="662" y="1903"/>
                    <a:pt x="641" y="1865"/>
                  </a:cubicBezTo>
                  <a:cubicBezTo>
                    <a:pt x="56" y="3235"/>
                    <a:pt x="1" y="4808"/>
                    <a:pt x="390" y="6253"/>
                  </a:cubicBezTo>
                  <a:cubicBezTo>
                    <a:pt x="390" y="6267"/>
                    <a:pt x="393" y="6277"/>
                    <a:pt x="400" y="6287"/>
                  </a:cubicBezTo>
                  <a:cubicBezTo>
                    <a:pt x="606" y="7041"/>
                    <a:pt x="930" y="7761"/>
                    <a:pt x="1364" y="8393"/>
                  </a:cubicBezTo>
                  <a:cubicBezTo>
                    <a:pt x="2729" y="10393"/>
                    <a:pt x="5148" y="11506"/>
                    <a:pt x="7540" y="11506"/>
                  </a:cubicBezTo>
                  <a:cubicBezTo>
                    <a:pt x="7655" y="11506"/>
                    <a:pt x="7770" y="11504"/>
                    <a:pt x="7886" y="11498"/>
                  </a:cubicBezTo>
                  <a:cubicBezTo>
                    <a:pt x="9014" y="11446"/>
                    <a:pt x="10270" y="11195"/>
                    <a:pt x="11134" y="10421"/>
                  </a:cubicBezTo>
                  <a:cubicBezTo>
                    <a:pt x="12022" y="9619"/>
                    <a:pt x="12470" y="8404"/>
                    <a:pt x="12545" y="7230"/>
                  </a:cubicBezTo>
                  <a:cubicBezTo>
                    <a:pt x="12718" y="4605"/>
                    <a:pt x="11086" y="2281"/>
                    <a:pt x="8853" y="1050"/>
                  </a:cubicBezTo>
                  <a:cubicBezTo>
                    <a:pt x="7663" y="393"/>
                    <a:pt x="6270" y="1"/>
                    <a:pt x="490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4526040" y="1894391"/>
              <a:ext cx="96414" cy="80352"/>
            </a:xfrm>
            <a:custGeom>
              <a:avLst/>
              <a:gdLst/>
              <a:ahLst/>
              <a:cxnLst/>
              <a:rect l="l" t="t" r="r" b="b"/>
              <a:pathLst>
                <a:path w="2389" h="1991" extrusionOk="0">
                  <a:moveTo>
                    <a:pt x="1297" y="245"/>
                  </a:moveTo>
                  <a:cubicBezTo>
                    <a:pt x="1526" y="245"/>
                    <a:pt x="1745" y="346"/>
                    <a:pt x="1876" y="583"/>
                  </a:cubicBezTo>
                  <a:cubicBezTo>
                    <a:pt x="2110" y="1004"/>
                    <a:pt x="1883" y="1536"/>
                    <a:pt x="1439" y="1695"/>
                  </a:cubicBezTo>
                  <a:cubicBezTo>
                    <a:pt x="1350" y="1727"/>
                    <a:pt x="1256" y="1742"/>
                    <a:pt x="1163" y="1742"/>
                  </a:cubicBezTo>
                  <a:cubicBezTo>
                    <a:pt x="871" y="1742"/>
                    <a:pt x="583" y="1593"/>
                    <a:pt x="444" y="1327"/>
                  </a:cubicBezTo>
                  <a:cubicBezTo>
                    <a:pt x="252" y="952"/>
                    <a:pt x="500" y="553"/>
                    <a:pt x="843" y="384"/>
                  </a:cubicBezTo>
                  <a:cubicBezTo>
                    <a:pt x="857" y="380"/>
                    <a:pt x="864" y="370"/>
                    <a:pt x="872" y="356"/>
                  </a:cubicBezTo>
                  <a:cubicBezTo>
                    <a:pt x="1005" y="285"/>
                    <a:pt x="1153" y="245"/>
                    <a:pt x="1297" y="245"/>
                  </a:cubicBezTo>
                  <a:close/>
                  <a:moveTo>
                    <a:pt x="1293" y="1"/>
                  </a:moveTo>
                  <a:cubicBezTo>
                    <a:pt x="1071" y="1"/>
                    <a:pt x="851" y="87"/>
                    <a:pt x="689" y="273"/>
                  </a:cubicBezTo>
                  <a:cubicBezTo>
                    <a:pt x="227" y="405"/>
                    <a:pt x="0" y="976"/>
                    <a:pt x="200" y="1413"/>
                  </a:cubicBezTo>
                  <a:cubicBezTo>
                    <a:pt x="370" y="1782"/>
                    <a:pt x="755" y="1991"/>
                    <a:pt x="1144" y="1991"/>
                  </a:cubicBezTo>
                  <a:cubicBezTo>
                    <a:pt x="1292" y="1991"/>
                    <a:pt x="1440" y="1961"/>
                    <a:pt x="1577" y="1898"/>
                  </a:cubicBezTo>
                  <a:cubicBezTo>
                    <a:pt x="2117" y="1650"/>
                    <a:pt x="2389" y="1000"/>
                    <a:pt x="2086" y="463"/>
                  </a:cubicBezTo>
                  <a:cubicBezTo>
                    <a:pt x="1917" y="168"/>
                    <a:pt x="1603" y="1"/>
                    <a:pt x="129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322;p32"/>
          <p:cNvGrpSpPr/>
          <p:nvPr/>
        </p:nvGrpSpPr>
        <p:grpSpPr>
          <a:xfrm>
            <a:off x="6902578" y="3429438"/>
            <a:ext cx="578093" cy="476884"/>
            <a:chOff x="6452825" y="3106875"/>
            <a:chExt cx="507500" cy="418650"/>
          </a:xfrm>
        </p:grpSpPr>
        <p:sp>
          <p:nvSpPr>
            <p:cNvPr id="323" name="Google Shape;323;p32"/>
            <p:cNvSpPr/>
            <p:nvPr/>
          </p:nvSpPr>
          <p:spPr>
            <a:xfrm>
              <a:off x="6452825" y="3106875"/>
              <a:ext cx="507500" cy="418650"/>
            </a:xfrm>
            <a:custGeom>
              <a:avLst/>
              <a:gdLst/>
              <a:ahLst/>
              <a:cxnLst/>
              <a:rect l="l" t="t" r="r" b="b"/>
              <a:pathLst>
                <a:path w="20300" h="16746" extrusionOk="0">
                  <a:moveTo>
                    <a:pt x="8874" y="490"/>
                  </a:moveTo>
                  <a:cubicBezTo>
                    <a:pt x="9576" y="558"/>
                    <a:pt x="10275" y="709"/>
                    <a:pt x="10949" y="937"/>
                  </a:cubicBezTo>
                  <a:cubicBezTo>
                    <a:pt x="10550" y="985"/>
                    <a:pt x="10157" y="1074"/>
                    <a:pt x="9776" y="1205"/>
                  </a:cubicBezTo>
                  <a:cubicBezTo>
                    <a:pt x="9768" y="1198"/>
                    <a:pt x="9765" y="1188"/>
                    <a:pt x="9755" y="1181"/>
                  </a:cubicBezTo>
                  <a:cubicBezTo>
                    <a:pt x="9466" y="947"/>
                    <a:pt x="9169" y="720"/>
                    <a:pt x="8874" y="490"/>
                  </a:cubicBezTo>
                  <a:close/>
                  <a:moveTo>
                    <a:pt x="8550" y="652"/>
                  </a:moveTo>
                  <a:lnTo>
                    <a:pt x="8550" y="652"/>
                  </a:lnTo>
                  <a:cubicBezTo>
                    <a:pt x="8888" y="909"/>
                    <a:pt x="9225" y="1171"/>
                    <a:pt x="9565" y="1422"/>
                  </a:cubicBezTo>
                  <a:cubicBezTo>
                    <a:pt x="9594" y="1442"/>
                    <a:pt x="9623" y="1450"/>
                    <a:pt x="9652" y="1450"/>
                  </a:cubicBezTo>
                  <a:cubicBezTo>
                    <a:pt x="9658" y="1450"/>
                    <a:pt x="9663" y="1450"/>
                    <a:pt x="9668" y="1449"/>
                  </a:cubicBezTo>
                  <a:cubicBezTo>
                    <a:pt x="9696" y="1486"/>
                    <a:pt x="9736" y="1512"/>
                    <a:pt x="9784" y="1512"/>
                  </a:cubicBezTo>
                  <a:cubicBezTo>
                    <a:pt x="9801" y="1512"/>
                    <a:pt x="9819" y="1509"/>
                    <a:pt x="9838" y="1501"/>
                  </a:cubicBezTo>
                  <a:cubicBezTo>
                    <a:pt x="10305" y="1346"/>
                    <a:pt x="10783" y="1260"/>
                    <a:pt x="11272" y="1236"/>
                  </a:cubicBezTo>
                  <a:lnTo>
                    <a:pt x="11272" y="1236"/>
                  </a:lnTo>
                  <a:cubicBezTo>
                    <a:pt x="11072" y="1556"/>
                    <a:pt x="10821" y="1832"/>
                    <a:pt x="10505" y="2056"/>
                  </a:cubicBezTo>
                  <a:cubicBezTo>
                    <a:pt x="10464" y="2086"/>
                    <a:pt x="10450" y="2124"/>
                    <a:pt x="10450" y="2159"/>
                  </a:cubicBezTo>
                  <a:cubicBezTo>
                    <a:pt x="10402" y="2210"/>
                    <a:pt x="10381" y="2283"/>
                    <a:pt x="10429" y="2355"/>
                  </a:cubicBezTo>
                  <a:cubicBezTo>
                    <a:pt x="10729" y="2806"/>
                    <a:pt x="11025" y="3253"/>
                    <a:pt x="11320" y="3700"/>
                  </a:cubicBezTo>
                  <a:cubicBezTo>
                    <a:pt x="10873" y="3632"/>
                    <a:pt x="10450" y="3522"/>
                    <a:pt x="10023" y="3343"/>
                  </a:cubicBezTo>
                  <a:cubicBezTo>
                    <a:pt x="10000" y="3333"/>
                    <a:pt x="9977" y="3329"/>
                    <a:pt x="9955" y="3329"/>
                  </a:cubicBezTo>
                  <a:cubicBezTo>
                    <a:pt x="9872" y="3329"/>
                    <a:pt x="9807" y="3392"/>
                    <a:pt x="9782" y="3476"/>
                  </a:cubicBezTo>
                  <a:cubicBezTo>
                    <a:pt x="9655" y="3938"/>
                    <a:pt x="9455" y="4334"/>
                    <a:pt x="9177" y="4702"/>
                  </a:cubicBezTo>
                  <a:cubicBezTo>
                    <a:pt x="9069" y="4227"/>
                    <a:pt x="8960" y="3752"/>
                    <a:pt x="8805" y="3287"/>
                  </a:cubicBezTo>
                  <a:cubicBezTo>
                    <a:pt x="8798" y="3267"/>
                    <a:pt x="8784" y="3257"/>
                    <a:pt x="8774" y="3243"/>
                  </a:cubicBezTo>
                  <a:cubicBezTo>
                    <a:pt x="8780" y="3191"/>
                    <a:pt x="8760" y="3136"/>
                    <a:pt x="8694" y="3115"/>
                  </a:cubicBezTo>
                  <a:cubicBezTo>
                    <a:pt x="8264" y="2988"/>
                    <a:pt x="7838" y="2854"/>
                    <a:pt x="7414" y="2709"/>
                  </a:cubicBezTo>
                  <a:cubicBezTo>
                    <a:pt x="7673" y="2599"/>
                    <a:pt x="7927" y="2493"/>
                    <a:pt x="8182" y="2379"/>
                  </a:cubicBezTo>
                  <a:cubicBezTo>
                    <a:pt x="8361" y="2299"/>
                    <a:pt x="8591" y="2237"/>
                    <a:pt x="8694" y="2052"/>
                  </a:cubicBezTo>
                  <a:cubicBezTo>
                    <a:pt x="8794" y="1876"/>
                    <a:pt x="8729" y="1656"/>
                    <a:pt x="8698" y="1470"/>
                  </a:cubicBezTo>
                  <a:cubicBezTo>
                    <a:pt x="8653" y="1198"/>
                    <a:pt x="8605" y="927"/>
                    <a:pt x="8550" y="652"/>
                  </a:cubicBezTo>
                  <a:close/>
                  <a:moveTo>
                    <a:pt x="4131" y="1440"/>
                  </a:moveTo>
                  <a:lnTo>
                    <a:pt x="4131" y="1440"/>
                  </a:lnTo>
                  <a:cubicBezTo>
                    <a:pt x="3959" y="1849"/>
                    <a:pt x="3670" y="2148"/>
                    <a:pt x="3818" y="2644"/>
                  </a:cubicBezTo>
                  <a:cubicBezTo>
                    <a:pt x="3897" y="2916"/>
                    <a:pt x="4062" y="3130"/>
                    <a:pt x="4286" y="3274"/>
                  </a:cubicBezTo>
                  <a:cubicBezTo>
                    <a:pt x="4128" y="3321"/>
                    <a:pt x="3968" y="3345"/>
                    <a:pt x="3804" y="3345"/>
                  </a:cubicBezTo>
                  <a:cubicBezTo>
                    <a:pt x="3669" y="3345"/>
                    <a:pt x="3531" y="3329"/>
                    <a:pt x="3391" y="3295"/>
                  </a:cubicBezTo>
                  <a:cubicBezTo>
                    <a:pt x="3382" y="3293"/>
                    <a:pt x="3374" y="3292"/>
                    <a:pt x="3366" y="3292"/>
                  </a:cubicBezTo>
                  <a:cubicBezTo>
                    <a:pt x="3270" y="3292"/>
                    <a:pt x="3233" y="3436"/>
                    <a:pt x="3316" y="3490"/>
                  </a:cubicBezTo>
                  <a:cubicBezTo>
                    <a:pt x="3246" y="3903"/>
                    <a:pt x="3184" y="4320"/>
                    <a:pt x="3130" y="4740"/>
                  </a:cubicBezTo>
                  <a:cubicBezTo>
                    <a:pt x="2957" y="4444"/>
                    <a:pt x="2858" y="4127"/>
                    <a:pt x="2830" y="3773"/>
                  </a:cubicBezTo>
                  <a:cubicBezTo>
                    <a:pt x="2825" y="3703"/>
                    <a:pt x="2768" y="3665"/>
                    <a:pt x="2709" y="3665"/>
                  </a:cubicBezTo>
                  <a:cubicBezTo>
                    <a:pt x="2683" y="3665"/>
                    <a:pt x="2657" y="3672"/>
                    <a:pt x="2634" y="3687"/>
                  </a:cubicBezTo>
                  <a:cubicBezTo>
                    <a:pt x="2239" y="3931"/>
                    <a:pt x="1842" y="4178"/>
                    <a:pt x="1454" y="4437"/>
                  </a:cubicBezTo>
                  <a:cubicBezTo>
                    <a:pt x="1488" y="4358"/>
                    <a:pt x="1522" y="4282"/>
                    <a:pt x="1560" y="4207"/>
                  </a:cubicBezTo>
                  <a:cubicBezTo>
                    <a:pt x="2180" y="2968"/>
                    <a:pt x="3078" y="2059"/>
                    <a:pt x="4131" y="1440"/>
                  </a:cubicBezTo>
                  <a:close/>
                  <a:moveTo>
                    <a:pt x="16986" y="11968"/>
                  </a:moveTo>
                  <a:cubicBezTo>
                    <a:pt x="17443" y="12095"/>
                    <a:pt x="17901" y="12225"/>
                    <a:pt x="18362" y="12332"/>
                  </a:cubicBezTo>
                  <a:cubicBezTo>
                    <a:pt x="18242" y="12835"/>
                    <a:pt x="18035" y="13320"/>
                    <a:pt x="17701" y="13764"/>
                  </a:cubicBezTo>
                  <a:cubicBezTo>
                    <a:pt x="17660" y="13822"/>
                    <a:pt x="17656" y="13880"/>
                    <a:pt x="17674" y="13936"/>
                  </a:cubicBezTo>
                  <a:cubicBezTo>
                    <a:pt x="17341" y="13949"/>
                    <a:pt x="17011" y="13964"/>
                    <a:pt x="16678" y="13964"/>
                  </a:cubicBezTo>
                  <a:cubicBezTo>
                    <a:pt x="16647" y="13964"/>
                    <a:pt x="16615" y="13963"/>
                    <a:pt x="16583" y="13963"/>
                  </a:cubicBezTo>
                  <a:cubicBezTo>
                    <a:pt x="16848" y="13753"/>
                    <a:pt x="17127" y="13578"/>
                    <a:pt x="17440" y="13429"/>
                  </a:cubicBezTo>
                  <a:cubicBezTo>
                    <a:pt x="17536" y="13385"/>
                    <a:pt x="17564" y="13285"/>
                    <a:pt x="17508" y="13196"/>
                  </a:cubicBezTo>
                  <a:cubicBezTo>
                    <a:pt x="17281" y="12803"/>
                    <a:pt x="17110" y="12397"/>
                    <a:pt x="16986" y="11968"/>
                  </a:cubicBezTo>
                  <a:close/>
                  <a:moveTo>
                    <a:pt x="6736" y="13192"/>
                  </a:moveTo>
                  <a:cubicBezTo>
                    <a:pt x="6936" y="13502"/>
                    <a:pt x="7108" y="13826"/>
                    <a:pt x="7260" y="14166"/>
                  </a:cubicBezTo>
                  <a:cubicBezTo>
                    <a:pt x="7287" y="14225"/>
                    <a:pt x="7339" y="14255"/>
                    <a:pt x="7390" y="14263"/>
                  </a:cubicBezTo>
                  <a:cubicBezTo>
                    <a:pt x="7403" y="14285"/>
                    <a:pt x="7427" y="14301"/>
                    <a:pt x="7458" y="14301"/>
                  </a:cubicBezTo>
                  <a:cubicBezTo>
                    <a:pt x="7461" y="14301"/>
                    <a:pt x="7463" y="14301"/>
                    <a:pt x="7466" y="14301"/>
                  </a:cubicBezTo>
                  <a:cubicBezTo>
                    <a:pt x="7761" y="14269"/>
                    <a:pt x="8049" y="14250"/>
                    <a:pt x="8337" y="14250"/>
                  </a:cubicBezTo>
                  <a:cubicBezTo>
                    <a:pt x="8395" y="14250"/>
                    <a:pt x="8454" y="14251"/>
                    <a:pt x="8512" y="14252"/>
                  </a:cubicBezTo>
                  <a:cubicBezTo>
                    <a:pt x="8082" y="14579"/>
                    <a:pt x="7628" y="14851"/>
                    <a:pt x="7160" y="15130"/>
                  </a:cubicBezTo>
                  <a:cubicBezTo>
                    <a:pt x="6468" y="14800"/>
                    <a:pt x="5827" y="14428"/>
                    <a:pt x="5267" y="14036"/>
                  </a:cubicBezTo>
                  <a:cubicBezTo>
                    <a:pt x="5177" y="13971"/>
                    <a:pt x="5084" y="13904"/>
                    <a:pt x="4995" y="13836"/>
                  </a:cubicBezTo>
                  <a:lnTo>
                    <a:pt x="4998" y="13836"/>
                  </a:lnTo>
                  <a:cubicBezTo>
                    <a:pt x="5481" y="13939"/>
                    <a:pt x="5965" y="14036"/>
                    <a:pt x="6447" y="14152"/>
                  </a:cubicBezTo>
                  <a:cubicBezTo>
                    <a:pt x="6457" y="14155"/>
                    <a:pt x="6466" y="14156"/>
                    <a:pt x="6476" y="14156"/>
                  </a:cubicBezTo>
                  <a:cubicBezTo>
                    <a:pt x="6542" y="14156"/>
                    <a:pt x="6594" y="14096"/>
                    <a:pt x="6609" y="14036"/>
                  </a:cubicBezTo>
                  <a:cubicBezTo>
                    <a:pt x="6671" y="13760"/>
                    <a:pt x="6705" y="13475"/>
                    <a:pt x="6736" y="13192"/>
                  </a:cubicBezTo>
                  <a:close/>
                  <a:moveTo>
                    <a:pt x="12721" y="13650"/>
                  </a:moveTo>
                  <a:cubicBezTo>
                    <a:pt x="12921" y="14008"/>
                    <a:pt x="13169" y="14428"/>
                    <a:pt x="13461" y="14521"/>
                  </a:cubicBezTo>
                  <a:cubicBezTo>
                    <a:pt x="13512" y="14537"/>
                    <a:pt x="13567" y="14544"/>
                    <a:pt x="13624" y="14544"/>
                  </a:cubicBezTo>
                  <a:cubicBezTo>
                    <a:pt x="13814" y="14544"/>
                    <a:pt x="14036" y="14467"/>
                    <a:pt x="14249" y="14379"/>
                  </a:cubicBezTo>
                  <a:lnTo>
                    <a:pt x="14249" y="14379"/>
                  </a:lnTo>
                  <a:cubicBezTo>
                    <a:pt x="14050" y="14593"/>
                    <a:pt x="13826" y="14786"/>
                    <a:pt x="13571" y="14958"/>
                  </a:cubicBezTo>
                  <a:cubicBezTo>
                    <a:pt x="13499" y="15006"/>
                    <a:pt x="13475" y="15127"/>
                    <a:pt x="13534" y="15195"/>
                  </a:cubicBezTo>
                  <a:cubicBezTo>
                    <a:pt x="13816" y="15529"/>
                    <a:pt x="14095" y="15863"/>
                    <a:pt x="14384" y="16190"/>
                  </a:cubicBezTo>
                  <a:cubicBezTo>
                    <a:pt x="14397" y="16204"/>
                    <a:pt x="14411" y="16214"/>
                    <a:pt x="14428" y="16225"/>
                  </a:cubicBezTo>
                  <a:cubicBezTo>
                    <a:pt x="14308" y="16255"/>
                    <a:pt x="14184" y="16283"/>
                    <a:pt x="14063" y="16307"/>
                  </a:cubicBezTo>
                  <a:cubicBezTo>
                    <a:pt x="13837" y="16129"/>
                    <a:pt x="13523" y="15864"/>
                    <a:pt x="13243" y="15864"/>
                  </a:cubicBezTo>
                  <a:cubicBezTo>
                    <a:pt x="13209" y="15864"/>
                    <a:pt x="13175" y="15868"/>
                    <a:pt x="13142" y="15877"/>
                  </a:cubicBezTo>
                  <a:cubicBezTo>
                    <a:pt x="12910" y="15936"/>
                    <a:pt x="12804" y="16163"/>
                    <a:pt x="12752" y="16382"/>
                  </a:cubicBezTo>
                  <a:cubicBezTo>
                    <a:pt x="12567" y="16258"/>
                    <a:pt x="12419" y="16104"/>
                    <a:pt x="12291" y="15904"/>
                  </a:cubicBezTo>
                  <a:cubicBezTo>
                    <a:pt x="12287" y="15901"/>
                    <a:pt x="12284" y="15898"/>
                    <a:pt x="12281" y="15894"/>
                  </a:cubicBezTo>
                  <a:cubicBezTo>
                    <a:pt x="12319" y="15845"/>
                    <a:pt x="12325" y="15777"/>
                    <a:pt x="12260" y="15726"/>
                  </a:cubicBezTo>
                  <a:cubicBezTo>
                    <a:pt x="12019" y="15540"/>
                    <a:pt x="11775" y="15361"/>
                    <a:pt x="11527" y="15185"/>
                  </a:cubicBezTo>
                  <a:cubicBezTo>
                    <a:pt x="11865" y="15140"/>
                    <a:pt x="12249" y="15072"/>
                    <a:pt x="12435" y="14854"/>
                  </a:cubicBezTo>
                  <a:cubicBezTo>
                    <a:pt x="12662" y="14590"/>
                    <a:pt x="12700" y="14084"/>
                    <a:pt x="12721" y="13650"/>
                  </a:cubicBezTo>
                  <a:close/>
                  <a:moveTo>
                    <a:pt x="13310" y="16203"/>
                  </a:moveTo>
                  <a:cubicBezTo>
                    <a:pt x="13375" y="16203"/>
                    <a:pt x="13452" y="16226"/>
                    <a:pt x="13540" y="16279"/>
                  </a:cubicBezTo>
                  <a:cubicBezTo>
                    <a:pt x="13588" y="16311"/>
                    <a:pt x="13637" y="16338"/>
                    <a:pt x="13688" y="16369"/>
                  </a:cubicBezTo>
                  <a:cubicBezTo>
                    <a:pt x="13475" y="16396"/>
                    <a:pt x="13258" y="16417"/>
                    <a:pt x="13038" y="16431"/>
                  </a:cubicBezTo>
                  <a:cubicBezTo>
                    <a:pt x="13091" y="16296"/>
                    <a:pt x="13178" y="16203"/>
                    <a:pt x="13310" y="16203"/>
                  </a:cubicBezTo>
                  <a:close/>
                  <a:moveTo>
                    <a:pt x="7982" y="446"/>
                  </a:moveTo>
                  <a:cubicBezTo>
                    <a:pt x="8044" y="446"/>
                    <a:pt x="8106" y="447"/>
                    <a:pt x="8168" y="448"/>
                  </a:cubicBezTo>
                  <a:cubicBezTo>
                    <a:pt x="8254" y="871"/>
                    <a:pt x="8461" y="1532"/>
                    <a:pt x="8310" y="1832"/>
                  </a:cubicBezTo>
                  <a:cubicBezTo>
                    <a:pt x="8127" y="2180"/>
                    <a:pt x="7194" y="2396"/>
                    <a:pt x="6829" y="2555"/>
                  </a:cubicBezTo>
                  <a:cubicBezTo>
                    <a:pt x="6691" y="2613"/>
                    <a:pt x="6658" y="2847"/>
                    <a:pt x="6823" y="2902"/>
                  </a:cubicBezTo>
                  <a:cubicBezTo>
                    <a:pt x="7408" y="3098"/>
                    <a:pt x="7992" y="3260"/>
                    <a:pt x="8602" y="3367"/>
                  </a:cubicBezTo>
                  <a:cubicBezTo>
                    <a:pt x="8664" y="3955"/>
                    <a:pt x="8794" y="4530"/>
                    <a:pt x="8912" y="5112"/>
                  </a:cubicBezTo>
                  <a:cubicBezTo>
                    <a:pt x="8931" y="5207"/>
                    <a:pt x="9006" y="5262"/>
                    <a:pt x="9086" y="5262"/>
                  </a:cubicBezTo>
                  <a:cubicBezTo>
                    <a:pt x="9133" y="5262"/>
                    <a:pt x="9182" y="5243"/>
                    <a:pt x="9221" y="5201"/>
                  </a:cubicBezTo>
                  <a:cubicBezTo>
                    <a:pt x="9631" y="4771"/>
                    <a:pt x="9906" y="4286"/>
                    <a:pt x="10071" y="3728"/>
                  </a:cubicBezTo>
                  <a:cubicBezTo>
                    <a:pt x="10570" y="3907"/>
                    <a:pt x="11077" y="4024"/>
                    <a:pt x="11613" y="4055"/>
                  </a:cubicBezTo>
                  <a:cubicBezTo>
                    <a:pt x="11617" y="4055"/>
                    <a:pt x="11621" y="4055"/>
                    <a:pt x="11624" y="4055"/>
                  </a:cubicBezTo>
                  <a:cubicBezTo>
                    <a:pt x="11752" y="4055"/>
                    <a:pt x="11838" y="3924"/>
                    <a:pt x="11761" y="3811"/>
                  </a:cubicBezTo>
                  <a:cubicBezTo>
                    <a:pt x="11414" y="3284"/>
                    <a:pt x="11069" y="2758"/>
                    <a:pt x="10726" y="2231"/>
                  </a:cubicBezTo>
                  <a:cubicBezTo>
                    <a:pt x="11131" y="1976"/>
                    <a:pt x="11444" y="1635"/>
                    <a:pt x="11665" y="1216"/>
                  </a:cubicBezTo>
                  <a:cubicBezTo>
                    <a:pt x="12092" y="1398"/>
                    <a:pt x="12505" y="1608"/>
                    <a:pt x="12897" y="1856"/>
                  </a:cubicBezTo>
                  <a:cubicBezTo>
                    <a:pt x="13299" y="2107"/>
                    <a:pt x="13682" y="2393"/>
                    <a:pt x="14046" y="2699"/>
                  </a:cubicBezTo>
                  <a:cubicBezTo>
                    <a:pt x="13716" y="2898"/>
                    <a:pt x="13385" y="3101"/>
                    <a:pt x="13055" y="3305"/>
                  </a:cubicBezTo>
                  <a:cubicBezTo>
                    <a:pt x="12928" y="3384"/>
                    <a:pt x="13000" y="3563"/>
                    <a:pt x="13124" y="3590"/>
                  </a:cubicBezTo>
                  <a:cubicBezTo>
                    <a:pt x="13396" y="3652"/>
                    <a:pt x="13771" y="3670"/>
                    <a:pt x="14019" y="3786"/>
                  </a:cubicBezTo>
                  <a:cubicBezTo>
                    <a:pt x="14380" y="3962"/>
                    <a:pt x="14163" y="4413"/>
                    <a:pt x="14036" y="4682"/>
                  </a:cubicBezTo>
                  <a:cubicBezTo>
                    <a:pt x="13983" y="4788"/>
                    <a:pt x="14081" y="4896"/>
                    <a:pt x="14183" y="4896"/>
                  </a:cubicBezTo>
                  <a:cubicBezTo>
                    <a:pt x="14212" y="4896"/>
                    <a:pt x="14241" y="4887"/>
                    <a:pt x="14267" y="4867"/>
                  </a:cubicBezTo>
                  <a:cubicBezTo>
                    <a:pt x="14618" y="4602"/>
                    <a:pt x="14921" y="4310"/>
                    <a:pt x="15196" y="3965"/>
                  </a:cubicBezTo>
                  <a:cubicBezTo>
                    <a:pt x="15254" y="3891"/>
                    <a:pt x="15190" y="3812"/>
                    <a:pt x="15118" y="3812"/>
                  </a:cubicBezTo>
                  <a:cubicBezTo>
                    <a:pt x="15093" y="3812"/>
                    <a:pt x="15067" y="3822"/>
                    <a:pt x="15045" y="3845"/>
                  </a:cubicBezTo>
                  <a:cubicBezTo>
                    <a:pt x="14876" y="4013"/>
                    <a:pt x="14697" y="4172"/>
                    <a:pt x="14511" y="4316"/>
                  </a:cubicBezTo>
                  <a:cubicBezTo>
                    <a:pt x="14573" y="4089"/>
                    <a:pt x="14597" y="3848"/>
                    <a:pt x="14487" y="3683"/>
                  </a:cubicBezTo>
                  <a:cubicBezTo>
                    <a:pt x="14404" y="3563"/>
                    <a:pt x="14263" y="3528"/>
                    <a:pt x="14133" y="3490"/>
                  </a:cubicBezTo>
                  <a:cubicBezTo>
                    <a:pt x="13950" y="3439"/>
                    <a:pt x="13761" y="3398"/>
                    <a:pt x="13571" y="3360"/>
                  </a:cubicBezTo>
                  <a:cubicBezTo>
                    <a:pt x="13812" y="3212"/>
                    <a:pt x="14053" y="3060"/>
                    <a:pt x="14294" y="2912"/>
                  </a:cubicBezTo>
                  <a:cubicBezTo>
                    <a:pt x="15550" y="4038"/>
                    <a:pt x="16545" y="5452"/>
                    <a:pt x="17285" y="6963"/>
                  </a:cubicBezTo>
                  <a:cubicBezTo>
                    <a:pt x="18011" y="8446"/>
                    <a:pt x="18696" y="10319"/>
                    <a:pt x="18428" y="12001"/>
                  </a:cubicBezTo>
                  <a:cubicBezTo>
                    <a:pt x="17883" y="11844"/>
                    <a:pt x="17329" y="11712"/>
                    <a:pt x="16779" y="11568"/>
                  </a:cubicBezTo>
                  <a:cubicBezTo>
                    <a:pt x="16766" y="11564"/>
                    <a:pt x="16754" y="11563"/>
                    <a:pt x="16742" y="11563"/>
                  </a:cubicBezTo>
                  <a:cubicBezTo>
                    <a:pt x="16631" y="11563"/>
                    <a:pt x="16575" y="11695"/>
                    <a:pt x="16600" y="11792"/>
                  </a:cubicBezTo>
                  <a:cubicBezTo>
                    <a:pt x="16727" y="12301"/>
                    <a:pt x="16920" y="12769"/>
                    <a:pt x="17175" y="13223"/>
                  </a:cubicBezTo>
                  <a:cubicBezTo>
                    <a:pt x="16782" y="13426"/>
                    <a:pt x="16425" y="13671"/>
                    <a:pt x="16098" y="13977"/>
                  </a:cubicBezTo>
                  <a:cubicBezTo>
                    <a:pt x="16012" y="14056"/>
                    <a:pt x="16015" y="14246"/>
                    <a:pt x="16163" y="14252"/>
                  </a:cubicBezTo>
                  <a:cubicBezTo>
                    <a:pt x="16319" y="14259"/>
                    <a:pt x="16474" y="14264"/>
                    <a:pt x="16628" y="14264"/>
                  </a:cubicBezTo>
                  <a:cubicBezTo>
                    <a:pt x="16922" y="14264"/>
                    <a:pt x="17214" y="14248"/>
                    <a:pt x="17505" y="14208"/>
                  </a:cubicBezTo>
                  <a:lnTo>
                    <a:pt x="17505" y="14208"/>
                  </a:lnTo>
                  <a:cubicBezTo>
                    <a:pt x="16762" y="15205"/>
                    <a:pt x="15781" y="15829"/>
                    <a:pt x="14680" y="16155"/>
                  </a:cubicBezTo>
                  <a:cubicBezTo>
                    <a:pt x="14707" y="16107"/>
                    <a:pt x="14707" y="16045"/>
                    <a:pt x="14659" y="15990"/>
                  </a:cubicBezTo>
                  <a:cubicBezTo>
                    <a:pt x="14418" y="15698"/>
                    <a:pt x="14170" y="15409"/>
                    <a:pt x="13922" y="15123"/>
                  </a:cubicBezTo>
                  <a:cubicBezTo>
                    <a:pt x="14308" y="14838"/>
                    <a:pt x="14624" y="14507"/>
                    <a:pt x="14889" y="14090"/>
                  </a:cubicBezTo>
                  <a:cubicBezTo>
                    <a:pt x="14961" y="13979"/>
                    <a:pt x="14892" y="13832"/>
                    <a:pt x="14769" y="13832"/>
                  </a:cubicBezTo>
                  <a:cubicBezTo>
                    <a:pt x="14751" y="13832"/>
                    <a:pt x="14731" y="13835"/>
                    <a:pt x="14711" y="13842"/>
                  </a:cubicBezTo>
                  <a:cubicBezTo>
                    <a:pt x="14477" y="13925"/>
                    <a:pt x="13975" y="14206"/>
                    <a:pt x="13706" y="14206"/>
                  </a:cubicBezTo>
                  <a:cubicBezTo>
                    <a:pt x="13694" y="14206"/>
                    <a:pt x="13682" y="14205"/>
                    <a:pt x="13671" y="14204"/>
                  </a:cubicBezTo>
                  <a:cubicBezTo>
                    <a:pt x="13299" y="14163"/>
                    <a:pt x="12914" y="13364"/>
                    <a:pt x="12724" y="13096"/>
                  </a:cubicBezTo>
                  <a:cubicBezTo>
                    <a:pt x="12696" y="13055"/>
                    <a:pt x="12656" y="13038"/>
                    <a:pt x="12616" y="13038"/>
                  </a:cubicBezTo>
                  <a:cubicBezTo>
                    <a:pt x="12551" y="13038"/>
                    <a:pt x="12485" y="13085"/>
                    <a:pt x="12470" y="13158"/>
                  </a:cubicBezTo>
                  <a:cubicBezTo>
                    <a:pt x="12398" y="13502"/>
                    <a:pt x="12415" y="13994"/>
                    <a:pt x="12274" y="14311"/>
                  </a:cubicBezTo>
                  <a:cubicBezTo>
                    <a:pt x="12074" y="14768"/>
                    <a:pt x="11552" y="14834"/>
                    <a:pt x="11101" y="14927"/>
                  </a:cubicBezTo>
                  <a:cubicBezTo>
                    <a:pt x="10977" y="14951"/>
                    <a:pt x="10891" y="15127"/>
                    <a:pt x="11018" y="15209"/>
                  </a:cubicBezTo>
                  <a:cubicBezTo>
                    <a:pt x="11369" y="15447"/>
                    <a:pt x="11723" y="15680"/>
                    <a:pt x="12084" y="15904"/>
                  </a:cubicBezTo>
                  <a:cubicBezTo>
                    <a:pt x="12054" y="15945"/>
                    <a:pt x="12043" y="16004"/>
                    <a:pt x="12078" y="16059"/>
                  </a:cubicBezTo>
                  <a:cubicBezTo>
                    <a:pt x="12171" y="16207"/>
                    <a:pt x="12274" y="16334"/>
                    <a:pt x="12394" y="16444"/>
                  </a:cubicBezTo>
                  <a:cubicBezTo>
                    <a:pt x="10767" y="16420"/>
                    <a:pt x="9056" y="15974"/>
                    <a:pt x="7552" y="15313"/>
                  </a:cubicBezTo>
                  <a:cubicBezTo>
                    <a:pt x="8120" y="15044"/>
                    <a:pt x="8636" y="14662"/>
                    <a:pt x="9101" y="14249"/>
                  </a:cubicBezTo>
                  <a:cubicBezTo>
                    <a:pt x="9207" y="14152"/>
                    <a:pt x="9190" y="13939"/>
                    <a:pt x="9018" y="13922"/>
                  </a:cubicBezTo>
                  <a:cubicBezTo>
                    <a:pt x="8905" y="13911"/>
                    <a:pt x="8791" y="13906"/>
                    <a:pt x="8678" y="13906"/>
                  </a:cubicBezTo>
                  <a:cubicBezTo>
                    <a:pt x="8309" y="13906"/>
                    <a:pt x="7943" y="13962"/>
                    <a:pt x="7593" y="14084"/>
                  </a:cubicBezTo>
                  <a:cubicBezTo>
                    <a:pt x="7593" y="14070"/>
                    <a:pt x="7590" y="14056"/>
                    <a:pt x="7583" y="14042"/>
                  </a:cubicBezTo>
                  <a:cubicBezTo>
                    <a:pt x="7346" y="13553"/>
                    <a:pt x="7063" y="13099"/>
                    <a:pt x="6750" y="12659"/>
                  </a:cubicBezTo>
                  <a:cubicBezTo>
                    <a:pt x="6719" y="12615"/>
                    <a:pt x="6672" y="12595"/>
                    <a:pt x="6625" y="12595"/>
                  </a:cubicBezTo>
                  <a:cubicBezTo>
                    <a:pt x="6551" y="12595"/>
                    <a:pt x="6477" y="12644"/>
                    <a:pt x="6464" y="12727"/>
                  </a:cubicBezTo>
                  <a:cubicBezTo>
                    <a:pt x="6413" y="13099"/>
                    <a:pt x="6358" y="13478"/>
                    <a:pt x="6337" y="13857"/>
                  </a:cubicBezTo>
                  <a:cubicBezTo>
                    <a:pt x="5897" y="13805"/>
                    <a:pt x="5460" y="13739"/>
                    <a:pt x="5019" y="13677"/>
                  </a:cubicBezTo>
                  <a:cubicBezTo>
                    <a:pt x="5013" y="13676"/>
                    <a:pt x="5008" y="13676"/>
                    <a:pt x="5003" y="13676"/>
                  </a:cubicBezTo>
                  <a:cubicBezTo>
                    <a:pt x="4942" y="13676"/>
                    <a:pt x="4914" y="13747"/>
                    <a:pt x="4940" y="13795"/>
                  </a:cubicBezTo>
                  <a:cubicBezTo>
                    <a:pt x="2204" y="11720"/>
                    <a:pt x="1" y="8140"/>
                    <a:pt x="1333" y="4726"/>
                  </a:cubicBezTo>
                  <a:cubicBezTo>
                    <a:pt x="1767" y="4496"/>
                    <a:pt x="2187" y="4240"/>
                    <a:pt x="2610" y="3989"/>
                  </a:cubicBezTo>
                  <a:cubicBezTo>
                    <a:pt x="2672" y="4420"/>
                    <a:pt x="2833" y="4812"/>
                    <a:pt x="3106" y="5166"/>
                  </a:cubicBezTo>
                  <a:cubicBezTo>
                    <a:pt x="3133" y="5202"/>
                    <a:pt x="3172" y="5218"/>
                    <a:pt x="3211" y="5218"/>
                  </a:cubicBezTo>
                  <a:cubicBezTo>
                    <a:pt x="3271" y="5218"/>
                    <a:pt x="3329" y="5179"/>
                    <a:pt x="3340" y="5108"/>
                  </a:cubicBezTo>
                  <a:cubicBezTo>
                    <a:pt x="3416" y="4596"/>
                    <a:pt x="3487" y="4083"/>
                    <a:pt x="3549" y="3566"/>
                  </a:cubicBezTo>
                  <a:cubicBezTo>
                    <a:pt x="3691" y="3601"/>
                    <a:pt x="3832" y="3619"/>
                    <a:pt x="3973" y="3619"/>
                  </a:cubicBezTo>
                  <a:cubicBezTo>
                    <a:pt x="4234" y="3619"/>
                    <a:pt x="4493" y="3558"/>
                    <a:pt x="4744" y="3435"/>
                  </a:cubicBezTo>
                  <a:cubicBezTo>
                    <a:pt x="4892" y="3360"/>
                    <a:pt x="4868" y="3171"/>
                    <a:pt x="4709" y="3130"/>
                  </a:cubicBezTo>
                  <a:cubicBezTo>
                    <a:pt x="4320" y="3026"/>
                    <a:pt x="4038" y="2634"/>
                    <a:pt x="4104" y="2228"/>
                  </a:cubicBezTo>
                  <a:cubicBezTo>
                    <a:pt x="4152" y="1924"/>
                    <a:pt x="4348" y="1653"/>
                    <a:pt x="4423" y="1354"/>
                  </a:cubicBezTo>
                  <a:cubicBezTo>
                    <a:pt x="4427" y="1326"/>
                    <a:pt x="4423" y="1305"/>
                    <a:pt x="4413" y="1284"/>
                  </a:cubicBezTo>
                  <a:cubicBezTo>
                    <a:pt x="5499" y="717"/>
                    <a:pt x="6731" y="446"/>
                    <a:pt x="7982" y="446"/>
                  </a:cubicBezTo>
                  <a:close/>
                  <a:moveTo>
                    <a:pt x="8016" y="0"/>
                  </a:moveTo>
                  <a:cubicBezTo>
                    <a:pt x="7312" y="0"/>
                    <a:pt x="6602" y="90"/>
                    <a:pt x="5897" y="280"/>
                  </a:cubicBezTo>
                  <a:cubicBezTo>
                    <a:pt x="2552" y="1184"/>
                    <a:pt x="53" y="4423"/>
                    <a:pt x="628" y="7937"/>
                  </a:cubicBezTo>
                  <a:cubicBezTo>
                    <a:pt x="1192" y="11369"/>
                    <a:pt x="4024" y="14060"/>
                    <a:pt x="7046" y="15494"/>
                  </a:cubicBezTo>
                  <a:cubicBezTo>
                    <a:pt x="8521" y="16197"/>
                    <a:pt x="10576" y="16745"/>
                    <a:pt x="12545" y="16745"/>
                  </a:cubicBezTo>
                  <a:cubicBezTo>
                    <a:pt x="12649" y="16745"/>
                    <a:pt x="12753" y="16744"/>
                    <a:pt x="12856" y="16741"/>
                  </a:cubicBezTo>
                  <a:lnTo>
                    <a:pt x="12869" y="16741"/>
                  </a:lnTo>
                  <a:cubicBezTo>
                    <a:pt x="14972" y="16676"/>
                    <a:pt x="16927" y="15949"/>
                    <a:pt x="17907" y="14070"/>
                  </a:cubicBezTo>
                  <a:cubicBezTo>
                    <a:pt x="17942" y="14063"/>
                    <a:pt x="17977" y="14042"/>
                    <a:pt x="18004" y="14008"/>
                  </a:cubicBezTo>
                  <a:cubicBezTo>
                    <a:pt x="20299" y="10983"/>
                    <a:pt x="17825" y="6264"/>
                    <a:pt x="15729" y="3811"/>
                  </a:cubicBezTo>
                  <a:cubicBezTo>
                    <a:pt x="13812" y="1566"/>
                    <a:pt x="10966" y="0"/>
                    <a:pt x="801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6483125" y="3272350"/>
              <a:ext cx="112050" cy="110475"/>
            </a:xfrm>
            <a:custGeom>
              <a:avLst/>
              <a:gdLst/>
              <a:ahLst/>
              <a:cxnLst/>
              <a:rect l="l" t="t" r="r" b="b"/>
              <a:pathLst>
                <a:path w="4482" h="4419" extrusionOk="0">
                  <a:moveTo>
                    <a:pt x="2124" y="461"/>
                  </a:moveTo>
                  <a:cubicBezTo>
                    <a:pt x="2389" y="723"/>
                    <a:pt x="2603" y="1015"/>
                    <a:pt x="2823" y="1325"/>
                  </a:cubicBezTo>
                  <a:cubicBezTo>
                    <a:pt x="2850" y="1364"/>
                    <a:pt x="2889" y="1381"/>
                    <a:pt x="2930" y="1381"/>
                  </a:cubicBezTo>
                  <a:cubicBezTo>
                    <a:pt x="2971" y="1381"/>
                    <a:pt x="3013" y="1363"/>
                    <a:pt x="3043" y="1335"/>
                  </a:cubicBezTo>
                  <a:cubicBezTo>
                    <a:pt x="3353" y="1352"/>
                    <a:pt x="3666" y="1363"/>
                    <a:pt x="3979" y="1370"/>
                  </a:cubicBezTo>
                  <a:cubicBezTo>
                    <a:pt x="3748" y="1624"/>
                    <a:pt x="3497" y="1851"/>
                    <a:pt x="3222" y="2061"/>
                  </a:cubicBezTo>
                  <a:cubicBezTo>
                    <a:pt x="3198" y="2078"/>
                    <a:pt x="3184" y="2107"/>
                    <a:pt x="3184" y="2134"/>
                  </a:cubicBezTo>
                  <a:cubicBezTo>
                    <a:pt x="3098" y="2182"/>
                    <a:pt x="3046" y="2288"/>
                    <a:pt x="3122" y="2371"/>
                  </a:cubicBezTo>
                  <a:cubicBezTo>
                    <a:pt x="3381" y="2643"/>
                    <a:pt x="3597" y="2942"/>
                    <a:pt x="3773" y="3270"/>
                  </a:cubicBezTo>
                  <a:cubicBezTo>
                    <a:pt x="3335" y="3194"/>
                    <a:pt x="2898" y="3101"/>
                    <a:pt x="2472" y="2987"/>
                  </a:cubicBezTo>
                  <a:cubicBezTo>
                    <a:pt x="2464" y="2985"/>
                    <a:pt x="2456" y="2984"/>
                    <a:pt x="2449" y="2984"/>
                  </a:cubicBezTo>
                  <a:cubicBezTo>
                    <a:pt x="2380" y="2984"/>
                    <a:pt x="2358" y="3069"/>
                    <a:pt x="2393" y="3125"/>
                  </a:cubicBezTo>
                  <a:cubicBezTo>
                    <a:pt x="2138" y="3346"/>
                    <a:pt x="1931" y="3641"/>
                    <a:pt x="1711" y="3913"/>
                  </a:cubicBezTo>
                  <a:cubicBezTo>
                    <a:pt x="1639" y="3538"/>
                    <a:pt x="1621" y="3170"/>
                    <a:pt x="1632" y="2781"/>
                  </a:cubicBezTo>
                  <a:cubicBezTo>
                    <a:pt x="1632" y="2719"/>
                    <a:pt x="1597" y="2681"/>
                    <a:pt x="1556" y="2667"/>
                  </a:cubicBezTo>
                  <a:cubicBezTo>
                    <a:pt x="1553" y="2660"/>
                    <a:pt x="1549" y="2657"/>
                    <a:pt x="1543" y="2653"/>
                  </a:cubicBezTo>
                  <a:cubicBezTo>
                    <a:pt x="1254" y="2471"/>
                    <a:pt x="951" y="2309"/>
                    <a:pt x="644" y="2154"/>
                  </a:cubicBezTo>
                  <a:cubicBezTo>
                    <a:pt x="995" y="2072"/>
                    <a:pt x="1346" y="1993"/>
                    <a:pt x="1691" y="1893"/>
                  </a:cubicBezTo>
                  <a:cubicBezTo>
                    <a:pt x="1718" y="1883"/>
                    <a:pt x="1739" y="1865"/>
                    <a:pt x="1753" y="1848"/>
                  </a:cubicBezTo>
                  <a:cubicBezTo>
                    <a:pt x="1766" y="1834"/>
                    <a:pt x="1780" y="1821"/>
                    <a:pt x="1786" y="1800"/>
                  </a:cubicBezTo>
                  <a:cubicBezTo>
                    <a:pt x="1918" y="1359"/>
                    <a:pt x="2024" y="909"/>
                    <a:pt x="2124" y="461"/>
                  </a:cubicBezTo>
                  <a:close/>
                  <a:moveTo>
                    <a:pt x="2038" y="0"/>
                  </a:moveTo>
                  <a:cubicBezTo>
                    <a:pt x="1965" y="0"/>
                    <a:pt x="1897" y="60"/>
                    <a:pt x="1880" y="134"/>
                  </a:cubicBezTo>
                  <a:cubicBezTo>
                    <a:pt x="1763" y="626"/>
                    <a:pt x="1667" y="1122"/>
                    <a:pt x="1587" y="1621"/>
                  </a:cubicBezTo>
                  <a:cubicBezTo>
                    <a:pt x="1119" y="1710"/>
                    <a:pt x="655" y="1838"/>
                    <a:pt x="190" y="1948"/>
                  </a:cubicBezTo>
                  <a:cubicBezTo>
                    <a:pt x="42" y="1983"/>
                    <a:pt x="1" y="2168"/>
                    <a:pt x="145" y="2240"/>
                  </a:cubicBezTo>
                  <a:cubicBezTo>
                    <a:pt x="555" y="2450"/>
                    <a:pt x="965" y="2677"/>
                    <a:pt x="1391" y="2850"/>
                  </a:cubicBezTo>
                  <a:cubicBezTo>
                    <a:pt x="1291" y="3335"/>
                    <a:pt x="1343" y="3844"/>
                    <a:pt x="1477" y="4316"/>
                  </a:cubicBezTo>
                  <a:cubicBezTo>
                    <a:pt x="1496" y="4388"/>
                    <a:pt x="1554" y="4419"/>
                    <a:pt x="1616" y="4419"/>
                  </a:cubicBezTo>
                  <a:cubicBezTo>
                    <a:pt x="1666" y="4419"/>
                    <a:pt x="1718" y="4398"/>
                    <a:pt x="1753" y="4361"/>
                  </a:cubicBezTo>
                  <a:cubicBezTo>
                    <a:pt x="2055" y="4040"/>
                    <a:pt x="2455" y="3668"/>
                    <a:pt x="2627" y="3259"/>
                  </a:cubicBezTo>
                  <a:lnTo>
                    <a:pt x="2627" y="3255"/>
                  </a:lnTo>
                  <a:cubicBezTo>
                    <a:pt x="3084" y="3486"/>
                    <a:pt x="3559" y="3630"/>
                    <a:pt x="4075" y="3710"/>
                  </a:cubicBezTo>
                  <a:cubicBezTo>
                    <a:pt x="4084" y="3711"/>
                    <a:pt x="4093" y="3712"/>
                    <a:pt x="4101" y="3712"/>
                  </a:cubicBezTo>
                  <a:cubicBezTo>
                    <a:pt x="4226" y="3712"/>
                    <a:pt x="4333" y="3577"/>
                    <a:pt x="4278" y="3455"/>
                  </a:cubicBezTo>
                  <a:cubicBezTo>
                    <a:pt x="4065" y="2980"/>
                    <a:pt x="3780" y="2567"/>
                    <a:pt x="3408" y="2206"/>
                  </a:cubicBezTo>
                  <a:cubicBezTo>
                    <a:pt x="3800" y="1979"/>
                    <a:pt x="4137" y="1683"/>
                    <a:pt x="4420" y="1322"/>
                  </a:cubicBezTo>
                  <a:cubicBezTo>
                    <a:pt x="4482" y="1239"/>
                    <a:pt x="4444" y="1081"/>
                    <a:pt x="4320" y="1077"/>
                  </a:cubicBezTo>
                  <a:cubicBezTo>
                    <a:pt x="3876" y="1063"/>
                    <a:pt x="3429" y="1039"/>
                    <a:pt x="2981" y="1039"/>
                  </a:cubicBezTo>
                  <a:cubicBezTo>
                    <a:pt x="2761" y="657"/>
                    <a:pt x="2458" y="323"/>
                    <a:pt x="2131" y="37"/>
                  </a:cubicBezTo>
                  <a:cubicBezTo>
                    <a:pt x="2102" y="11"/>
                    <a:pt x="2069" y="0"/>
                    <a:pt x="20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2"/>
            <p:cNvSpPr/>
            <p:nvPr/>
          </p:nvSpPr>
          <p:spPr>
            <a:xfrm>
              <a:off x="6646500" y="3295650"/>
              <a:ext cx="94950" cy="85975"/>
            </a:xfrm>
            <a:custGeom>
              <a:avLst/>
              <a:gdLst/>
              <a:ahLst/>
              <a:cxnLst/>
              <a:rect l="l" t="t" r="r" b="b"/>
              <a:pathLst>
                <a:path w="3798" h="3439" extrusionOk="0">
                  <a:moveTo>
                    <a:pt x="2806" y="420"/>
                  </a:moveTo>
                  <a:lnTo>
                    <a:pt x="2806" y="420"/>
                  </a:lnTo>
                  <a:cubicBezTo>
                    <a:pt x="2737" y="658"/>
                    <a:pt x="2637" y="875"/>
                    <a:pt x="2483" y="1088"/>
                  </a:cubicBezTo>
                  <a:cubicBezTo>
                    <a:pt x="2421" y="1170"/>
                    <a:pt x="2445" y="1288"/>
                    <a:pt x="2545" y="1332"/>
                  </a:cubicBezTo>
                  <a:cubicBezTo>
                    <a:pt x="2789" y="1446"/>
                    <a:pt x="3016" y="1577"/>
                    <a:pt x="3243" y="1718"/>
                  </a:cubicBezTo>
                  <a:cubicBezTo>
                    <a:pt x="2941" y="1801"/>
                    <a:pt x="2631" y="1831"/>
                    <a:pt x="2310" y="1845"/>
                  </a:cubicBezTo>
                  <a:cubicBezTo>
                    <a:pt x="2280" y="1845"/>
                    <a:pt x="2259" y="1859"/>
                    <a:pt x="2245" y="1880"/>
                  </a:cubicBezTo>
                  <a:cubicBezTo>
                    <a:pt x="2194" y="1893"/>
                    <a:pt x="2148" y="1928"/>
                    <a:pt x="2145" y="1986"/>
                  </a:cubicBezTo>
                  <a:cubicBezTo>
                    <a:pt x="2121" y="2300"/>
                    <a:pt x="2097" y="2589"/>
                    <a:pt x="2004" y="2871"/>
                  </a:cubicBezTo>
                  <a:cubicBezTo>
                    <a:pt x="1887" y="2623"/>
                    <a:pt x="1756" y="2379"/>
                    <a:pt x="1595" y="2166"/>
                  </a:cubicBezTo>
                  <a:cubicBezTo>
                    <a:pt x="1584" y="2148"/>
                    <a:pt x="1567" y="2138"/>
                    <a:pt x="1554" y="2131"/>
                  </a:cubicBezTo>
                  <a:cubicBezTo>
                    <a:pt x="1546" y="2128"/>
                    <a:pt x="1540" y="2124"/>
                    <a:pt x="1533" y="2120"/>
                  </a:cubicBezTo>
                  <a:lnTo>
                    <a:pt x="1529" y="2120"/>
                  </a:lnTo>
                  <a:cubicBezTo>
                    <a:pt x="1522" y="2117"/>
                    <a:pt x="1516" y="2114"/>
                    <a:pt x="1508" y="2114"/>
                  </a:cubicBezTo>
                  <a:cubicBezTo>
                    <a:pt x="1192" y="2076"/>
                    <a:pt x="872" y="2048"/>
                    <a:pt x="552" y="2021"/>
                  </a:cubicBezTo>
                  <a:cubicBezTo>
                    <a:pt x="700" y="1931"/>
                    <a:pt x="848" y="1842"/>
                    <a:pt x="996" y="1749"/>
                  </a:cubicBezTo>
                  <a:cubicBezTo>
                    <a:pt x="1116" y="1673"/>
                    <a:pt x="1271" y="1604"/>
                    <a:pt x="1309" y="1453"/>
                  </a:cubicBezTo>
                  <a:cubicBezTo>
                    <a:pt x="1343" y="1322"/>
                    <a:pt x="1260" y="1184"/>
                    <a:pt x="1209" y="1071"/>
                  </a:cubicBezTo>
                  <a:cubicBezTo>
                    <a:pt x="1133" y="899"/>
                    <a:pt x="1051" y="727"/>
                    <a:pt x="971" y="555"/>
                  </a:cubicBezTo>
                  <a:lnTo>
                    <a:pt x="971" y="555"/>
                  </a:lnTo>
                  <a:cubicBezTo>
                    <a:pt x="1316" y="706"/>
                    <a:pt x="1660" y="857"/>
                    <a:pt x="2008" y="1009"/>
                  </a:cubicBezTo>
                  <a:cubicBezTo>
                    <a:pt x="2026" y="1017"/>
                    <a:pt x="2042" y="1020"/>
                    <a:pt x="2058" y="1020"/>
                  </a:cubicBezTo>
                  <a:cubicBezTo>
                    <a:pt x="2150" y="1020"/>
                    <a:pt x="2207" y="906"/>
                    <a:pt x="2166" y="830"/>
                  </a:cubicBezTo>
                  <a:cubicBezTo>
                    <a:pt x="2380" y="689"/>
                    <a:pt x="2593" y="555"/>
                    <a:pt x="2806" y="420"/>
                  </a:cubicBezTo>
                  <a:close/>
                  <a:moveTo>
                    <a:pt x="3009" y="1"/>
                  </a:moveTo>
                  <a:cubicBezTo>
                    <a:pt x="2986" y="1"/>
                    <a:pt x="2961" y="8"/>
                    <a:pt x="2937" y="25"/>
                  </a:cubicBezTo>
                  <a:cubicBezTo>
                    <a:pt x="2620" y="249"/>
                    <a:pt x="2300" y="465"/>
                    <a:pt x="1980" y="675"/>
                  </a:cubicBezTo>
                  <a:cubicBezTo>
                    <a:pt x="1967" y="686"/>
                    <a:pt x="1956" y="695"/>
                    <a:pt x="1949" y="706"/>
                  </a:cubicBezTo>
                  <a:cubicBezTo>
                    <a:pt x="1554" y="538"/>
                    <a:pt x="1161" y="373"/>
                    <a:pt x="769" y="197"/>
                  </a:cubicBezTo>
                  <a:cubicBezTo>
                    <a:pt x="753" y="189"/>
                    <a:pt x="737" y="186"/>
                    <a:pt x="721" y="186"/>
                  </a:cubicBezTo>
                  <a:cubicBezTo>
                    <a:pt x="639" y="186"/>
                    <a:pt x="566" y="272"/>
                    <a:pt x="604" y="355"/>
                  </a:cubicBezTo>
                  <a:cubicBezTo>
                    <a:pt x="707" y="592"/>
                    <a:pt x="1079" y="1140"/>
                    <a:pt x="999" y="1381"/>
                  </a:cubicBezTo>
                  <a:cubicBezTo>
                    <a:pt x="920" y="1629"/>
                    <a:pt x="315" y="1869"/>
                    <a:pt x="91" y="2007"/>
                  </a:cubicBezTo>
                  <a:cubicBezTo>
                    <a:pt x="1" y="2066"/>
                    <a:pt x="39" y="2228"/>
                    <a:pt x="145" y="2234"/>
                  </a:cubicBezTo>
                  <a:cubicBezTo>
                    <a:pt x="572" y="2265"/>
                    <a:pt x="996" y="2290"/>
                    <a:pt x="1422" y="2306"/>
                  </a:cubicBezTo>
                  <a:cubicBezTo>
                    <a:pt x="1522" y="2661"/>
                    <a:pt x="1702" y="3005"/>
                    <a:pt x="1863" y="3335"/>
                  </a:cubicBezTo>
                  <a:cubicBezTo>
                    <a:pt x="1897" y="3404"/>
                    <a:pt x="1957" y="3438"/>
                    <a:pt x="2017" y="3438"/>
                  </a:cubicBezTo>
                  <a:cubicBezTo>
                    <a:pt x="2075" y="3438"/>
                    <a:pt x="2134" y="3407"/>
                    <a:pt x="2169" y="3343"/>
                  </a:cubicBezTo>
                  <a:cubicBezTo>
                    <a:pt x="2380" y="2960"/>
                    <a:pt x="2507" y="2485"/>
                    <a:pt x="2421" y="2048"/>
                  </a:cubicBezTo>
                  <a:lnTo>
                    <a:pt x="2421" y="2048"/>
                  </a:lnTo>
                  <a:cubicBezTo>
                    <a:pt x="2531" y="2064"/>
                    <a:pt x="2640" y="2071"/>
                    <a:pt x="2749" y="2071"/>
                  </a:cubicBezTo>
                  <a:cubicBezTo>
                    <a:pt x="3057" y="2071"/>
                    <a:pt x="3362" y="2012"/>
                    <a:pt x="3660" y="1910"/>
                  </a:cubicBezTo>
                  <a:cubicBezTo>
                    <a:pt x="3770" y="1872"/>
                    <a:pt x="3797" y="1711"/>
                    <a:pt x="3701" y="1642"/>
                  </a:cubicBezTo>
                  <a:cubicBezTo>
                    <a:pt x="3425" y="1446"/>
                    <a:pt x="3136" y="1278"/>
                    <a:pt x="2834" y="1126"/>
                  </a:cubicBezTo>
                  <a:cubicBezTo>
                    <a:pt x="3020" y="830"/>
                    <a:pt x="3133" y="510"/>
                    <a:pt x="3140" y="152"/>
                  </a:cubicBezTo>
                  <a:cubicBezTo>
                    <a:pt x="3143" y="71"/>
                    <a:pt x="3082" y="1"/>
                    <a:pt x="300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2"/>
            <p:cNvSpPr/>
            <p:nvPr/>
          </p:nvSpPr>
          <p:spPr>
            <a:xfrm>
              <a:off x="6783425" y="3262225"/>
              <a:ext cx="107125" cy="110350"/>
            </a:xfrm>
            <a:custGeom>
              <a:avLst/>
              <a:gdLst/>
              <a:ahLst/>
              <a:cxnLst/>
              <a:rect l="l" t="t" r="r" b="b"/>
              <a:pathLst>
                <a:path w="4285" h="4414" extrusionOk="0">
                  <a:moveTo>
                    <a:pt x="2302" y="694"/>
                  </a:moveTo>
                  <a:cubicBezTo>
                    <a:pt x="2409" y="1097"/>
                    <a:pt x="2464" y="1503"/>
                    <a:pt x="2464" y="1929"/>
                  </a:cubicBezTo>
                  <a:cubicBezTo>
                    <a:pt x="2464" y="2005"/>
                    <a:pt x="2509" y="2047"/>
                    <a:pt x="2561" y="2061"/>
                  </a:cubicBezTo>
                  <a:cubicBezTo>
                    <a:pt x="2577" y="2074"/>
                    <a:pt x="2598" y="2084"/>
                    <a:pt x="2626" y="2088"/>
                  </a:cubicBezTo>
                  <a:cubicBezTo>
                    <a:pt x="2956" y="2119"/>
                    <a:pt x="3287" y="2153"/>
                    <a:pt x="3620" y="2184"/>
                  </a:cubicBezTo>
                  <a:cubicBezTo>
                    <a:pt x="3314" y="2380"/>
                    <a:pt x="2990" y="2528"/>
                    <a:pt x="2633" y="2635"/>
                  </a:cubicBezTo>
                  <a:cubicBezTo>
                    <a:pt x="2557" y="2659"/>
                    <a:pt x="2526" y="2739"/>
                    <a:pt x="2526" y="2811"/>
                  </a:cubicBezTo>
                  <a:cubicBezTo>
                    <a:pt x="2529" y="3176"/>
                    <a:pt x="2505" y="3530"/>
                    <a:pt x="2461" y="3888"/>
                  </a:cubicBezTo>
                  <a:cubicBezTo>
                    <a:pt x="2205" y="3609"/>
                    <a:pt x="1982" y="3317"/>
                    <a:pt x="1755" y="3007"/>
                  </a:cubicBezTo>
                  <a:cubicBezTo>
                    <a:pt x="1724" y="2961"/>
                    <a:pt x="1683" y="2942"/>
                    <a:pt x="1643" y="2942"/>
                  </a:cubicBezTo>
                  <a:cubicBezTo>
                    <a:pt x="1604" y="2942"/>
                    <a:pt x="1567" y="2959"/>
                    <a:pt x="1538" y="2986"/>
                  </a:cubicBezTo>
                  <a:cubicBezTo>
                    <a:pt x="1222" y="3096"/>
                    <a:pt x="909" y="3182"/>
                    <a:pt x="585" y="3241"/>
                  </a:cubicBezTo>
                  <a:cubicBezTo>
                    <a:pt x="798" y="2966"/>
                    <a:pt x="1015" y="2687"/>
                    <a:pt x="1222" y="2408"/>
                  </a:cubicBezTo>
                  <a:cubicBezTo>
                    <a:pt x="1260" y="2356"/>
                    <a:pt x="1273" y="2270"/>
                    <a:pt x="1228" y="2218"/>
                  </a:cubicBezTo>
                  <a:cubicBezTo>
                    <a:pt x="1008" y="1978"/>
                    <a:pt x="805" y="1723"/>
                    <a:pt x="620" y="1458"/>
                  </a:cubicBezTo>
                  <a:lnTo>
                    <a:pt x="620" y="1458"/>
                  </a:lnTo>
                  <a:cubicBezTo>
                    <a:pt x="984" y="1624"/>
                    <a:pt x="1352" y="1789"/>
                    <a:pt x="1721" y="1954"/>
                  </a:cubicBezTo>
                  <a:cubicBezTo>
                    <a:pt x="1738" y="1961"/>
                    <a:pt x="1758" y="1965"/>
                    <a:pt x="1778" y="1965"/>
                  </a:cubicBezTo>
                  <a:cubicBezTo>
                    <a:pt x="1840" y="1965"/>
                    <a:pt x="1907" y="1931"/>
                    <a:pt x="1927" y="1871"/>
                  </a:cubicBezTo>
                  <a:cubicBezTo>
                    <a:pt x="2051" y="1479"/>
                    <a:pt x="2175" y="1087"/>
                    <a:pt x="2302" y="694"/>
                  </a:cubicBezTo>
                  <a:close/>
                  <a:moveTo>
                    <a:pt x="2293" y="0"/>
                  </a:moveTo>
                  <a:cubicBezTo>
                    <a:pt x="2232" y="0"/>
                    <a:pt x="2174" y="30"/>
                    <a:pt x="2154" y="96"/>
                  </a:cubicBezTo>
                  <a:cubicBezTo>
                    <a:pt x="1996" y="594"/>
                    <a:pt x="1841" y="1097"/>
                    <a:pt x="1686" y="1596"/>
                  </a:cubicBezTo>
                  <a:cubicBezTo>
                    <a:pt x="1208" y="1386"/>
                    <a:pt x="729" y="1176"/>
                    <a:pt x="255" y="963"/>
                  </a:cubicBezTo>
                  <a:cubicBezTo>
                    <a:pt x="232" y="953"/>
                    <a:pt x="211" y="948"/>
                    <a:pt x="191" y="948"/>
                  </a:cubicBezTo>
                  <a:cubicBezTo>
                    <a:pt x="79" y="948"/>
                    <a:pt x="4" y="1088"/>
                    <a:pt x="69" y="1190"/>
                  </a:cubicBezTo>
                  <a:cubicBezTo>
                    <a:pt x="223" y="1438"/>
                    <a:pt x="753" y="1940"/>
                    <a:pt x="809" y="2212"/>
                  </a:cubicBezTo>
                  <a:cubicBezTo>
                    <a:pt x="888" y="2583"/>
                    <a:pt x="293" y="3082"/>
                    <a:pt x="83" y="3358"/>
                  </a:cubicBezTo>
                  <a:cubicBezTo>
                    <a:pt x="0" y="3463"/>
                    <a:pt x="78" y="3620"/>
                    <a:pt x="207" y="3620"/>
                  </a:cubicBezTo>
                  <a:cubicBezTo>
                    <a:pt x="214" y="3620"/>
                    <a:pt x="220" y="3620"/>
                    <a:pt x="227" y="3619"/>
                  </a:cubicBezTo>
                  <a:cubicBezTo>
                    <a:pt x="702" y="3565"/>
                    <a:pt x="1132" y="3461"/>
                    <a:pt x="1565" y="3271"/>
                  </a:cubicBezTo>
                  <a:cubicBezTo>
                    <a:pt x="1817" y="3678"/>
                    <a:pt x="2130" y="4040"/>
                    <a:pt x="2471" y="4373"/>
                  </a:cubicBezTo>
                  <a:cubicBezTo>
                    <a:pt x="2499" y="4401"/>
                    <a:pt x="2533" y="4413"/>
                    <a:pt x="2566" y="4413"/>
                  </a:cubicBezTo>
                  <a:cubicBezTo>
                    <a:pt x="2645" y="4413"/>
                    <a:pt x="2725" y="4349"/>
                    <a:pt x="2739" y="4270"/>
                  </a:cubicBezTo>
                  <a:cubicBezTo>
                    <a:pt x="2815" y="3819"/>
                    <a:pt x="2850" y="3368"/>
                    <a:pt x="2853" y="2910"/>
                  </a:cubicBezTo>
                  <a:cubicBezTo>
                    <a:pt x="3338" y="2752"/>
                    <a:pt x="3772" y="2521"/>
                    <a:pt x="4171" y="2198"/>
                  </a:cubicBezTo>
                  <a:cubicBezTo>
                    <a:pt x="4284" y="2105"/>
                    <a:pt x="4246" y="1926"/>
                    <a:pt x="4099" y="1899"/>
                  </a:cubicBezTo>
                  <a:cubicBezTo>
                    <a:pt x="3816" y="1847"/>
                    <a:pt x="3526" y="1822"/>
                    <a:pt x="3237" y="1822"/>
                  </a:cubicBezTo>
                  <a:cubicBezTo>
                    <a:pt x="3082" y="1822"/>
                    <a:pt x="2927" y="1829"/>
                    <a:pt x="2774" y="1843"/>
                  </a:cubicBezTo>
                  <a:cubicBezTo>
                    <a:pt x="2770" y="1235"/>
                    <a:pt x="2664" y="674"/>
                    <a:pt x="2453" y="102"/>
                  </a:cubicBezTo>
                  <a:cubicBezTo>
                    <a:pt x="2430" y="37"/>
                    <a:pt x="2360" y="0"/>
                    <a:pt x="229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" name="Google Shape;327;p32"/>
          <p:cNvGrpSpPr/>
          <p:nvPr/>
        </p:nvGrpSpPr>
        <p:grpSpPr>
          <a:xfrm rot="2700000">
            <a:off x="1653377" y="3348005"/>
            <a:ext cx="578065" cy="515795"/>
            <a:chOff x="1432263" y="4049300"/>
            <a:chExt cx="518000" cy="462200"/>
          </a:xfrm>
        </p:grpSpPr>
        <p:sp>
          <p:nvSpPr>
            <p:cNvPr id="328" name="Google Shape;328;p32"/>
            <p:cNvSpPr/>
            <p:nvPr/>
          </p:nvSpPr>
          <p:spPr>
            <a:xfrm>
              <a:off x="1432263" y="4049300"/>
              <a:ext cx="518000" cy="462200"/>
            </a:xfrm>
            <a:custGeom>
              <a:avLst/>
              <a:gdLst/>
              <a:ahLst/>
              <a:cxnLst/>
              <a:rect l="l" t="t" r="r" b="b"/>
              <a:pathLst>
                <a:path w="20720" h="18488" extrusionOk="0">
                  <a:moveTo>
                    <a:pt x="8168" y="731"/>
                  </a:moveTo>
                  <a:cubicBezTo>
                    <a:pt x="7648" y="1547"/>
                    <a:pt x="6826" y="2056"/>
                    <a:pt x="5876" y="2183"/>
                  </a:cubicBezTo>
                  <a:cubicBezTo>
                    <a:pt x="6141" y="1867"/>
                    <a:pt x="6443" y="1571"/>
                    <a:pt x="6778" y="1296"/>
                  </a:cubicBezTo>
                  <a:cubicBezTo>
                    <a:pt x="7239" y="1058"/>
                    <a:pt x="7703" y="873"/>
                    <a:pt x="8168" y="731"/>
                  </a:cubicBezTo>
                  <a:close/>
                  <a:moveTo>
                    <a:pt x="12938" y="825"/>
                  </a:moveTo>
                  <a:cubicBezTo>
                    <a:pt x="13303" y="941"/>
                    <a:pt x="13661" y="1089"/>
                    <a:pt x="14008" y="1258"/>
                  </a:cubicBezTo>
                  <a:cubicBezTo>
                    <a:pt x="14015" y="1265"/>
                    <a:pt x="14018" y="1275"/>
                    <a:pt x="14026" y="1282"/>
                  </a:cubicBezTo>
                  <a:cubicBezTo>
                    <a:pt x="14514" y="1729"/>
                    <a:pt x="14373" y="2634"/>
                    <a:pt x="13767" y="2906"/>
                  </a:cubicBezTo>
                  <a:cubicBezTo>
                    <a:pt x="13626" y="2969"/>
                    <a:pt x="13481" y="2998"/>
                    <a:pt x="13337" y="2998"/>
                  </a:cubicBezTo>
                  <a:cubicBezTo>
                    <a:pt x="12900" y="2998"/>
                    <a:pt x="12478" y="2733"/>
                    <a:pt x="12229" y="2373"/>
                  </a:cubicBezTo>
                  <a:cubicBezTo>
                    <a:pt x="12207" y="2341"/>
                    <a:pt x="12176" y="2328"/>
                    <a:pt x="12146" y="2328"/>
                  </a:cubicBezTo>
                  <a:cubicBezTo>
                    <a:pt x="12088" y="2328"/>
                    <a:pt x="12029" y="2377"/>
                    <a:pt x="12023" y="2439"/>
                  </a:cubicBezTo>
                  <a:cubicBezTo>
                    <a:pt x="12015" y="2435"/>
                    <a:pt x="12009" y="2431"/>
                    <a:pt x="12005" y="2428"/>
                  </a:cubicBezTo>
                  <a:cubicBezTo>
                    <a:pt x="12363" y="1922"/>
                    <a:pt x="12676" y="1386"/>
                    <a:pt x="12938" y="825"/>
                  </a:cubicBezTo>
                  <a:close/>
                  <a:moveTo>
                    <a:pt x="10392" y="404"/>
                  </a:moveTo>
                  <a:cubicBezTo>
                    <a:pt x="10418" y="404"/>
                    <a:pt x="10444" y="404"/>
                    <a:pt x="10470" y="404"/>
                  </a:cubicBezTo>
                  <a:cubicBezTo>
                    <a:pt x="9545" y="2989"/>
                    <a:pt x="7325" y="4472"/>
                    <a:pt x="4592" y="4476"/>
                  </a:cubicBezTo>
                  <a:cubicBezTo>
                    <a:pt x="4840" y="3740"/>
                    <a:pt x="5201" y="3044"/>
                    <a:pt x="5693" y="2411"/>
                  </a:cubicBezTo>
                  <a:cubicBezTo>
                    <a:pt x="6860" y="2401"/>
                    <a:pt x="7913" y="1754"/>
                    <a:pt x="8484" y="731"/>
                  </a:cubicBezTo>
                  <a:cubicBezTo>
                    <a:pt x="8502" y="701"/>
                    <a:pt x="8505" y="669"/>
                    <a:pt x="8502" y="642"/>
                  </a:cubicBezTo>
                  <a:cubicBezTo>
                    <a:pt x="9130" y="480"/>
                    <a:pt x="9764" y="404"/>
                    <a:pt x="10392" y="404"/>
                  </a:cubicBezTo>
                  <a:close/>
                  <a:moveTo>
                    <a:pt x="11806" y="2690"/>
                  </a:moveTo>
                  <a:cubicBezTo>
                    <a:pt x="12411" y="3158"/>
                    <a:pt x="12897" y="3984"/>
                    <a:pt x="12390" y="4710"/>
                  </a:cubicBezTo>
                  <a:cubicBezTo>
                    <a:pt x="12146" y="5064"/>
                    <a:pt x="11864" y="5201"/>
                    <a:pt x="11575" y="5201"/>
                  </a:cubicBezTo>
                  <a:cubicBezTo>
                    <a:pt x="11087" y="5201"/>
                    <a:pt x="10579" y="4810"/>
                    <a:pt x="10198" y="4410"/>
                  </a:cubicBezTo>
                  <a:cubicBezTo>
                    <a:pt x="10192" y="4400"/>
                    <a:pt x="10185" y="4397"/>
                    <a:pt x="10174" y="4393"/>
                  </a:cubicBezTo>
                  <a:cubicBezTo>
                    <a:pt x="10780" y="3891"/>
                    <a:pt x="11327" y="3319"/>
                    <a:pt x="11806" y="2690"/>
                  </a:cubicBezTo>
                  <a:close/>
                  <a:moveTo>
                    <a:pt x="10804" y="418"/>
                  </a:moveTo>
                  <a:cubicBezTo>
                    <a:pt x="11410" y="449"/>
                    <a:pt x="12012" y="556"/>
                    <a:pt x="12597" y="721"/>
                  </a:cubicBezTo>
                  <a:cubicBezTo>
                    <a:pt x="11038" y="4053"/>
                    <a:pt x="7817" y="6086"/>
                    <a:pt x="4203" y="6434"/>
                  </a:cubicBezTo>
                  <a:cubicBezTo>
                    <a:pt x="4251" y="5849"/>
                    <a:pt x="4351" y="5274"/>
                    <a:pt x="4516" y="4717"/>
                  </a:cubicBezTo>
                  <a:cubicBezTo>
                    <a:pt x="4707" y="4735"/>
                    <a:pt x="4896" y="4744"/>
                    <a:pt x="5084" y="4744"/>
                  </a:cubicBezTo>
                  <a:cubicBezTo>
                    <a:pt x="7723" y="4744"/>
                    <a:pt x="10014" y="2972"/>
                    <a:pt x="10804" y="418"/>
                  </a:cubicBezTo>
                  <a:close/>
                  <a:moveTo>
                    <a:pt x="9768" y="4717"/>
                  </a:moveTo>
                  <a:lnTo>
                    <a:pt x="9768" y="4717"/>
                  </a:lnTo>
                  <a:cubicBezTo>
                    <a:pt x="9765" y="4765"/>
                    <a:pt x="9779" y="4817"/>
                    <a:pt x="9830" y="4858"/>
                  </a:cubicBezTo>
                  <a:cubicBezTo>
                    <a:pt x="10377" y="5312"/>
                    <a:pt x="10405" y="6386"/>
                    <a:pt x="9644" y="6661"/>
                  </a:cubicBezTo>
                  <a:cubicBezTo>
                    <a:pt x="9539" y="6698"/>
                    <a:pt x="9432" y="6716"/>
                    <a:pt x="9324" y="6716"/>
                  </a:cubicBezTo>
                  <a:cubicBezTo>
                    <a:pt x="8797" y="6716"/>
                    <a:pt x="8282" y="6297"/>
                    <a:pt x="8203" y="5773"/>
                  </a:cubicBezTo>
                  <a:cubicBezTo>
                    <a:pt x="8195" y="5739"/>
                    <a:pt x="8182" y="5715"/>
                    <a:pt x="8161" y="5698"/>
                  </a:cubicBezTo>
                  <a:cubicBezTo>
                    <a:pt x="8725" y="5422"/>
                    <a:pt x="9266" y="5092"/>
                    <a:pt x="9768" y="4717"/>
                  </a:cubicBezTo>
                  <a:close/>
                  <a:moveTo>
                    <a:pt x="7868" y="5832"/>
                  </a:moveTo>
                  <a:cubicBezTo>
                    <a:pt x="7868" y="5849"/>
                    <a:pt x="7868" y="5867"/>
                    <a:pt x="7875" y="5884"/>
                  </a:cubicBezTo>
                  <a:cubicBezTo>
                    <a:pt x="8157" y="6617"/>
                    <a:pt x="8343" y="7646"/>
                    <a:pt x="7418" y="8003"/>
                  </a:cubicBezTo>
                  <a:cubicBezTo>
                    <a:pt x="7282" y="8056"/>
                    <a:pt x="7153" y="8080"/>
                    <a:pt x="7030" y="8080"/>
                  </a:cubicBezTo>
                  <a:cubicBezTo>
                    <a:pt x="6536" y="8080"/>
                    <a:pt x="6162" y="7690"/>
                    <a:pt x="6027" y="7215"/>
                  </a:cubicBezTo>
                  <a:cubicBezTo>
                    <a:pt x="6034" y="7023"/>
                    <a:pt x="6020" y="6834"/>
                    <a:pt x="5982" y="6658"/>
                  </a:cubicBezTo>
                  <a:cubicBezTo>
                    <a:pt x="5971" y="6606"/>
                    <a:pt x="5925" y="6579"/>
                    <a:pt x="5880" y="6579"/>
                  </a:cubicBezTo>
                  <a:cubicBezTo>
                    <a:pt x="5833" y="6579"/>
                    <a:pt x="5788" y="6608"/>
                    <a:pt x="5787" y="6669"/>
                  </a:cubicBezTo>
                  <a:cubicBezTo>
                    <a:pt x="5759" y="7153"/>
                    <a:pt x="5779" y="7673"/>
                    <a:pt x="5452" y="8076"/>
                  </a:cubicBezTo>
                  <a:cubicBezTo>
                    <a:pt x="5281" y="8287"/>
                    <a:pt x="5012" y="8402"/>
                    <a:pt x="4748" y="8402"/>
                  </a:cubicBezTo>
                  <a:cubicBezTo>
                    <a:pt x="4560" y="8402"/>
                    <a:pt x="4375" y="8344"/>
                    <a:pt x="4230" y="8221"/>
                  </a:cubicBezTo>
                  <a:cubicBezTo>
                    <a:pt x="4179" y="7694"/>
                    <a:pt x="4159" y="7167"/>
                    <a:pt x="4189" y="6648"/>
                  </a:cubicBezTo>
                  <a:cubicBezTo>
                    <a:pt x="5477" y="6637"/>
                    <a:pt x="6722" y="6345"/>
                    <a:pt x="7868" y="5832"/>
                  </a:cubicBezTo>
                  <a:close/>
                  <a:moveTo>
                    <a:pt x="14579" y="1557"/>
                  </a:moveTo>
                  <a:lnTo>
                    <a:pt x="14579" y="1557"/>
                  </a:lnTo>
                  <a:cubicBezTo>
                    <a:pt x="14793" y="1678"/>
                    <a:pt x="15003" y="1805"/>
                    <a:pt x="15206" y="1943"/>
                  </a:cubicBezTo>
                  <a:cubicBezTo>
                    <a:pt x="13242" y="5657"/>
                    <a:pt x="9335" y="9386"/>
                    <a:pt x="4901" y="9386"/>
                  </a:cubicBezTo>
                  <a:cubicBezTo>
                    <a:pt x="4735" y="9386"/>
                    <a:pt x="4567" y="9380"/>
                    <a:pt x="4399" y="9370"/>
                  </a:cubicBezTo>
                  <a:cubicBezTo>
                    <a:pt x="4341" y="9080"/>
                    <a:pt x="4296" y="8791"/>
                    <a:pt x="4262" y="8502"/>
                  </a:cubicBezTo>
                  <a:lnTo>
                    <a:pt x="4262" y="8502"/>
                  </a:lnTo>
                  <a:cubicBezTo>
                    <a:pt x="4416" y="8605"/>
                    <a:pt x="4604" y="8656"/>
                    <a:pt x="4795" y="8656"/>
                  </a:cubicBezTo>
                  <a:cubicBezTo>
                    <a:pt x="4983" y="8656"/>
                    <a:pt x="5175" y="8607"/>
                    <a:pt x="5346" y="8510"/>
                  </a:cubicBezTo>
                  <a:cubicBezTo>
                    <a:pt x="5642" y="8341"/>
                    <a:pt x="5834" y="8052"/>
                    <a:pt x="5938" y="7722"/>
                  </a:cubicBezTo>
                  <a:cubicBezTo>
                    <a:pt x="6160" y="8110"/>
                    <a:pt x="6580" y="8384"/>
                    <a:pt x="7061" y="8384"/>
                  </a:cubicBezTo>
                  <a:cubicBezTo>
                    <a:pt x="7139" y="8384"/>
                    <a:pt x="7217" y="8377"/>
                    <a:pt x="7297" y="8362"/>
                  </a:cubicBezTo>
                  <a:cubicBezTo>
                    <a:pt x="8227" y="8186"/>
                    <a:pt x="8460" y="7442"/>
                    <a:pt x="8384" y="6675"/>
                  </a:cubicBezTo>
                  <a:lnTo>
                    <a:pt x="8384" y="6675"/>
                  </a:lnTo>
                  <a:cubicBezTo>
                    <a:pt x="8645" y="6910"/>
                    <a:pt x="8990" y="7054"/>
                    <a:pt x="9339" y="7054"/>
                  </a:cubicBezTo>
                  <a:cubicBezTo>
                    <a:pt x="9526" y="7054"/>
                    <a:pt x="9714" y="7013"/>
                    <a:pt x="9892" y="6923"/>
                  </a:cubicBezTo>
                  <a:cubicBezTo>
                    <a:pt x="10581" y="6579"/>
                    <a:pt x="10752" y="5625"/>
                    <a:pt x="10384" y="4992"/>
                  </a:cubicBezTo>
                  <a:lnTo>
                    <a:pt x="10384" y="4992"/>
                  </a:lnTo>
                  <a:cubicBezTo>
                    <a:pt x="10676" y="5292"/>
                    <a:pt x="11021" y="5539"/>
                    <a:pt x="11451" y="5557"/>
                  </a:cubicBezTo>
                  <a:cubicBezTo>
                    <a:pt x="11467" y="5557"/>
                    <a:pt x="11482" y="5558"/>
                    <a:pt x="11498" y="5558"/>
                  </a:cubicBezTo>
                  <a:cubicBezTo>
                    <a:pt x="11924" y="5558"/>
                    <a:pt x="12325" y="5331"/>
                    <a:pt x="12590" y="5006"/>
                  </a:cubicBezTo>
                  <a:cubicBezTo>
                    <a:pt x="13044" y="4448"/>
                    <a:pt x="13006" y="3740"/>
                    <a:pt x="12684" y="3165"/>
                  </a:cubicBezTo>
                  <a:lnTo>
                    <a:pt x="12684" y="3165"/>
                  </a:lnTo>
                  <a:cubicBezTo>
                    <a:pt x="12895" y="3273"/>
                    <a:pt x="13131" y="3332"/>
                    <a:pt x="13367" y="3332"/>
                  </a:cubicBezTo>
                  <a:cubicBezTo>
                    <a:pt x="13617" y="3332"/>
                    <a:pt x="13868" y="3265"/>
                    <a:pt x="14088" y="3120"/>
                  </a:cubicBezTo>
                  <a:cubicBezTo>
                    <a:pt x="14611" y="2772"/>
                    <a:pt x="14769" y="2108"/>
                    <a:pt x="14579" y="1557"/>
                  </a:cubicBezTo>
                  <a:close/>
                  <a:moveTo>
                    <a:pt x="15502" y="2150"/>
                  </a:moveTo>
                  <a:cubicBezTo>
                    <a:pt x="16121" y="2604"/>
                    <a:pt x="16696" y="3133"/>
                    <a:pt x="17212" y="3732"/>
                  </a:cubicBezTo>
                  <a:cubicBezTo>
                    <a:pt x="14411" y="8238"/>
                    <a:pt x="10377" y="11135"/>
                    <a:pt x="5039" y="11531"/>
                  </a:cubicBezTo>
                  <a:cubicBezTo>
                    <a:pt x="4795" y="10915"/>
                    <a:pt x="4599" y="10278"/>
                    <a:pt x="4454" y="9631"/>
                  </a:cubicBezTo>
                  <a:lnTo>
                    <a:pt x="4454" y="9631"/>
                  </a:lnTo>
                  <a:cubicBezTo>
                    <a:pt x="4788" y="9682"/>
                    <a:pt x="5121" y="9707"/>
                    <a:pt x="5452" y="9707"/>
                  </a:cubicBezTo>
                  <a:cubicBezTo>
                    <a:pt x="9725" y="9707"/>
                    <a:pt x="13656" y="5638"/>
                    <a:pt x="15502" y="2150"/>
                  </a:cubicBezTo>
                  <a:close/>
                  <a:moveTo>
                    <a:pt x="19876" y="9477"/>
                  </a:moveTo>
                  <a:cubicBezTo>
                    <a:pt x="20027" y="10395"/>
                    <a:pt x="20062" y="11321"/>
                    <a:pt x="19955" y="12216"/>
                  </a:cubicBezTo>
                  <a:cubicBezTo>
                    <a:pt x="19941" y="12227"/>
                    <a:pt x="19927" y="12233"/>
                    <a:pt x="19917" y="12247"/>
                  </a:cubicBezTo>
                  <a:cubicBezTo>
                    <a:pt x="19897" y="12274"/>
                    <a:pt x="19876" y="12298"/>
                    <a:pt x="19856" y="12322"/>
                  </a:cubicBezTo>
                  <a:cubicBezTo>
                    <a:pt x="19274" y="12147"/>
                    <a:pt x="18688" y="11982"/>
                    <a:pt x="18110" y="11793"/>
                  </a:cubicBezTo>
                  <a:cubicBezTo>
                    <a:pt x="18775" y="11059"/>
                    <a:pt x="19374" y="10282"/>
                    <a:pt x="19876" y="9477"/>
                  </a:cubicBezTo>
                  <a:close/>
                  <a:moveTo>
                    <a:pt x="18090" y="12130"/>
                  </a:moveTo>
                  <a:cubicBezTo>
                    <a:pt x="18606" y="12295"/>
                    <a:pt x="19129" y="12446"/>
                    <a:pt x="19656" y="12567"/>
                  </a:cubicBezTo>
                  <a:cubicBezTo>
                    <a:pt x="19071" y="13283"/>
                    <a:pt x="18475" y="13999"/>
                    <a:pt x="17825" y="14656"/>
                  </a:cubicBezTo>
                  <a:cubicBezTo>
                    <a:pt x="17924" y="13817"/>
                    <a:pt x="18014" y="12973"/>
                    <a:pt x="18090" y="12130"/>
                  </a:cubicBezTo>
                  <a:close/>
                  <a:moveTo>
                    <a:pt x="17470" y="4042"/>
                  </a:moveTo>
                  <a:cubicBezTo>
                    <a:pt x="17608" y="4211"/>
                    <a:pt x="17743" y="4386"/>
                    <a:pt x="17870" y="4569"/>
                  </a:cubicBezTo>
                  <a:cubicBezTo>
                    <a:pt x="18465" y="5409"/>
                    <a:pt x="18968" y="6383"/>
                    <a:pt x="19336" y="7419"/>
                  </a:cubicBezTo>
                  <a:cubicBezTo>
                    <a:pt x="16329" y="11475"/>
                    <a:pt x="12620" y="14931"/>
                    <a:pt x="7333" y="14931"/>
                  </a:cubicBezTo>
                  <a:cubicBezTo>
                    <a:pt x="7246" y="14931"/>
                    <a:pt x="7158" y="14930"/>
                    <a:pt x="7070" y="14928"/>
                  </a:cubicBezTo>
                  <a:cubicBezTo>
                    <a:pt x="6619" y="14419"/>
                    <a:pt x="6220" y="13871"/>
                    <a:pt x="5890" y="13297"/>
                  </a:cubicBezTo>
                  <a:cubicBezTo>
                    <a:pt x="5607" y="12811"/>
                    <a:pt x="5360" y="12302"/>
                    <a:pt x="5139" y="11776"/>
                  </a:cubicBezTo>
                  <a:lnTo>
                    <a:pt x="5139" y="11776"/>
                  </a:lnTo>
                  <a:cubicBezTo>
                    <a:pt x="5252" y="11779"/>
                    <a:pt x="5364" y="11781"/>
                    <a:pt x="5476" y="11781"/>
                  </a:cubicBezTo>
                  <a:cubicBezTo>
                    <a:pt x="10493" y="11781"/>
                    <a:pt x="14986" y="8200"/>
                    <a:pt x="17470" y="4042"/>
                  </a:cubicBezTo>
                  <a:close/>
                  <a:moveTo>
                    <a:pt x="17763" y="12168"/>
                  </a:moveTo>
                  <a:lnTo>
                    <a:pt x="17763" y="12168"/>
                  </a:lnTo>
                  <a:cubicBezTo>
                    <a:pt x="17677" y="13077"/>
                    <a:pt x="17605" y="13985"/>
                    <a:pt x="17539" y="14894"/>
                  </a:cubicBezTo>
                  <a:cubicBezTo>
                    <a:pt x="17539" y="14908"/>
                    <a:pt x="17543" y="14921"/>
                    <a:pt x="17546" y="14932"/>
                  </a:cubicBezTo>
                  <a:cubicBezTo>
                    <a:pt x="17511" y="14962"/>
                    <a:pt x="17481" y="14997"/>
                    <a:pt x="17446" y="15027"/>
                  </a:cubicBezTo>
                  <a:cubicBezTo>
                    <a:pt x="17446" y="14970"/>
                    <a:pt x="17416" y="14918"/>
                    <a:pt x="17346" y="14890"/>
                  </a:cubicBezTo>
                  <a:cubicBezTo>
                    <a:pt x="16731" y="14670"/>
                    <a:pt x="16115" y="14446"/>
                    <a:pt x="15495" y="14236"/>
                  </a:cubicBezTo>
                  <a:cubicBezTo>
                    <a:pt x="15471" y="14230"/>
                    <a:pt x="15443" y="14219"/>
                    <a:pt x="15419" y="14209"/>
                  </a:cubicBezTo>
                  <a:cubicBezTo>
                    <a:pt x="16263" y="13603"/>
                    <a:pt x="17047" y="12911"/>
                    <a:pt x="17763" y="12168"/>
                  </a:cubicBezTo>
                  <a:close/>
                  <a:moveTo>
                    <a:pt x="19477" y="7835"/>
                  </a:moveTo>
                  <a:cubicBezTo>
                    <a:pt x="19622" y="8283"/>
                    <a:pt x="19738" y="8737"/>
                    <a:pt x="19824" y="9198"/>
                  </a:cubicBezTo>
                  <a:cubicBezTo>
                    <a:pt x="19800" y="9185"/>
                    <a:pt x="19773" y="9177"/>
                    <a:pt x="19746" y="9177"/>
                  </a:cubicBezTo>
                  <a:cubicBezTo>
                    <a:pt x="19701" y="9177"/>
                    <a:pt x="19657" y="9198"/>
                    <a:pt x="19625" y="9250"/>
                  </a:cubicBezTo>
                  <a:cubicBezTo>
                    <a:pt x="18458" y="11121"/>
                    <a:pt x="16968" y="12740"/>
                    <a:pt x="15151" y="13999"/>
                  </a:cubicBezTo>
                  <a:cubicBezTo>
                    <a:pt x="13227" y="15327"/>
                    <a:pt x="11176" y="15991"/>
                    <a:pt x="8953" y="16594"/>
                  </a:cubicBezTo>
                  <a:cubicBezTo>
                    <a:pt x="8360" y="16188"/>
                    <a:pt x="7806" y="15713"/>
                    <a:pt x="7315" y="15193"/>
                  </a:cubicBezTo>
                  <a:lnTo>
                    <a:pt x="7315" y="15193"/>
                  </a:lnTo>
                  <a:cubicBezTo>
                    <a:pt x="7670" y="15238"/>
                    <a:pt x="8021" y="15259"/>
                    <a:pt x="8368" y="15259"/>
                  </a:cubicBezTo>
                  <a:cubicBezTo>
                    <a:pt x="13020" y="15259"/>
                    <a:pt x="16834" y="11371"/>
                    <a:pt x="19477" y="7835"/>
                  </a:cubicBezTo>
                  <a:close/>
                  <a:moveTo>
                    <a:pt x="15200" y="14441"/>
                  </a:moveTo>
                  <a:cubicBezTo>
                    <a:pt x="15242" y="14441"/>
                    <a:pt x="15304" y="14475"/>
                    <a:pt x="15384" y="14543"/>
                  </a:cubicBezTo>
                  <a:cubicBezTo>
                    <a:pt x="15574" y="14563"/>
                    <a:pt x="15788" y="14684"/>
                    <a:pt x="15963" y="14746"/>
                  </a:cubicBezTo>
                  <a:cubicBezTo>
                    <a:pt x="16390" y="14897"/>
                    <a:pt x="16813" y="15048"/>
                    <a:pt x="17236" y="15193"/>
                  </a:cubicBezTo>
                  <a:cubicBezTo>
                    <a:pt x="17247" y="15197"/>
                    <a:pt x="17254" y="15197"/>
                    <a:pt x="17264" y="15197"/>
                  </a:cubicBezTo>
                  <a:cubicBezTo>
                    <a:pt x="16965" y="15472"/>
                    <a:pt x="16652" y="15730"/>
                    <a:pt x="16318" y="15967"/>
                  </a:cubicBezTo>
                  <a:cubicBezTo>
                    <a:pt x="15815" y="16325"/>
                    <a:pt x="15292" y="16628"/>
                    <a:pt x="14752" y="16893"/>
                  </a:cubicBezTo>
                  <a:cubicBezTo>
                    <a:pt x="14900" y="16209"/>
                    <a:pt x="14976" y="15507"/>
                    <a:pt x="15089" y="14814"/>
                  </a:cubicBezTo>
                  <a:cubicBezTo>
                    <a:pt x="15100" y="14735"/>
                    <a:pt x="15113" y="14656"/>
                    <a:pt x="15130" y="14581"/>
                  </a:cubicBezTo>
                  <a:cubicBezTo>
                    <a:pt x="15127" y="14487"/>
                    <a:pt x="15150" y="14441"/>
                    <a:pt x="15200" y="14441"/>
                  </a:cubicBezTo>
                  <a:close/>
                  <a:moveTo>
                    <a:pt x="14752" y="14667"/>
                  </a:moveTo>
                  <a:cubicBezTo>
                    <a:pt x="14734" y="14842"/>
                    <a:pt x="14738" y="15024"/>
                    <a:pt x="14720" y="15138"/>
                  </a:cubicBezTo>
                  <a:cubicBezTo>
                    <a:pt x="14645" y="15758"/>
                    <a:pt x="14552" y="16380"/>
                    <a:pt x="14528" y="17000"/>
                  </a:cubicBezTo>
                  <a:cubicBezTo>
                    <a:pt x="14504" y="17014"/>
                    <a:pt x="14483" y="17024"/>
                    <a:pt x="14459" y="17035"/>
                  </a:cubicBezTo>
                  <a:cubicBezTo>
                    <a:pt x="14455" y="16983"/>
                    <a:pt x="14431" y="16935"/>
                    <a:pt x="14373" y="16907"/>
                  </a:cubicBezTo>
                  <a:cubicBezTo>
                    <a:pt x="13864" y="16666"/>
                    <a:pt x="13344" y="16436"/>
                    <a:pt x="12828" y="16201"/>
                  </a:cubicBezTo>
                  <a:cubicBezTo>
                    <a:pt x="12679" y="16136"/>
                    <a:pt x="12490" y="16015"/>
                    <a:pt x="12301" y="15953"/>
                  </a:cubicBezTo>
                  <a:cubicBezTo>
                    <a:pt x="13148" y="15610"/>
                    <a:pt x="13970" y="15172"/>
                    <a:pt x="14752" y="14667"/>
                  </a:cubicBezTo>
                  <a:close/>
                  <a:moveTo>
                    <a:pt x="11675" y="16188"/>
                  </a:moveTo>
                  <a:lnTo>
                    <a:pt x="11675" y="16188"/>
                  </a:lnTo>
                  <a:cubicBezTo>
                    <a:pt x="11575" y="16384"/>
                    <a:pt x="11537" y="16638"/>
                    <a:pt x="11502" y="16817"/>
                  </a:cubicBezTo>
                  <a:cubicBezTo>
                    <a:pt x="11440" y="17148"/>
                    <a:pt x="11431" y="17485"/>
                    <a:pt x="11475" y="17815"/>
                  </a:cubicBezTo>
                  <a:cubicBezTo>
                    <a:pt x="10684" y="17581"/>
                    <a:pt x="9920" y="17224"/>
                    <a:pt x="9207" y="16766"/>
                  </a:cubicBezTo>
                  <a:cubicBezTo>
                    <a:pt x="10044" y="16666"/>
                    <a:pt x="10870" y="16466"/>
                    <a:pt x="11675" y="16188"/>
                  </a:cubicBezTo>
                  <a:close/>
                  <a:moveTo>
                    <a:pt x="12209" y="16267"/>
                  </a:moveTo>
                  <a:cubicBezTo>
                    <a:pt x="12239" y="16267"/>
                    <a:pt x="12271" y="16270"/>
                    <a:pt x="12304" y="16277"/>
                  </a:cubicBezTo>
                  <a:cubicBezTo>
                    <a:pt x="12611" y="16339"/>
                    <a:pt x="12959" y="16576"/>
                    <a:pt x="13248" y="16708"/>
                  </a:cubicBezTo>
                  <a:cubicBezTo>
                    <a:pt x="13567" y="16855"/>
                    <a:pt x="13891" y="17003"/>
                    <a:pt x="14212" y="17148"/>
                  </a:cubicBezTo>
                  <a:cubicBezTo>
                    <a:pt x="13461" y="17472"/>
                    <a:pt x="12676" y="17719"/>
                    <a:pt x="11864" y="17923"/>
                  </a:cubicBezTo>
                  <a:cubicBezTo>
                    <a:pt x="11812" y="17909"/>
                    <a:pt x="11764" y="17894"/>
                    <a:pt x="11716" y="17885"/>
                  </a:cubicBezTo>
                  <a:cubicBezTo>
                    <a:pt x="11677" y="17298"/>
                    <a:pt x="11675" y="16267"/>
                    <a:pt x="12209" y="16267"/>
                  </a:cubicBezTo>
                  <a:close/>
                  <a:moveTo>
                    <a:pt x="19845" y="12877"/>
                  </a:moveTo>
                  <a:cubicBezTo>
                    <a:pt x="19508" y="14515"/>
                    <a:pt x="18651" y="15998"/>
                    <a:pt x="17088" y="17041"/>
                  </a:cubicBezTo>
                  <a:cubicBezTo>
                    <a:pt x="15952" y="17800"/>
                    <a:pt x="14739" y="18128"/>
                    <a:pt x="13536" y="18128"/>
                  </a:cubicBezTo>
                  <a:cubicBezTo>
                    <a:pt x="13161" y="18128"/>
                    <a:pt x="12788" y="18096"/>
                    <a:pt x="12418" y="18036"/>
                  </a:cubicBezTo>
                  <a:cubicBezTo>
                    <a:pt x="15581" y="17443"/>
                    <a:pt x="17856" y="15334"/>
                    <a:pt x="19845" y="12877"/>
                  </a:cubicBezTo>
                  <a:close/>
                  <a:moveTo>
                    <a:pt x="10411" y="1"/>
                  </a:moveTo>
                  <a:cubicBezTo>
                    <a:pt x="9324" y="1"/>
                    <a:pt x="8239" y="231"/>
                    <a:pt x="7221" y="738"/>
                  </a:cubicBezTo>
                  <a:cubicBezTo>
                    <a:pt x="7191" y="701"/>
                    <a:pt x="7150" y="673"/>
                    <a:pt x="7103" y="673"/>
                  </a:cubicBezTo>
                  <a:cubicBezTo>
                    <a:pt x="7082" y="673"/>
                    <a:pt x="7059" y="679"/>
                    <a:pt x="7035" y="693"/>
                  </a:cubicBezTo>
                  <a:cubicBezTo>
                    <a:pt x="1" y="4899"/>
                    <a:pt x="4961" y="16935"/>
                    <a:pt x="11802" y="18328"/>
                  </a:cubicBezTo>
                  <a:cubicBezTo>
                    <a:pt x="12328" y="18435"/>
                    <a:pt x="12850" y="18487"/>
                    <a:pt x="13364" y="18487"/>
                  </a:cubicBezTo>
                  <a:cubicBezTo>
                    <a:pt x="16373" y="18487"/>
                    <a:pt x="19055" y="16697"/>
                    <a:pt x="20051" y="13672"/>
                  </a:cubicBezTo>
                  <a:cubicBezTo>
                    <a:pt x="20720" y="11641"/>
                    <a:pt x="20534" y="9425"/>
                    <a:pt x="19800" y="7395"/>
                  </a:cubicBezTo>
                  <a:cubicBezTo>
                    <a:pt x="19859" y="7291"/>
                    <a:pt x="19800" y="7188"/>
                    <a:pt x="19708" y="7150"/>
                  </a:cubicBezTo>
                  <a:cubicBezTo>
                    <a:pt x="19112" y="5598"/>
                    <a:pt x="18197" y="4159"/>
                    <a:pt x="17098" y="3009"/>
                  </a:cubicBezTo>
                  <a:cubicBezTo>
                    <a:pt x="15362" y="1187"/>
                    <a:pt x="12880" y="1"/>
                    <a:pt x="1041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2"/>
            <p:cNvSpPr/>
            <p:nvPr/>
          </p:nvSpPr>
          <p:spPr>
            <a:xfrm>
              <a:off x="1590963" y="4351125"/>
              <a:ext cx="54875" cy="53250"/>
            </a:xfrm>
            <a:custGeom>
              <a:avLst/>
              <a:gdLst/>
              <a:ahLst/>
              <a:cxnLst/>
              <a:rect l="l" t="t" r="r" b="b"/>
              <a:pathLst>
                <a:path w="2195" h="2130" extrusionOk="0">
                  <a:moveTo>
                    <a:pt x="1036" y="317"/>
                  </a:moveTo>
                  <a:cubicBezTo>
                    <a:pt x="1062" y="317"/>
                    <a:pt x="1088" y="319"/>
                    <a:pt x="1115" y="322"/>
                  </a:cubicBezTo>
                  <a:cubicBezTo>
                    <a:pt x="1531" y="373"/>
                    <a:pt x="1820" y="766"/>
                    <a:pt x="1782" y="1172"/>
                  </a:cubicBezTo>
                  <a:cubicBezTo>
                    <a:pt x="1751" y="1541"/>
                    <a:pt x="1445" y="1806"/>
                    <a:pt x="1090" y="1806"/>
                  </a:cubicBezTo>
                  <a:cubicBezTo>
                    <a:pt x="1048" y="1806"/>
                    <a:pt x="1006" y="1802"/>
                    <a:pt x="963" y="1795"/>
                  </a:cubicBezTo>
                  <a:cubicBezTo>
                    <a:pt x="457" y="1702"/>
                    <a:pt x="440" y="1169"/>
                    <a:pt x="550" y="776"/>
                  </a:cubicBezTo>
                  <a:cubicBezTo>
                    <a:pt x="567" y="724"/>
                    <a:pt x="529" y="680"/>
                    <a:pt x="481" y="680"/>
                  </a:cubicBezTo>
                  <a:cubicBezTo>
                    <a:pt x="578" y="468"/>
                    <a:pt x="783" y="317"/>
                    <a:pt x="1036" y="317"/>
                  </a:cubicBezTo>
                  <a:close/>
                  <a:moveTo>
                    <a:pt x="1042" y="0"/>
                  </a:moveTo>
                  <a:cubicBezTo>
                    <a:pt x="486" y="0"/>
                    <a:pt x="1" y="510"/>
                    <a:pt x="147" y="1080"/>
                  </a:cubicBezTo>
                  <a:cubicBezTo>
                    <a:pt x="154" y="1107"/>
                    <a:pt x="165" y="1127"/>
                    <a:pt x="182" y="1145"/>
                  </a:cubicBezTo>
                  <a:cubicBezTo>
                    <a:pt x="147" y="1513"/>
                    <a:pt x="398" y="1929"/>
                    <a:pt x="740" y="2063"/>
                  </a:cubicBezTo>
                  <a:cubicBezTo>
                    <a:pt x="855" y="2108"/>
                    <a:pt x="974" y="2129"/>
                    <a:pt x="1091" y="2129"/>
                  </a:cubicBezTo>
                  <a:cubicBezTo>
                    <a:pt x="1564" y="2129"/>
                    <a:pt x="2006" y="1784"/>
                    <a:pt x="2088" y="1293"/>
                  </a:cubicBezTo>
                  <a:cubicBezTo>
                    <a:pt x="2195" y="680"/>
                    <a:pt x="1765" y="78"/>
                    <a:pt x="1142" y="6"/>
                  </a:cubicBezTo>
                  <a:cubicBezTo>
                    <a:pt x="1108" y="2"/>
                    <a:pt x="1075" y="0"/>
                    <a:pt x="104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1679538" y="4349600"/>
              <a:ext cx="30250" cy="28425"/>
            </a:xfrm>
            <a:custGeom>
              <a:avLst/>
              <a:gdLst/>
              <a:ahLst/>
              <a:cxnLst/>
              <a:rect l="l" t="t" r="r" b="b"/>
              <a:pathLst>
                <a:path w="1210" h="1137" extrusionOk="0">
                  <a:moveTo>
                    <a:pt x="585" y="296"/>
                  </a:moveTo>
                  <a:cubicBezTo>
                    <a:pt x="650" y="296"/>
                    <a:pt x="715" y="317"/>
                    <a:pt x="765" y="359"/>
                  </a:cubicBezTo>
                  <a:cubicBezTo>
                    <a:pt x="875" y="448"/>
                    <a:pt x="868" y="617"/>
                    <a:pt x="796" y="728"/>
                  </a:cubicBezTo>
                  <a:cubicBezTo>
                    <a:pt x="745" y="804"/>
                    <a:pt x="672" y="839"/>
                    <a:pt x="594" y="839"/>
                  </a:cubicBezTo>
                  <a:cubicBezTo>
                    <a:pt x="546" y="839"/>
                    <a:pt x="496" y="826"/>
                    <a:pt x="448" y="799"/>
                  </a:cubicBezTo>
                  <a:cubicBezTo>
                    <a:pt x="383" y="765"/>
                    <a:pt x="318" y="707"/>
                    <a:pt x="297" y="637"/>
                  </a:cubicBezTo>
                  <a:cubicBezTo>
                    <a:pt x="280" y="583"/>
                    <a:pt x="304" y="496"/>
                    <a:pt x="325" y="424"/>
                  </a:cubicBezTo>
                  <a:cubicBezTo>
                    <a:pt x="331" y="418"/>
                    <a:pt x="342" y="410"/>
                    <a:pt x="352" y="400"/>
                  </a:cubicBezTo>
                  <a:cubicBezTo>
                    <a:pt x="407" y="333"/>
                    <a:pt x="497" y="296"/>
                    <a:pt x="585" y="296"/>
                  </a:cubicBezTo>
                  <a:close/>
                  <a:moveTo>
                    <a:pt x="594" y="0"/>
                  </a:moveTo>
                  <a:cubicBezTo>
                    <a:pt x="410" y="0"/>
                    <a:pt x="227" y="83"/>
                    <a:pt x="108" y="232"/>
                  </a:cubicBezTo>
                  <a:cubicBezTo>
                    <a:pt x="56" y="297"/>
                    <a:pt x="77" y="366"/>
                    <a:pt x="121" y="410"/>
                  </a:cubicBezTo>
                  <a:cubicBezTo>
                    <a:pt x="49" y="504"/>
                    <a:pt x="1" y="593"/>
                    <a:pt x="46" y="734"/>
                  </a:cubicBezTo>
                  <a:cubicBezTo>
                    <a:pt x="87" y="872"/>
                    <a:pt x="187" y="992"/>
                    <a:pt x="310" y="1061"/>
                  </a:cubicBezTo>
                  <a:cubicBezTo>
                    <a:pt x="399" y="1112"/>
                    <a:pt x="495" y="1137"/>
                    <a:pt x="591" y="1137"/>
                  </a:cubicBezTo>
                  <a:cubicBezTo>
                    <a:pt x="777" y="1137"/>
                    <a:pt x="958" y="1043"/>
                    <a:pt x="1061" y="872"/>
                  </a:cubicBezTo>
                  <a:cubicBezTo>
                    <a:pt x="1209" y="620"/>
                    <a:pt x="1171" y="273"/>
                    <a:pt x="923" y="101"/>
                  </a:cubicBezTo>
                  <a:cubicBezTo>
                    <a:pt x="823" y="32"/>
                    <a:pt x="708" y="0"/>
                    <a:pt x="59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1729463" y="4293775"/>
              <a:ext cx="65750" cy="59675"/>
            </a:xfrm>
            <a:custGeom>
              <a:avLst/>
              <a:gdLst/>
              <a:ahLst/>
              <a:cxnLst/>
              <a:rect l="l" t="t" r="r" b="b"/>
              <a:pathLst>
                <a:path w="2630" h="2387" extrusionOk="0">
                  <a:moveTo>
                    <a:pt x="1333" y="324"/>
                  </a:moveTo>
                  <a:cubicBezTo>
                    <a:pt x="1481" y="324"/>
                    <a:pt x="1630" y="362"/>
                    <a:pt x="1769" y="448"/>
                  </a:cubicBezTo>
                  <a:cubicBezTo>
                    <a:pt x="2130" y="675"/>
                    <a:pt x="2230" y="1195"/>
                    <a:pt x="2062" y="1570"/>
                  </a:cubicBezTo>
                  <a:cubicBezTo>
                    <a:pt x="1922" y="1875"/>
                    <a:pt x="1617" y="2031"/>
                    <a:pt x="1301" y="2031"/>
                  </a:cubicBezTo>
                  <a:cubicBezTo>
                    <a:pt x="1203" y="2031"/>
                    <a:pt x="1104" y="2016"/>
                    <a:pt x="1009" y="1986"/>
                  </a:cubicBezTo>
                  <a:cubicBezTo>
                    <a:pt x="799" y="1917"/>
                    <a:pt x="606" y="1773"/>
                    <a:pt x="510" y="1570"/>
                  </a:cubicBezTo>
                  <a:cubicBezTo>
                    <a:pt x="345" y="1219"/>
                    <a:pt x="568" y="937"/>
                    <a:pt x="734" y="648"/>
                  </a:cubicBezTo>
                  <a:cubicBezTo>
                    <a:pt x="758" y="606"/>
                    <a:pt x="743" y="561"/>
                    <a:pt x="716" y="534"/>
                  </a:cubicBezTo>
                  <a:cubicBezTo>
                    <a:pt x="900" y="405"/>
                    <a:pt x="1116" y="324"/>
                    <a:pt x="1333" y="324"/>
                  </a:cubicBezTo>
                  <a:close/>
                  <a:moveTo>
                    <a:pt x="1328" y="1"/>
                  </a:moveTo>
                  <a:cubicBezTo>
                    <a:pt x="898" y="1"/>
                    <a:pt x="470" y="220"/>
                    <a:pt x="272" y="616"/>
                  </a:cubicBezTo>
                  <a:cubicBezTo>
                    <a:pt x="234" y="696"/>
                    <a:pt x="289" y="754"/>
                    <a:pt x="358" y="768"/>
                  </a:cubicBezTo>
                  <a:cubicBezTo>
                    <a:pt x="0" y="1239"/>
                    <a:pt x="65" y="1869"/>
                    <a:pt x="658" y="2213"/>
                  </a:cubicBezTo>
                  <a:cubicBezTo>
                    <a:pt x="855" y="2329"/>
                    <a:pt x="1081" y="2387"/>
                    <a:pt x="1306" y="2387"/>
                  </a:cubicBezTo>
                  <a:cubicBezTo>
                    <a:pt x="1714" y="2387"/>
                    <a:pt x="2116" y="2197"/>
                    <a:pt x="2327" y="1825"/>
                  </a:cubicBezTo>
                  <a:cubicBezTo>
                    <a:pt x="2629" y="1284"/>
                    <a:pt x="2492" y="520"/>
                    <a:pt x="1959" y="179"/>
                  </a:cubicBezTo>
                  <a:cubicBezTo>
                    <a:pt x="1769" y="58"/>
                    <a:pt x="1548" y="1"/>
                    <a:pt x="132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2"/>
            <p:cNvSpPr/>
            <p:nvPr/>
          </p:nvSpPr>
          <p:spPr>
            <a:xfrm>
              <a:off x="1810938" y="4264575"/>
              <a:ext cx="37100" cy="30225"/>
            </a:xfrm>
            <a:custGeom>
              <a:avLst/>
              <a:gdLst/>
              <a:ahLst/>
              <a:cxnLst/>
              <a:rect l="l" t="t" r="r" b="b"/>
              <a:pathLst>
                <a:path w="1484" h="1209" extrusionOk="0">
                  <a:moveTo>
                    <a:pt x="709" y="215"/>
                  </a:moveTo>
                  <a:cubicBezTo>
                    <a:pt x="1008" y="215"/>
                    <a:pt x="1284" y="551"/>
                    <a:pt x="1009" y="825"/>
                  </a:cubicBezTo>
                  <a:cubicBezTo>
                    <a:pt x="942" y="891"/>
                    <a:pt x="861" y="925"/>
                    <a:pt x="780" y="925"/>
                  </a:cubicBezTo>
                  <a:cubicBezTo>
                    <a:pt x="694" y="925"/>
                    <a:pt x="609" y="887"/>
                    <a:pt x="544" y="807"/>
                  </a:cubicBezTo>
                  <a:cubicBezTo>
                    <a:pt x="485" y="738"/>
                    <a:pt x="451" y="645"/>
                    <a:pt x="451" y="552"/>
                  </a:cubicBezTo>
                  <a:cubicBezTo>
                    <a:pt x="451" y="466"/>
                    <a:pt x="503" y="391"/>
                    <a:pt x="482" y="301"/>
                  </a:cubicBezTo>
                  <a:cubicBezTo>
                    <a:pt x="479" y="298"/>
                    <a:pt x="475" y="294"/>
                    <a:pt x="475" y="288"/>
                  </a:cubicBezTo>
                  <a:cubicBezTo>
                    <a:pt x="479" y="288"/>
                    <a:pt x="485" y="288"/>
                    <a:pt x="489" y="284"/>
                  </a:cubicBezTo>
                  <a:cubicBezTo>
                    <a:pt x="559" y="236"/>
                    <a:pt x="634" y="215"/>
                    <a:pt x="709" y="215"/>
                  </a:cubicBezTo>
                  <a:close/>
                  <a:moveTo>
                    <a:pt x="825" y="0"/>
                  </a:moveTo>
                  <a:cubicBezTo>
                    <a:pt x="665" y="0"/>
                    <a:pt x="506" y="65"/>
                    <a:pt x="389" y="194"/>
                  </a:cubicBezTo>
                  <a:cubicBezTo>
                    <a:pt x="382" y="201"/>
                    <a:pt x="386" y="205"/>
                    <a:pt x="382" y="212"/>
                  </a:cubicBezTo>
                  <a:cubicBezTo>
                    <a:pt x="372" y="212"/>
                    <a:pt x="366" y="212"/>
                    <a:pt x="355" y="215"/>
                  </a:cubicBezTo>
                  <a:cubicBezTo>
                    <a:pt x="0" y="315"/>
                    <a:pt x="200" y="876"/>
                    <a:pt x="379" y="1048"/>
                  </a:cubicBezTo>
                  <a:cubicBezTo>
                    <a:pt x="493" y="1157"/>
                    <a:pt x="633" y="1209"/>
                    <a:pt x="774" y="1209"/>
                  </a:cubicBezTo>
                  <a:cubicBezTo>
                    <a:pt x="940" y="1209"/>
                    <a:pt x="1106" y="1137"/>
                    <a:pt x="1229" y="1003"/>
                  </a:cubicBezTo>
                  <a:cubicBezTo>
                    <a:pt x="1449" y="763"/>
                    <a:pt x="1484" y="380"/>
                    <a:pt x="1225" y="153"/>
                  </a:cubicBezTo>
                  <a:cubicBezTo>
                    <a:pt x="1110" y="51"/>
                    <a:pt x="967" y="0"/>
                    <a:pt x="82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2"/>
            <p:cNvSpPr/>
            <p:nvPr/>
          </p:nvSpPr>
          <p:spPr>
            <a:xfrm>
              <a:off x="1846638" y="4191200"/>
              <a:ext cx="57850" cy="54925"/>
            </a:xfrm>
            <a:custGeom>
              <a:avLst/>
              <a:gdLst/>
              <a:ahLst/>
              <a:cxnLst/>
              <a:rect l="l" t="t" r="r" b="b"/>
              <a:pathLst>
                <a:path w="2314" h="2197" extrusionOk="0">
                  <a:moveTo>
                    <a:pt x="953" y="304"/>
                  </a:moveTo>
                  <a:cubicBezTo>
                    <a:pt x="1520" y="304"/>
                    <a:pt x="2302" y="1094"/>
                    <a:pt x="1570" y="1681"/>
                  </a:cubicBezTo>
                  <a:cubicBezTo>
                    <a:pt x="1422" y="1798"/>
                    <a:pt x="1235" y="1864"/>
                    <a:pt x="1055" y="1864"/>
                  </a:cubicBezTo>
                  <a:cubicBezTo>
                    <a:pt x="839" y="1864"/>
                    <a:pt x="632" y="1770"/>
                    <a:pt x="510" y="1557"/>
                  </a:cubicBezTo>
                  <a:cubicBezTo>
                    <a:pt x="307" y="1206"/>
                    <a:pt x="424" y="786"/>
                    <a:pt x="665" y="493"/>
                  </a:cubicBezTo>
                  <a:cubicBezTo>
                    <a:pt x="689" y="462"/>
                    <a:pt x="675" y="428"/>
                    <a:pt x="647" y="410"/>
                  </a:cubicBezTo>
                  <a:cubicBezTo>
                    <a:pt x="731" y="336"/>
                    <a:pt x="837" y="304"/>
                    <a:pt x="953" y="304"/>
                  </a:cubicBezTo>
                  <a:close/>
                  <a:moveTo>
                    <a:pt x="974" y="0"/>
                  </a:moveTo>
                  <a:cubicBezTo>
                    <a:pt x="654" y="0"/>
                    <a:pt x="356" y="143"/>
                    <a:pt x="245" y="497"/>
                  </a:cubicBezTo>
                  <a:cubicBezTo>
                    <a:pt x="228" y="551"/>
                    <a:pt x="242" y="596"/>
                    <a:pt x="269" y="627"/>
                  </a:cubicBezTo>
                  <a:cubicBezTo>
                    <a:pt x="1" y="972"/>
                    <a:pt x="48" y="1543"/>
                    <a:pt x="331" y="1876"/>
                  </a:cubicBezTo>
                  <a:cubicBezTo>
                    <a:pt x="519" y="2098"/>
                    <a:pt x="779" y="2197"/>
                    <a:pt x="1044" y="2197"/>
                  </a:cubicBezTo>
                  <a:cubicBezTo>
                    <a:pt x="1360" y="2197"/>
                    <a:pt x="1683" y="2056"/>
                    <a:pt x="1900" y="1814"/>
                  </a:cubicBezTo>
                  <a:cubicBezTo>
                    <a:pt x="2313" y="1357"/>
                    <a:pt x="2213" y="689"/>
                    <a:pt x="1762" y="294"/>
                  </a:cubicBezTo>
                  <a:cubicBezTo>
                    <a:pt x="1560" y="114"/>
                    <a:pt x="1258" y="0"/>
                    <a:pt x="97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Simple Light">
      <a:dk1>
        <a:srgbClr val="434343"/>
      </a:dk1>
      <a:lt1>
        <a:srgbClr val="F3F3F3"/>
      </a:lt1>
      <a:dk2>
        <a:srgbClr val="C9DAF8"/>
      </a:dk2>
      <a:lt2>
        <a:srgbClr val="F4CCCC"/>
      </a:lt2>
      <a:accent1>
        <a:srgbClr val="434343"/>
      </a:accent1>
      <a:accent2>
        <a:srgbClr val="F3F3F3"/>
      </a:accent2>
      <a:accent3>
        <a:srgbClr val="C9DAF8"/>
      </a:accent3>
      <a:accent4>
        <a:srgbClr val="F4CCCC"/>
      </a:accent4>
      <a:accent5>
        <a:srgbClr val="434343"/>
      </a:accent5>
      <a:accent6>
        <a:srgbClr val="F3F3F3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658</Words>
  <Application>Microsoft Office PowerPoint</Application>
  <PresentationFormat>全屏显示(16:9)</PresentationFormat>
  <Paragraphs>121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Josefin Slab SemiBold</vt:lpstr>
      <vt:lpstr>Arial</vt:lpstr>
      <vt:lpstr>微软雅黑 Light</vt:lpstr>
      <vt:lpstr>Sue Ellen Francisco</vt:lpstr>
      <vt:lpstr>https://www.freeppt7.com</vt:lpstr>
      <vt:lpstr>HAPPY EASTER DAY</vt:lpstr>
      <vt:lpstr>01</vt:lpstr>
      <vt:lpstr>INTRODUCTION</vt:lpstr>
      <vt:lpstr>CONCEPT</vt:lpstr>
      <vt:lpstr>WHAT IS THIS TOPIC ABOUT?</vt:lpstr>
      <vt:lpstr>FEATURES OF THE TOPIC</vt:lpstr>
      <vt:lpstr>EXAMPLES</vt:lpstr>
      <vt:lpstr>AWESOME WORDS</vt:lpstr>
      <vt:lpstr>RECOMMENDED PATTERNS</vt:lpstr>
      <vt:lpstr>NAME OF THE SECTION</vt:lpstr>
      <vt:lpstr>NUMBERS</vt:lpstr>
      <vt:lpstr>REQUIRED TOOLS &amp; MATERIALS</vt:lpstr>
      <vt:lpstr>PRACTICAL EXERCISE</vt:lpstr>
      <vt:lpstr>OUR TEAM</vt:lpstr>
      <vt:lpstr>35 COUNTRIES</vt:lpstr>
      <vt:lpstr>IMPORTANT DATA</vt:lpstr>
      <vt:lpstr>PowerPoint 演示文稿</vt:lpstr>
      <vt:lpstr>SOCIAL MEDIA</vt:lpstr>
      <vt:lpstr>THANKS!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宇 之灵</cp:lastModifiedBy>
  <cp:revision>3</cp:revision>
  <dcterms:modified xsi:type="dcterms:W3CDTF">2020-03-12T04:09:18Z</dcterms:modified>
</cp:coreProperties>
</file>