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3.xml" ContentType="application/vnd.openxmlformats-officedocument.presentationml.notesSlide+xml"/>
  <Override PartName="/ppt/tags/tag2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tags/tag4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5.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6.xml" ContentType="application/vnd.openxmlformats-officedocument.presentationml.notesSlide+xml"/>
  <Override PartName="/ppt/tags/tag6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62.xml" ContentType="application/vnd.openxmlformats-officedocument.presentationml.tags+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70.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336" r:id="rId5"/>
    <p:sldId id="337" r:id="rId6"/>
    <p:sldId id="339" r:id="rId7"/>
    <p:sldId id="332" r:id="rId8"/>
    <p:sldId id="318" r:id="rId9"/>
    <p:sldId id="259" r:id="rId10"/>
    <p:sldId id="338" r:id="rId11"/>
    <p:sldId id="340" r:id="rId12"/>
    <p:sldId id="268" r:id="rId13"/>
    <p:sldId id="319" r:id="rId14"/>
    <p:sldId id="341" r:id="rId15"/>
    <p:sldId id="260" r:id="rId16"/>
    <p:sldId id="344" r:id="rId17"/>
    <p:sldId id="342" r:id="rId18"/>
    <p:sldId id="350" r:id="rId19"/>
    <p:sldId id="335" r:id="rId20"/>
    <p:sldId id="343" r:id="rId21"/>
    <p:sldId id="261" r:id="rId22"/>
    <p:sldId id="345" r:id="rId23"/>
    <p:sldId id="346" r:id="rId24"/>
    <p:sldId id="348" r:id="rId25"/>
    <p:sldId id="284" r:id="rId26"/>
    <p:sldId id="351" r:id="rId27"/>
    <p:sldId id="347" r:id="rId28"/>
    <p:sldId id="262" r:id="rId29"/>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A779"/>
    <a:srgbClr val="173551"/>
    <a:srgbClr val="2B2D3A"/>
    <a:srgbClr val="E5D4C2"/>
    <a:srgbClr val="D1C1AC"/>
    <a:srgbClr val="E8DECA"/>
    <a:srgbClr val="F2F2F2"/>
    <a:srgbClr val="E6E6E6"/>
    <a:srgbClr val="BBA5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9" autoAdjust="0"/>
    <p:restoredTop sz="96318" autoAdjust="0"/>
  </p:normalViewPr>
  <p:slideViewPr>
    <p:cSldViewPr snapToGrid="0">
      <p:cViewPr varScale="1">
        <p:scale>
          <a:sx n="82" d="100"/>
          <a:sy n="82" d="100"/>
        </p:scale>
        <p:origin x="734" y="72"/>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gradFill>
              <a:gsLst>
                <a:gs pos="100000">
                  <a:srgbClr val="61C9D4">
                    <a:alpha val="70000"/>
                  </a:srgbClr>
                </a:gs>
                <a:gs pos="15000">
                  <a:srgbClr val="418EAA">
                    <a:alpha val="70000"/>
                  </a:srgbClr>
                </a:gs>
              </a:gsLst>
              <a:path path="circle">
                <a:fillToRect l="100000" t="100000"/>
              </a:path>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Roboto" pitchFamily="2" charset="0"/>
                    <a:ea typeface="Roboto" pitchFamily="2" charset="0"/>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Lorem ipsum</c:v>
                </c:pt>
                <c:pt idx="1">
                  <c:v>Dolor</c:v>
                </c:pt>
                <c:pt idx="2">
                  <c:v>Sit amet</c:v>
                </c:pt>
              </c:strCache>
            </c:strRef>
          </c:cat>
          <c:val>
            <c:numRef>
              <c:f>Sheet1!$B$2:$B$5</c:f>
              <c:numCache>
                <c:formatCode>General</c:formatCode>
                <c:ptCount val="3"/>
                <c:pt idx="0">
                  <c:v>4.3</c:v>
                </c:pt>
                <c:pt idx="1">
                  <c:v>2.5</c:v>
                </c:pt>
                <c:pt idx="2">
                  <c:v>3.5</c:v>
                </c:pt>
              </c:numCache>
            </c:numRef>
          </c:val>
          <c:extLst>
            <c:ext xmlns:c16="http://schemas.microsoft.com/office/drawing/2014/chart" uri="{C3380CC4-5D6E-409C-BE32-E72D297353CC}">
              <c16:uniqueId val="{00000000-6270-4E99-A510-07592D41D21C}"/>
            </c:ext>
          </c:extLst>
        </c:ser>
        <c:dLbls>
          <c:dLblPos val="inEnd"/>
          <c:showLegendKey val="0"/>
          <c:showVal val="1"/>
          <c:showCatName val="0"/>
          <c:showSerName val="0"/>
          <c:showPercent val="0"/>
          <c:showBubbleSize val="0"/>
        </c:dLbls>
        <c:gapWidth val="142"/>
        <c:overlap val="100"/>
        <c:axId val="553089280"/>
        <c:axId val="553120896"/>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Series 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in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Sheet1!$A$2:$A$5</c15:sqref>
                        </c15:formulaRef>
                      </c:ext>
                    </c:extLst>
                    <c:strCache>
                      <c:ptCount val="3"/>
                      <c:pt idx="0">
                        <c:v>Lorem ipsum</c:v>
                      </c:pt>
                      <c:pt idx="1">
                        <c:v>Dolor</c:v>
                      </c:pt>
                      <c:pt idx="2">
                        <c:v>Sit amet</c:v>
                      </c:pt>
                    </c:strCache>
                  </c:strRef>
                </c:cat>
                <c:val>
                  <c:numRef>
                    <c:extLst>
                      <c:ext uri="{02D57815-91ED-43cb-92C2-25804820EDAC}">
                        <c15:formulaRef>
                          <c15:sqref>Sheet1!$C$2:$C$5</c15:sqref>
                        </c15:formulaRef>
                      </c:ext>
                    </c:extLst>
                    <c:numCache>
                      <c:formatCode>General</c:formatCode>
                      <c:ptCount val="3"/>
                      <c:pt idx="0">
                        <c:v>2.4</c:v>
                      </c:pt>
                      <c:pt idx="1">
                        <c:v>4.4000000000000004</c:v>
                      </c:pt>
                      <c:pt idx="2">
                        <c:v>1.8</c:v>
                      </c:pt>
                    </c:numCache>
                  </c:numRef>
                </c:val>
                <c:extLst>
                  <c:ext xmlns:c16="http://schemas.microsoft.com/office/drawing/2014/chart" uri="{C3380CC4-5D6E-409C-BE32-E72D297353CC}">
                    <c16:uniqueId val="{00000001-D47B-414F-9F1C-5EAB25BBEF2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Sheet1!$A$2:$A$5</c15:sqref>
                        </c15:formulaRef>
                      </c:ext>
                    </c:extLst>
                    <c:strCache>
                      <c:ptCount val="3"/>
                      <c:pt idx="0">
                        <c:v>Lorem ipsum</c:v>
                      </c:pt>
                      <c:pt idx="1">
                        <c:v>Dolor</c:v>
                      </c:pt>
                      <c:pt idx="2">
                        <c:v>Sit amet</c:v>
                      </c:pt>
                    </c:strCache>
                  </c:strRef>
                </c:cat>
                <c:val>
                  <c:numRef>
                    <c:extLst xmlns:c15="http://schemas.microsoft.com/office/drawing/2012/chart">
                      <c:ext xmlns:c15="http://schemas.microsoft.com/office/drawing/2012/chart" uri="{02D57815-91ED-43cb-92C2-25804820EDAC}">
                        <c15:formulaRef>
                          <c15:sqref>Sheet1!$D$2:$D$5</c15:sqref>
                        </c15:formulaRef>
                      </c:ext>
                    </c:extLst>
                    <c:numCache>
                      <c:formatCode>General</c:formatCode>
                      <c:ptCount val="3"/>
                      <c:pt idx="0">
                        <c:v>2</c:v>
                      </c:pt>
                      <c:pt idx="1">
                        <c:v>2</c:v>
                      </c:pt>
                      <c:pt idx="2">
                        <c:v>3</c:v>
                      </c:pt>
                    </c:numCache>
                  </c:numRef>
                </c:val>
                <c:extLst xmlns:c15="http://schemas.microsoft.com/office/drawing/2012/chart">
                  <c:ext xmlns:c16="http://schemas.microsoft.com/office/drawing/2014/chart" uri="{C3380CC4-5D6E-409C-BE32-E72D297353CC}">
                    <c16:uniqueId val="{00000002-D47B-414F-9F1C-5EAB25BBEF2B}"/>
                  </c:ext>
                </c:extLst>
              </c15:ser>
            </c15:filteredBarSeries>
          </c:ext>
        </c:extLst>
      </c:barChart>
      <c:catAx>
        <c:axId val="553089280"/>
        <c:scaling>
          <c:orientation val="minMax"/>
        </c:scaling>
        <c:delete val="0"/>
        <c:axPos val="l"/>
        <c:numFmt formatCode="General" sourceLinked="1"/>
        <c:majorTickMark val="none"/>
        <c:minorTickMark val="none"/>
        <c:tickLblPos val="nextTo"/>
        <c:spPr>
          <a:noFill/>
          <a:ln w="9525" cap="flat" cmpd="sng" algn="ctr">
            <a:solidFill>
              <a:srgbClr val="4DC0CF"/>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Roboto" pitchFamily="2" charset="0"/>
                <a:ea typeface="Roboto" pitchFamily="2" charset="0"/>
                <a:cs typeface="+mn-cs"/>
              </a:defRPr>
            </a:pPr>
            <a:endParaRPr lang="zh-CN"/>
          </a:p>
        </c:txPr>
        <c:crossAx val="553120896"/>
        <c:crosses val="autoZero"/>
        <c:auto val="1"/>
        <c:lblAlgn val="ctr"/>
        <c:lblOffset val="100"/>
        <c:noMultiLvlLbl val="0"/>
      </c:catAx>
      <c:valAx>
        <c:axId val="553120896"/>
        <c:scaling>
          <c:orientation val="minMax"/>
        </c:scaling>
        <c:delete val="1"/>
        <c:axPos val="b"/>
        <c:numFmt formatCode="General" sourceLinked="1"/>
        <c:majorTickMark val="none"/>
        <c:minorTickMark val="none"/>
        <c:tickLblPos val="nextTo"/>
        <c:crossAx val="553089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173551"/>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2-7D62-4B6B-9925-38B7679E0191}"/>
              </c:ext>
            </c:extLst>
          </c:dPt>
          <c:dPt>
            <c:idx val="1"/>
            <c:invertIfNegative val="0"/>
            <c:bubble3D val="0"/>
            <c:spPr>
              <a:solidFill>
                <a:schemeClr val="tx1">
                  <a:lumMod val="65000"/>
                  <a:lumOff val="35000"/>
                </a:schemeClr>
              </a:solidFill>
              <a:ln>
                <a:noFill/>
              </a:ln>
              <a:effectLst/>
            </c:spPr>
            <c:extLst>
              <c:ext xmlns:c16="http://schemas.microsoft.com/office/drawing/2014/chart" uri="{C3380CC4-5D6E-409C-BE32-E72D297353CC}">
                <c16:uniqueId val="{00000003-7D62-4B6B-9925-38B7679E0191}"/>
              </c:ext>
            </c:extLst>
          </c:dPt>
          <c:dPt>
            <c:idx val="2"/>
            <c:invertIfNegative val="0"/>
            <c:bubble3D val="0"/>
            <c:spPr>
              <a:solidFill>
                <a:schemeClr val="bg1">
                  <a:lumMod val="75000"/>
                </a:schemeClr>
              </a:solidFill>
              <a:ln>
                <a:noFill/>
              </a:ln>
              <a:effectLst/>
            </c:spPr>
            <c:extLst>
              <c:ext xmlns:c16="http://schemas.microsoft.com/office/drawing/2014/chart" uri="{C3380CC4-5D6E-409C-BE32-E72D297353CC}">
                <c16:uniqueId val="{00000001-7D62-4B6B-9925-38B7679E0191}"/>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Roboto" pitchFamily="2" charset="0"/>
                    <a:ea typeface="Roboto" pitchFamily="2" charset="0"/>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Lorem ipsum</c:v>
                </c:pt>
                <c:pt idx="1">
                  <c:v>Dolor</c:v>
                </c:pt>
                <c:pt idx="2">
                  <c:v>Sit amet</c:v>
                </c:pt>
              </c:strCache>
            </c:strRef>
          </c:cat>
          <c:val>
            <c:numRef>
              <c:f>Sheet1!$B$2:$B$5</c:f>
              <c:numCache>
                <c:formatCode>General</c:formatCode>
                <c:ptCount val="3"/>
                <c:pt idx="0">
                  <c:v>4.3</c:v>
                </c:pt>
                <c:pt idx="1">
                  <c:v>2.5</c:v>
                </c:pt>
                <c:pt idx="2">
                  <c:v>3.5</c:v>
                </c:pt>
              </c:numCache>
            </c:numRef>
          </c:val>
          <c:extLst>
            <c:ext xmlns:c16="http://schemas.microsoft.com/office/drawing/2014/chart" uri="{C3380CC4-5D6E-409C-BE32-E72D297353CC}">
              <c16:uniqueId val="{00000000-7D62-4B6B-9925-38B7679E0191}"/>
            </c:ext>
          </c:extLst>
        </c:ser>
        <c:dLbls>
          <c:dLblPos val="inEnd"/>
          <c:showLegendKey val="0"/>
          <c:showVal val="1"/>
          <c:showCatName val="0"/>
          <c:showSerName val="0"/>
          <c:showPercent val="0"/>
          <c:showBubbleSize val="0"/>
        </c:dLbls>
        <c:gapWidth val="142"/>
        <c:overlap val="100"/>
        <c:axId val="585245056"/>
        <c:axId val="58524915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Series 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in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Sheet1!$A$2:$A$5</c15:sqref>
                        </c15:formulaRef>
                      </c:ext>
                    </c:extLst>
                    <c:strCache>
                      <c:ptCount val="3"/>
                      <c:pt idx="0">
                        <c:v>Lorem ipsum</c:v>
                      </c:pt>
                      <c:pt idx="1">
                        <c:v>Dolor</c:v>
                      </c:pt>
                      <c:pt idx="2">
                        <c:v>Sit amet</c:v>
                      </c:pt>
                    </c:strCache>
                  </c:strRef>
                </c:cat>
                <c:val>
                  <c:numRef>
                    <c:extLst>
                      <c:ext uri="{02D57815-91ED-43cb-92C2-25804820EDAC}">
                        <c15:formulaRef>
                          <c15:sqref>Sheet1!$C$2:$C$5</c15:sqref>
                        </c15:formulaRef>
                      </c:ext>
                    </c:extLst>
                    <c:numCache>
                      <c:formatCode>General</c:formatCode>
                      <c:ptCount val="3"/>
                      <c:pt idx="0">
                        <c:v>2.4</c:v>
                      </c:pt>
                      <c:pt idx="1">
                        <c:v>4.4000000000000004</c:v>
                      </c:pt>
                      <c:pt idx="2">
                        <c:v>1.8</c:v>
                      </c:pt>
                    </c:numCache>
                  </c:numRef>
                </c:val>
                <c:extLst>
                  <c:ext xmlns:c16="http://schemas.microsoft.com/office/drawing/2014/chart" uri="{C3380CC4-5D6E-409C-BE32-E72D297353CC}">
                    <c16:uniqueId val="{00000001-D47B-414F-9F1C-5EAB25BBEF2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Sheet1!$A$2:$A$5</c15:sqref>
                        </c15:formulaRef>
                      </c:ext>
                    </c:extLst>
                    <c:strCache>
                      <c:ptCount val="3"/>
                      <c:pt idx="0">
                        <c:v>Lorem ipsum</c:v>
                      </c:pt>
                      <c:pt idx="1">
                        <c:v>Dolor</c:v>
                      </c:pt>
                      <c:pt idx="2">
                        <c:v>Sit amet</c:v>
                      </c:pt>
                    </c:strCache>
                  </c:strRef>
                </c:cat>
                <c:val>
                  <c:numRef>
                    <c:extLst xmlns:c15="http://schemas.microsoft.com/office/drawing/2012/chart">
                      <c:ext xmlns:c15="http://schemas.microsoft.com/office/drawing/2012/chart" uri="{02D57815-91ED-43cb-92C2-25804820EDAC}">
                        <c15:formulaRef>
                          <c15:sqref>Sheet1!$D$2:$D$5</c15:sqref>
                        </c15:formulaRef>
                      </c:ext>
                    </c:extLst>
                    <c:numCache>
                      <c:formatCode>General</c:formatCode>
                      <c:ptCount val="3"/>
                      <c:pt idx="0">
                        <c:v>2</c:v>
                      </c:pt>
                      <c:pt idx="1">
                        <c:v>2</c:v>
                      </c:pt>
                      <c:pt idx="2">
                        <c:v>3</c:v>
                      </c:pt>
                    </c:numCache>
                  </c:numRef>
                </c:val>
                <c:extLst xmlns:c15="http://schemas.microsoft.com/office/drawing/2012/chart">
                  <c:ext xmlns:c16="http://schemas.microsoft.com/office/drawing/2014/chart" uri="{C3380CC4-5D6E-409C-BE32-E72D297353CC}">
                    <c16:uniqueId val="{00000002-D47B-414F-9F1C-5EAB25BBEF2B}"/>
                  </c:ext>
                </c:extLst>
              </c15:ser>
            </c15:filteredBarSeries>
          </c:ext>
        </c:extLst>
      </c:barChart>
      <c:catAx>
        <c:axId val="585245056"/>
        <c:scaling>
          <c:orientation val="minMax"/>
        </c:scaling>
        <c:delete val="0"/>
        <c:axPos val="l"/>
        <c:numFmt formatCode="General" sourceLinked="1"/>
        <c:majorTickMark val="none"/>
        <c:minorTickMark val="none"/>
        <c:tickLblPos val="nextTo"/>
        <c:spPr>
          <a:noFill/>
          <a:ln w="9525" cap="flat" cmpd="sng" algn="ctr">
            <a:solidFill>
              <a:srgbClr val="4DC0CF"/>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Roboto" pitchFamily="2" charset="0"/>
                <a:ea typeface="Roboto" pitchFamily="2" charset="0"/>
                <a:cs typeface="+mn-cs"/>
              </a:defRPr>
            </a:pPr>
            <a:endParaRPr lang="zh-CN"/>
          </a:p>
        </c:txPr>
        <c:crossAx val="585249152"/>
        <c:crosses val="autoZero"/>
        <c:auto val="1"/>
        <c:lblAlgn val="ctr"/>
        <c:lblOffset val="100"/>
        <c:noMultiLvlLbl val="0"/>
      </c:catAx>
      <c:valAx>
        <c:axId val="585249152"/>
        <c:scaling>
          <c:orientation val="minMax"/>
        </c:scaling>
        <c:delete val="1"/>
        <c:axPos val="b"/>
        <c:numFmt formatCode="General" sourceLinked="1"/>
        <c:majorTickMark val="none"/>
        <c:minorTickMark val="none"/>
        <c:tickLblPos val="nextTo"/>
        <c:crossAx val="585245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7D5732-E972-4369-BE1F-F551588318F3}" type="datetimeFigureOut">
              <a:rPr lang="zh-CN" altLang="en-US" smtClean="0"/>
              <a:t>2020/3/12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58C19-D046-45A1-970B-586C0558B841}" type="slidenum">
              <a:rPr lang="zh-CN" altLang="en-US" smtClean="0"/>
              <a:t>‹#›</a:t>
            </a:fld>
            <a:endParaRPr lang="zh-CN" altLang="en-US"/>
          </a:p>
        </p:txBody>
      </p:sp>
    </p:spTree>
    <p:extLst>
      <p:ext uri="{BB962C8B-B14F-4D97-AF65-F5344CB8AC3E}">
        <p14:creationId xmlns:p14="http://schemas.microsoft.com/office/powerpoint/2010/main" val="27601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B58C19-D046-45A1-970B-586C0558B841}" type="slidenum">
              <a:rPr lang="zh-CN" altLang="en-US" smtClean="0"/>
              <a:t>1</a:t>
            </a:fld>
            <a:endParaRPr lang="zh-CN" altLang="en-US"/>
          </a:p>
        </p:txBody>
      </p:sp>
    </p:spTree>
    <p:extLst>
      <p:ext uri="{BB962C8B-B14F-4D97-AF65-F5344CB8AC3E}">
        <p14:creationId xmlns:p14="http://schemas.microsoft.com/office/powerpoint/2010/main" val="1576567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B58C19-D046-45A1-970B-586C0558B841}" type="slidenum">
              <a:rPr lang="zh-CN" altLang="en-US" smtClean="0"/>
              <a:t>10</a:t>
            </a:fld>
            <a:endParaRPr lang="zh-CN" altLang="en-US"/>
          </a:p>
        </p:txBody>
      </p:sp>
    </p:spTree>
    <p:extLst>
      <p:ext uri="{BB962C8B-B14F-4D97-AF65-F5344CB8AC3E}">
        <p14:creationId xmlns:p14="http://schemas.microsoft.com/office/powerpoint/2010/main" val="3327355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B58C19-D046-45A1-970B-586C0558B841}" type="slidenum">
              <a:rPr lang="zh-CN" altLang="en-US" smtClean="0"/>
              <a:t>11</a:t>
            </a:fld>
            <a:endParaRPr lang="zh-CN" altLang="en-US"/>
          </a:p>
        </p:txBody>
      </p:sp>
    </p:spTree>
    <p:extLst>
      <p:ext uri="{BB962C8B-B14F-4D97-AF65-F5344CB8AC3E}">
        <p14:creationId xmlns:p14="http://schemas.microsoft.com/office/powerpoint/2010/main" val="3309044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B58C19-D046-45A1-970B-586C0558B841}" type="slidenum">
              <a:rPr lang="zh-CN" altLang="en-US" smtClean="0"/>
              <a:t>12</a:t>
            </a:fld>
            <a:endParaRPr lang="zh-CN" altLang="en-US"/>
          </a:p>
        </p:txBody>
      </p:sp>
    </p:spTree>
    <p:extLst>
      <p:ext uri="{BB962C8B-B14F-4D97-AF65-F5344CB8AC3E}">
        <p14:creationId xmlns:p14="http://schemas.microsoft.com/office/powerpoint/2010/main" val="4193847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B58C19-D046-45A1-970B-586C0558B841}" type="slidenum">
              <a:rPr lang="zh-CN" altLang="en-US" smtClean="0"/>
              <a:t>13</a:t>
            </a:fld>
            <a:endParaRPr lang="zh-CN" altLang="en-US"/>
          </a:p>
        </p:txBody>
      </p:sp>
    </p:spTree>
    <p:extLst>
      <p:ext uri="{BB962C8B-B14F-4D97-AF65-F5344CB8AC3E}">
        <p14:creationId xmlns:p14="http://schemas.microsoft.com/office/powerpoint/2010/main" val="647367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B58C19-D046-45A1-970B-586C0558B841}" type="slidenum">
              <a:rPr lang="zh-CN" altLang="en-US" smtClean="0"/>
              <a:t>14</a:t>
            </a:fld>
            <a:endParaRPr lang="zh-CN" altLang="en-US"/>
          </a:p>
        </p:txBody>
      </p:sp>
    </p:spTree>
    <p:extLst>
      <p:ext uri="{BB962C8B-B14F-4D97-AF65-F5344CB8AC3E}">
        <p14:creationId xmlns:p14="http://schemas.microsoft.com/office/powerpoint/2010/main" val="211272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B58C19-D046-45A1-970B-586C0558B841}" type="slidenum">
              <a:rPr lang="zh-CN" altLang="en-US" smtClean="0"/>
              <a:t>15</a:t>
            </a:fld>
            <a:endParaRPr lang="zh-CN" altLang="en-US"/>
          </a:p>
        </p:txBody>
      </p:sp>
    </p:spTree>
    <p:extLst>
      <p:ext uri="{BB962C8B-B14F-4D97-AF65-F5344CB8AC3E}">
        <p14:creationId xmlns:p14="http://schemas.microsoft.com/office/powerpoint/2010/main" val="1912878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B58C19-D046-45A1-970B-586C0558B841}" type="slidenum">
              <a:rPr lang="zh-CN" altLang="en-US" smtClean="0"/>
              <a:t>16</a:t>
            </a:fld>
            <a:endParaRPr lang="zh-CN" altLang="en-US"/>
          </a:p>
        </p:txBody>
      </p:sp>
    </p:spTree>
    <p:extLst>
      <p:ext uri="{BB962C8B-B14F-4D97-AF65-F5344CB8AC3E}">
        <p14:creationId xmlns:p14="http://schemas.microsoft.com/office/powerpoint/2010/main" val="1882458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B58C19-D046-45A1-970B-586C0558B841}" type="slidenum">
              <a:rPr lang="zh-CN" altLang="en-US" smtClean="0"/>
              <a:t>17</a:t>
            </a:fld>
            <a:endParaRPr lang="zh-CN" altLang="en-US"/>
          </a:p>
        </p:txBody>
      </p:sp>
    </p:spTree>
    <p:extLst>
      <p:ext uri="{BB962C8B-B14F-4D97-AF65-F5344CB8AC3E}">
        <p14:creationId xmlns:p14="http://schemas.microsoft.com/office/powerpoint/2010/main" val="3773343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B58C19-D046-45A1-970B-586C0558B841}" type="slidenum">
              <a:rPr lang="zh-CN" altLang="en-US" smtClean="0"/>
              <a:t>18</a:t>
            </a:fld>
            <a:endParaRPr lang="zh-CN" altLang="en-US"/>
          </a:p>
        </p:txBody>
      </p:sp>
    </p:spTree>
    <p:extLst>
      <p:ext uri="{BB962C8B-B14F-4D97-AF65-F5344CB8AC3E}">
        <p14:creationId xmlns:p14="http://schemas.microsoft.com/office/powerpoint/2010/main" val="685968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B58C19-D046-45A1-970B-586C0558B841}" type="slidenum">
              <a:rPr lang="zh-CN" altLang="en-US" smtClean="0"/>
              <a:t>19</a:t>
            </a:fld>
            <a:endParaRPr lang="zh-CN" altLang="en-US"/>
          </a:p>
        </p:txBody>
      </p:sp>
    </p:spTree>
    <p:extLst>
      <p:ext uri="{BB962C8B-B14F-4D97-AF65-F5344CB8AC3E}">
        <p14:creationId xmlns:p14="http://schemas.microsoft.com/office/powerpoint/2010/main" val="4088165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B58C19-D046-45A1-970B-586C0558B841}" type="slidenum">
              <a:rPr lang="zh-CN" altLang="en-US" smtClean="0"/>
              <a:t>2</a:t>
            </a:fld>
            <a:endParaRPr lang="zh-CN" altLang="en-US"/>
          </a:p>
        </p:txBody>
      </p:sp>
    </p:spTree>
    <p:extLst>
      <p:ext uri="{BB962C8B-B14F-4D97-AF65-F5344CB8AC3E}">
        <p14:creationId xmlns:p14="http://schemas.microsoft.com/office/powerpoint/2010/main" val="2974343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B58C19-D046-45A1-970B-586C0558B841}" type="slidenum">
              <a:rPr lang="zh-CN" altLang="en-US" smtClean="0"/>
              <a:t>20</a:t>
            </a:fld>
            <a:endParaRPr lang="zh-CN" altLang="en-US"/>
          </a:p>
        </p:txBody>
      </p:sp>
    </p:spTree>
    <p:extLst>
      <p:ext uri="{BB962C8B-B14F-4D97-AF65-F5344CB8AC3E}">
        <p14:creationId xmlns:p14="http://schemas.microsoft.com/office/powerpoint/2010/main" val="178523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B58C19-D046-45A1-970B-586C0558B841}" type="slidenum">
              <a:rPr lang="zh-CN" altLang="en-US" smtClean="0"/>
              <a:t>21</a:t>
            </a:fld>
            <a:endParaRPr lang="zh-CN" altLang="en-US"/>
          </a:p>
        </p:txBody>
      </p:sp>
    </p:spTree>
    <p:extLst>
      <p:ext uri="{BB962C8B-B14F-4D97-AF65-F5344CB8AC3E}">
        <p14:creationId xmlns:p14="http://schemas.microsoft.com/office/powerpoint/2010/main" val="278793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B58C19-D046-45A1-970B-586C0558B841}" type="slidenum">
              <a:rPr lang="zh-CN" altLang="en-US" smtClean="0"/>
              <a:t>22</a:t>
            </a:fld>
            <a:endParaRPr lang="zh-CN" altLang="en-US"/>
          </a:p>
        </p:txBody>
      </p:sp>
    </p:spTree>
    <p:extLst>
      <p:ext uri="{BB962C8B-B14F-4D97-AF65-F5344CB8AC3E}">
        <p14:creationId xmlns:p14="http://schemas.microsoft.com/office/powerpoint/2010/main" val="10100343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B58C19-D046-45A1-970B-586C0558B841}" type="slidenum">
              <a:rPr lang="zh-CN" altLang="en-US" smtClean="0"/>
              <a:t>23</a:t>
            </a:fld>
            <a:endParaRPr lang="zh-CN" altLang="en-US"/>
          </a:p>
        </p:txBody>
      </p:sp>
    </p:spTree>
    <p:extLst>
      <p:ext uri="{BB962C8B-B14F-4D97-AF65-F5344CB8AC3E}">
        <p14:creationId xmlns:p14="http://schemas.microsoft.com/office/powerpoint/2010/main" val="24540137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B58C19-D046-45A1-970B-586C0558B841}" type="slidenum">
              <a:rPr lang="zh-CN" altLang="en-US" smtClean="0"/>
              <a:t>24</a:t>
            </a:fld>
            <a:endParaRPr lang="zh-CN" altLang="en-US"/>
          </a:p>
        </p:txBody>
      </p:sp>
    </p:spTree>
    <p:extLst>
      <p:ext uri="{BB962C8B-B14F-4D97-AF65-F5344CB8AC3E}">
        <p14:creationId xmlns:p14="http://schemas.microsoft.com/office/powerpoint/2010/main" val="3256499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B58C19-D046-45A1-970B-586C0558B841}" type="slidenum">
              <a:rPr lang="zh-CN" altLang="en-US" smtClean="0"/>
              <a:t>26</a:t>
            </a:fld>
            <a:endParaRPr lang="zh-CN" altLang="en-US"/>
          </a:p>
        </p:txBody>
      </p:sp>
    </p:spTree>
    <p:extLst>
      <p:ext uri="{BB962C8B-B14F-4D97-AF65-F5344CB8AC3E}">
        <p14:creationId xmlns:p14="http://schemas.microsoft.com/office/powerpoint/2010/main" val="2753071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B58C19-D046-45A1-970B-586C0558B841}" type="slidenum">
              <a:rPr lang="zh-CN" altLang="en-US" smtClean="0"/>
              <a:t>27</a:t>
            </a:fld>
            <a:endParaRPr lang="zh-CN" altLang="en-US"/>
          </a:p>
        </p:txBody>
      </p:sp>
    </p:spTree>
    <p:extLst>
      <p:ext uri="{BB962C8B-B14F-4D97-AF65-F5344CB8AC3E}">
        <p14:creationId xmlns:p14="http://schemas.microsoft.com/office/powerpoint/2010/main" val="8400804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B58C19-D046-45A1-970B-586C0558B841}" type="slidenum">
              <a:rPr lang="zh-CN" altLang="en-US" smtClean="0"/>
              <a:t>28</a:t>
            </a:fld>
            <a:endParaRPr lang="zh-CN" altLang="en-US"/>
          </a:p>
        </p:txBody>
      </p:sp>
    </p:spTree>
    <p:extLst>
      <p:ext uri="{BB962C8B-B14F-4D97-AF65-F5344CB8AC3E}">
        <p14:creationId xmlns:p14="http://schemas.microsoft.com/office/powerpoint/2010/main" val="3860559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B58C19-D046-45A1-970B-586C0558B841}" type="slidenum">
              <a:rPr lang="zh-CN" altLang="en-US" smtClean="0"/>
              <a:t>3</a:t>
            </a:fld>
            <a:endParaRPr lang="zh-CN" altLang="en-US"/>
          </a:p>
        </p:txBody>
      </p:sp>
    </p:spTree>
    <p:extLst>
      <p:ext uri="{BB962C8B-B14F-4D97-AF65-F5344CB8AC3E}">
        <p14:creationId xmlns:p14="http://schemas.microsoft.com/office/powerpoint/2010/main" val="2557536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B58C19-D046-45A1-970B-586C0558B841}" type="slidenum">
              <a:rPr lang="zh-CN" altLang="en-US" smtClean="0"/>
              <a:t>4</a:t>
            </a:fld>
            <a:endParaRPr lang="zh-CN" altLang="en-US"/>
          </a:p>
        </p:txBody>
      </p:sp>
    </p:spTree>
    <p:extLst>
      <p:ext uri="{BB962C8B-B14F-4D97-AF65-F5344CB8AC3E}">
        <p14:creationId xmlns:p14="http://schemas.microsoft.com/office/powerpoint/2010/main" val="908014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B58C19-D046-45A1-970B-586C0558B841}" type="slidenum">
              <a:rPr lang="zh-CN" altLang="en-US" smtClean="0"/>
              <a:t>5</a:t>
            </a:fld>
            <a:endParaRPr lang="zh-CN" altLang="en-US"/>
          </a:p>
        </p:txBody>
      </p:sp>
    </p:spTree>
    <p:extLst>
      <p:ext uri="{BB962C8B-B14F-4D97-AF65-F5344CB8AC3E}">
        <p14:creationId xmlns:p14="http://schemas.microsoft.com/office/powerpoint/2010/main" val="2219609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B58C19-D046-45A1-970B-586C0558B841}" type="slidenum">
              <a:rPr lang="zh-CN" altLang="en-US" smtClean="0"/>
              <a:t>6</a:t>
            </a:fld>
            <a:endParaRPr lang="zh-CN" altLang="en-US"/>
          </a:p>
        </p:txBody>
      </p:sp>
    </p:spTree>
    <p:extLst>
      <p:ext uri="{BB962C8B-B14F-4D97-AF65-F5344CB8AC3E}">
        <p14:creationId xmlns:p14="http://schemas.microsoft.com/office/powerpoint/2010/main" val="2594263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B58C19-D046-45A1-970B-586C0558B841}" type="slidenum">
              <a:rPr lang="zh-CN" altLang="en-US" smtClean="0"/>
              <a:t>7</a:t>
            </a:fld>
            <a:endParaRPr lang="zh-CN" altLang="en-US"/>
          </a:p>
        </p:txBody>
      </p:sp>
    </p:spTree>
    <p:extLst>
      <p:ext uri="{BB962C8B-B14F-4D97-AF65-F5344CB8AC3E}">
        <p14:creationId xmlns:p14="http://schemas.microsoft.com/office/powerpoint/2010/main" val="2324237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B58C19-D046-45A1-970B-586C0558B841}" type="slidenum">
              <a:rPr lang="zh-CN" altLang="en-US" smtClean="0"/>
              <a:t>8</a:t>
            </a:fld>
            <a:endParaRPr lang="zh-CN" altLang="en-US"/>
          </a:p>
        </p:txBody>
      </p:sp>
    </p:spTree>
    <p:extLst>
      <p:ext uri="{BB962C8B-B14F-4D97-AF65-F5344CB8AC3E}">
        <p14:creationId xmlns:p14="http://schemas.microsoft.com/office/powerpoint/2010/main" val="947286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B58C19-D046-45A1-970B-586C0558B841}" type="slidenum">
              <a:rPr lang="zh-CN" altLang="en-US" smtClean="0"/>
              <a:t>9</a:t>
            </a:fld>
            <a:endParaRPr lang="zh-CN" altLang="en-US"/>
          </a:p>
        </p:txBody>
      </p:sp>
    </p:spTree>
    <p:extLst>
      <p:ext uri="{BB962C8B-B14F-4D97-AF65-F5344CB8AC3E}">
        <p14:creationId xmlns:p14="http://schemas.microsoft.com/office/powerpoint/2010/main" val="33638118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C85AB74-0F82-4C34-BAF5-DB19E58D71D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84013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E7D70A-7CEA-4636-803E-4704E01531E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73CEB63-2444-4F97-97C9-92992BED02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7DC34E4-DE70-445E-8E3A-2BBAC0F2B2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77775EA-87F9-484B-9424-25F50CE8FB1C}"/>
              </a:ext>
            </a:extLst>
          </p:cNvPr>
          <p:cNvSpPr>
            <a:spLocks noGrp="1"/>
          </p:cNvSpPr>
          <p:nvPr>
            <p:ph type="dt" sz="half" idx="10"/>
          </p:nvPr>
        </p:nvSpPr>
        <p:spPr/>
        <p:txBody>
          <a:bodyPr/>
          <a:lstStyle/>
          <a:p>
            <a:fld id="{B9BD62B6-848B-4173-8DE2-8476D2F37BE0}" type="datetimeFigureOut">
              <a:rPr lang="zh-CN" altLang="en-US" smtClean="0"/>
              <a:t>2020/3/12</a:t>
            </a:fld>
            <a:endParaRPr lang="zh-CN" altLang="en-US"/>
          </a:p>
        </p:txBody>
      </p:sp>
      <p:sp>
        <p:nvSpPr>
          <p:cNvPr id="6" name="页脚占位符 5">
            <a:extLst>
              <a:ext uri="{FF2B5EF4-FFF2-40B4-BE49-F238E27FC236}">
                <a16:creationId xmlns:a16="http://schemas.microsoft.com/office/drawing/2014/main" id="{D30E044B-4499-4466-875B-AF9F178AB3D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BB53D0E-92AF-49EC-81BC-41D560724BC3}"/>
              </a:ext>
            </a:extLst>
          </p:cNvPr>
          <p:cNvSpPr>
            <a:spLocks noGrp="1"/>
          </p:cNvSpPr>
          <p:nvPr>
            <p:ph type="sldNum" sz="quarter" idx="12"/>
          </p:nvPr>
        </p:nvSpPr>
        <p:spPr/>
        <p:txBody>
          <a:bodyPr/>
          <a:lstStyle/>
          <a:p>
            <a:fld id="{D7C92201-9C03-4B44-93D0-848174B88448}" type="slidenum">
              <a:rPr lang="zh-CN" altLang="en-US" smtClean="0"/>
              <a:t>‹#›</a:t>
            </a:fld>
            <a:endParaRPr lang="zh-CN" altLang="en-US"/>
          </a:p>
        </p:txBody>
      </p:sp>
    </p:spTree>
    <p:extLst>
      <p:ext uri="{BB962C8B-B14F-4D97-AF65-F5344CB8AC3E}">
        <p14:creationId xmlns:p14="http://schemas.microsoft.com/office/powerpoint/2010/main" val="3256680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339ECB-52CD-47EB-98F8-3878B903324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59CE91C-FF67-4E84-B637-C2AE0CBC5F1D}"/>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7B65A6C-9F5A-493A-8295-EA9EEB4AA9C7}"/>
              </a:ext>
            </a:extLst>
          </p:cNvPr>
          <p:cNvSpPr>
            <a:spLocks noGrp="1"/>
          </p:cNvSpPr>
          <p:nvPr>
            <p:ph type="dt" sz="half" idx="10"/>
          </p:nvPr>
        </p:nvSpPr>
        <p:spPr/>
        <p:txBody>
          <a:bodyPr/>
          <a:lstStyle/>
          <a:p>
            <a:fld id="{B9BD62B6-848B-4173-8DE2-8476D2F37BE0}" type="datetimeFigureOut">
              <a:rPr lang="zh-CN" altLang="en-US" smtClean="0"/>
              <a:t>2020/3/12</a:t>
            </a:fld>
            <a:endParaRPr lang="zh-CN" altLang="en-US"/>
          </a:p>
        </p:txBody>
      </p:sp>
      <p:sp>
        <p:nvSpPr>
          <p:cNvPr id="5" name="页脚占位符 4">
            <a:extLst>
              <a:ext uri="{FF2B5EF4-FFF2-40B4-BE49-F238E27FC236}">
                <a16:creationId xmlns:a16="http://schemas.microsoft.com/office/drawing/2014/main" id="{B92C4B84-7978-42FE-897B-827EABAE6C9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10C18EB-DFF6-4361-918F-D1EE885551DE}"/>
              </a:ext>
            </a:extLst>
          </p:cNvPr>
          <p:cNvSpPr>
            <a:spLocks noGrp="1"/>
          </p:cNvSpPr>
          <p:nvPr>
            <p:ph type="sldNum" sz="quarter" idx="12"/>
          </p:nvPr>
        </p:nvSpPr>
        <p:spPr/>
        <p:txBody>
          <a:bodyPr/>
          <a:lstStyle/>
          <a:p>
            <a:fld id="{D7C92201-9C03-4B44-93D0-848174B88448}" type="slidenum">
              <a:rPr lang="zh-CN" altLang="en-US" smtClean="0"/>
              <a:t>‹#›</a:t>
            </a:fld>
            <a:endParaRPr lang="zh-CN" altLang="en-US"/>
          </a:p>
        </p:txBody>
      </p:sp>
    </p:spTree>
    <p:extLst>
      <p:ext uri="{BB962C8B-B14F-4D97-AF65-F5344CB8AC3E}">
        <p14:creationId xmlns:p14="http://schemas.microsoft.com/office/powerpoint/2010/main" val="848639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C25D463-4F53-4B59-8118-2F26743B353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9079D81-AF9E-4255-B6E6-C99F2102CCB5}"/>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2B6F646-6AFD-4299-9366-B8338D121EA8}"/>
              </a:ext>
            </a:extLst>
          </p:cNvPr>
          <p:cNvSpPr>
            <a:spLocks noGrp="1"/>
          </p:cNvSpPr>
          <p:nvPr>
            <p:ph type="dt" sz="half" idx="10"/>
          </p:nvPr>
        </p:nvSpPr>
        <p:spPr/>
        <p:txBody>
          <a:bodyPr/>
          <a:lstStyle/>
          <a:p>
            <a:fld id="{B9BD62B6-848B-4173-8DE2-8476D2F37BE0}" type="datetimeFigureOut">
              <a:rPr lang="zh-CN" altLang="en-US" smtClean="0"/>
              <a:t>2020/3/12</a:t>
            </a:fld>
            <a:endParaRPr lang="zh-CN" altLang="en-US"/>
          </a:p>
        </p:txBody>
      </p:sp>
      <p:sp>
        <p:nvSpPr>
          <p:cNvPr id="5" name="页脚占位符 4">
            <a:extLst>
              <a:ext uri="{FF2B5EF4-FFF2-40B4-BE49-F238E27FC236}">
                <a16:creationId xmlns:a16="http://schemas.microsoft.com/office/drawing/2014/main" id="{7D5D89AC-5EAB-4103-A462-D12039AB9B5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974CD93-269E-4134-A74C-1BA9D285C2C7}"/>
              </a:ext>
            </a:extLst>
          </p:cNvPr>
          <p:cNvSpPr>
            <a:spLocks noGrp="1"/>
          </p:cNvSpPr>
          <p:nvPr>
            <p:ph type="sldNum" sz="quarter" idx="12"/>
          </p:nvPr>
        </p:nvSpPr>
        <p:spPr/>
        <p:txBody>
          <a:bodyPr/>
          <a:lstStyle/>
          <a:p>
            <a:fld id="{D7C92201-9C03-4B44-93D0-848174B88448}" type="slidenum">
              <a:rPr lang="zh-CN" altLang="en-US" smtClean="0"/>
              <a:t>‹#›</a:t>
            </a:fld>
            <a:endParaRPr lang="zh-CN" altLang="en-US"/>
          </a:p>
        </p:txBody>
      </p:sp>
    </p:spTree>
    <p:extLst>
      <p:ext uri="{BB962C8B-B14F-4D97-AF65-F5344CB8AC3E}">
        <p14:creationId xmlns:p14="http://schemas.microsoft.com/office/powerpoint/2010/main" val="1205436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42386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3C7894BE-1EE1-45A5-9E37-F34F7B7BBDB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935495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C3AA10F-C089-4C30-B2FD-18D45D88E19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69313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C3AA10F-C089-4C30-B2FD-18D45D88E19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矩形 2">
            <a:extLst>
              <a:ext uri="{FF2B5EF4-FFF2-40B4-BE49-F238E27FC236}">
                <a16:creationId xmlns:a16="http://schemas.microsoft.com/office/drawing/2014/main" id="{F08F95BE-715C-42FD-A67D-2C7315D934E6}"/>
              </a:ext>
            </a:extLst>
          </p:cNvPr>
          <p:cNvSpPr/>
          <p:nvPr userDrawn="1"/>
        </p:nvSpPr>
        <p:spPr>
          <a:xfrm>
            <a:off x="320040" y="293914"/>
            <a:ext cx="11593285" cy="6328955"/>
          </a:xfrm>
          <a:prstGeom prst="rect">
            <a:avLst/>
          </a:prstGeom>
          <a:solidFill>
            <a:schemeClr val="bg1"/>
          </a:solidFill>
          <a:ln w="76200">
            <a:solidFill>
              <a:srgbClr val="E8DE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9151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8D82F1-3F1E-42E2-B703-918277BE2F2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2E229DF-4351-4F15-B95A-0FDDCDCD3679}"/>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E6F18FF-7EB2-44BD-8CD9-29A20193771E}"/>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7697CC34-B421-4C34-91F5-31F7022D919A}"/>
              </a:ext>
            </a:extLst>
          </p:cNvPr>
          <p:cNvSpPr>
            <a:spLocks noGrp="1"/>
          </p:cNvSpPr>
          <p:nvPr>
            <p:ph type="dt" sz="half" idx="10"/>
          </p:nvPr>
        </p:nvSpPr>
        <p:spPr/>
        <p:txBody>
          <a:bodyPr/>
          <a:lstStyle/>
          <a:p>
            <a:fld id="{B9BD62B6-848B-4173-8DE2-8476D2F37BE0}" type="datetimeFigureOut">
              <a:rPr lang="zh-CN" altLang="en-US" smtClean="0"/>
              <a:t>2020/3/12</a:t>
            </a:fld>
            <a:endParaRPr lang="zh-CN" altLang="en-US"/>
          </a:p>
        </p:txBody>
      </p:sp>
      <p:sp>
        <p:nvSpPr>
          <p:cNvPr id="6" name="页脚占位符 5">
            <a:extLst>
              <a:ext uri="{FF2B5EF4-FFF2-40B4-BE49-F238E27FC236}">
                <a16:creationId xmlns:a16="http://schemas.microsoft.com/office/drawing/2014/main" id="{57C8CF16-5E3C-40F3-A8EF-BE81EF7A9D2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95AEB11-6793-4ADD-8A40-B062FF0EF449}"/>
              </a:ext>
            </a:extLst>
          </p:cNvPr>
          <p:cNvSpPr>
            <a:spLocks noGrp="1"/>
          </p:cNvSpPr>
          <p:nvPr>
            <p:ph type="sldNum" sz="quarter" idx="12"/>
          </p:nvPr>
        </p:nvSpPr>
        <p:spPr/>
        <p:txBody>
          <a:bodyPr/>
          <a:lstStyle/>
          <a:p>
            <a:fld id="{D7C92201-9C03-4B44-93D0-848174B88448}" type="slidenum">
              <a:rPr lang="zh-CN" altLang="en-US" smtClean="0"/>
              <a:t>‹#›</a:t>
            </a:fld>
            <a:endParaRPr lang="zh-CN" altLang="en-US"/>
          </a:p>
        </p:txBody>
      </p:sp>
    </p:spTree>
    <p:extLst>
      <p:ext uri="{BB962C8B-B14F-4D97-AF65-F5344CB8AC3E}">
        <p14:creationId xmlns:p14="http://schemas.microsoft.com/office/powerpoint/2010/main" val="3633983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9BB121-A4B8-459C-9679-567D92F02A0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0B4DA7E-0CD5-4847-86CB-C07578991A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269F21C3-79F7-4563-BE36-7D2A1889A8E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2CE86B0-0D78-49B3-A419-766C7E2744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931FAE5-F640-4DB1-9C26-F5E84072839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6A06DEB-216E-482C-8BBE-DF5AE3F2013A}"/>
              </a:ext>
            </a:extLst>
          </p:cNvPr>
          <p:cNvSpPr>
            <a:spLocks noGrp="1"/>
          </p:cNvSpPr>
          <p:nvPr>
            <p:ph type="dt" sz="half" idx="10"/>
          </p:nvPr>
        </p:nvSpPr>
        <p:spPr/>
        <p:txBody>
          <a:bodyPr/>
          <a:lstStyle/>
          <a:p>
            <a:fld id="{B9BD62B6-848B-4173-8DE2-8476D2F37BE0}" type="datetimeFigureOut">
              <a:rPr lang="zh-CN" altLang="en-US" smtClean="0"/>
              <a:t>2020/3/12</a:t>
            </a:fld>
            <a:endParaRPr lang="zh-CN" altLang="en-US"/>
          </a:p>
        </p:txBody>
      </p:sp>
      <p:sp>
        <p:nvSpPr>
          <p:cNvPr id="8" name="页脚占位符 7">
            <a:extLst>
              <a:ext uri="{FF2B5EF4-FFF2-40B4-BE49-F238E27FC236}">
                <a16:creationId xmlns:a16="http://schemas.microsoft.com/office/drawing/2014/main" id="{DDDC0D02-D72B-4E73-81E2-33AC243B5529}"/>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44B03B75-5DE8-49D2-BB7C-02D7553674AA}"/>
              </a:ext>
            </a:extLst>
          </p:cNvPr>
          <p:cNvSpPr>
            <a:spLocks noGrp="1"/>
          </p:cNvSpPr>
          <p:nvPr>
            <p:ph type="sldNum" sz="quarter" idx="12"/>
          </p:nvPr>
        </p:nvSpPr>
        <p:spPr/>
        <p:txBody>
          <a:bodyPr/>
          <a:lstStyle/>
          <a:p>
            <a:fld id="{D7C92201-9C03-4B44-93D0-848174B88448}" type="slidenum">
              <a:rPr lang="zh-CN" altLang="en-US" smtClean="0"/>
              <a:t>‹#›</a:t>
            </a:fld>
            <a:endParaRPr lang="zh-CN" altLang="en-US"/>
          </a:p>
        </p:txBody>
      </p:sp>
      <p:sp>
        <p:nvSpPr>
          <p:cNvPr id="11" name="矩形 10"/>
          <p:cNvSpPr/>
          <p:nvPr userDrawn="1"/>
        </p:nvSpPr>
        <p:spPr>
          <a:xfrm>
            <a:off x="9100364" y="6460334"/>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2854225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BA7D05-4E0D-4B86-A022-1AD8F10578A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1BCBAE3-0018-4CFC-8FA4-175E808EAE70}"/>
              </a:ext>
            </a:extLst>
          </p:cNvPr>
          <p:cNvSpPr>
            <a:spLocks noGrp="1"/>
          </p:cNvSpPr>
          <p:nvPr>
            <p:ph type="dt" sz="half" idx="10"/>
          </p:nvPr>
        </p:nvSpPr>
        <p:spPr/>
        <p:txBody>
          <a:bodyPr/>
          <a:lstStyle/>
          <a:p>
            <a:fld id="{B9BD62B6-848B-4173-8DE2-8476D2F37BE0}" type="datetimeFigureOut">
              <a:rPr lang="zh-CN" altLang="en-US" smtClean="0"/>
              <a:t>2020/3/12</a:t>
            </a:fld>
            <a:endParaRPr lang="zh-CN" altLang="en-US"/>
          </a:p>
        </p:txBody>
      </p:sp>
      <p:sp>
        <p:nvSpPr>
          <p:cNvPr id="4" name="页脚占位符 3">
            <a:extLst>
              <a:ext uri="{FF2B5EF4-FFF2-40B4-BE49-F238E27FC236}">
                <a16:creationId xmlns:a16="http://schemas.microsoft.com/office/drawing/2014/main" id="{92828700-CAC5-45FD-9090-B68844A495A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C9D0952F-3903-4ACD-BB6B-7D4B24735ADA}"/>
              </a:ext>
            </a:extLst>
          </p:cNvPr>
          <p:cNvSpPr>
            <a:spLocks noGrp="1"/>
          </p:cNvSpPr>
          <p:nvPr>
            <p:ph type="sldNum" sz="quarter" idx="12"/>
          </p:nvPr>
        </p:nvSpPr>
        <p:spPr/>
        <p:txBody>
          <a:bodyPr/>
          <a:lstStyle/>
          <a:p>
            <a:fld id="{D7C92201-9C03-4B44-93D0-848174B88448}" type="slidenum">
              <a:rPr lang="zh-CN" altLang="en-US" smtClean="0"/>
              <a:t>‹#›</a:t>
            </a:fld>
            <a:endParaRPr lang="zh-CN" altLang="en-US"/>
          </a:p>
        </p:txBody>
      </p:sp>
    </p:spTree>
    <p:extLst>
      <p:ext uri="{BB962C8B-B14F-4D97-AF65-F5344CB8AC3E}">
        <p14:creationId xmlns:p14="http://schemas.microsoft.com/office/powerpoint/2010/main" val="1214575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EE087E1-42BB-4A56-9E47-5389045FD778}"/>
              </a:ext>
            </a:extLst>
          </p:cNvPr>
          <p:cNvSpPr>
            <a:spLocks noGrp="1"/>
          </p:cNvSpPr>
          <p:nvPr>
            <p:ph type="dt" sz="half" idx="10"/>
          </p:nvPr>
        </p:nvSpPr>
        <p:spPr/>
        <p:txBody>
          <a:bodyPr/>
          <a:lstStyle/>
          <a:p>
            <a:fld id="{B9BD62B6-848B-4173-8DE2-8476D2F37BE0}" type="datetimeFigureOut">
              <a:rPr lang="zh-CN" altLang="en-US" smtClean="0"/>
              <a:t>2020/3/12</a:t>
            </a:fld>
            <a:endParaRPr lang="zh-CN" altLang="en-US"/>
          </a:p>
        </p:txBody>
      </p:sp>
      <p:sp>
        <p:nvSpPr>
          <p:cNvPr id="3" name="页脚占位符 2">
            <a:extLst>
              <a:ext uri="{FF2B5EF4-FFF2-40B4-BE49-F238E27FC236}">
                <a16:creationId xmlns:a16="http://schemas.microsoft.com/office/drawing/2014/main" id="{92DF9FA5-4B62-46AE-942A-5ECBA21BF90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8601FE8-8A71-4BF6-949F-3DF74D6B4304}"/>
              </a:ext>
            </a:extLst>
          </p:cNvPr>
          <p:cNvSpPr>
            <a:spLocks noGrp="1"/>
          </p:cNvSpPr>
          <p:nvPr>
            <p:ph type="sldNum" sz="quarter" idx="12"/>
          </p:nvPr>
        </p:nvSpPr>
        <p:spPr/>
        <p:txBody>
          <a:bodyPr/>
          <a:lstStyle/>
          <a:p>
            <a:fld id="{D7C92201-9C03-4B44-93D0-848174B88448}" type="slidenum">
              <a:rPr lang="zh-CN" altLang="en-US" smtClean="0"/>
              <a:t>‹#›</a:t>
            </a:fld>
            <a:endParaRPr lang="zh-CN" altLang="en-US"/>
          </a:p>
        </p:txBody>
      </p:sp>
    </p:spTree>
    <p:extLst>
      <p:ext uri="{BB962C8B-B14F-4D97-AF65-F5344CB8AC3E}">
        <p14:creationId xmlns:p14="http://schemas.microsoft.com/office/powerpoint/2010/main" val="3929634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1081D0-AB5B-4520-87B3-A371B2FE229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790E4D1-71D4-41E6-B25E-4652943D1E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B646431-EF45-4FE3-8CD0-30D1EE167A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91DEAC3-6197-4A5A-898A-03C1B2BA703D}"/>
              </a:ext>
            </a:extLst>
          </p:cNvPr>
          <p:cNvSpPr>
            <a:spLocks noGrp="1"/>
          </p:cNvSpPr>
          <p:nvPr>
            <p:ph type="dt" sz="half" idx="10"/>
          </p:nvPr>
        </p:nvSpPr>
        <p:spPr/>
        <p:txBody>
          <a:bodyPr/>
          <a:lstStyle/>
          <a:p>
            <a:fld id="{B9BD62B6-848B-4173-8DE2-8476D2F37BE0}" type="datetimeFigureOut">
              <a:rPr lang="zh-CN" altLang="en-US" smtClean="0"/>
              <a:t>2020/3/12</a:t>
            </a:fld>
            <a:endParaRPr lang="zh-CN" altLang="en-US"/>
          </a:p>
        </p:txBody>
      </p:sp>
      <p:sp>
        <p:nvSpPr>
          <p:cNvPr id="6" name="页脚占位符 5">
            <a:extLst>
              <a:ext uri="{FF2B5EF4-FFF2-40B4-BE49-F238E27FC236}">
                <a16:creationId xmlns:a16="http://schemas.microsoft.com/office/drawing/2014/main" id="{B577A40D-F5E4-448F-880C-C7EC91F2FC4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C31F671-B852-45C0-B465-12042D12999D}"/>
              </a:ext>
            </a:extLst>
          </p:cNvPr>
          <p:cNvSpPr>
            <a:spLocks noGrp="1"/>
          </p:cNvSpPr>
          <p:nvPr>
            <p:ph type="sldNum" sz="quarter" idx="12"/>
          </p:nvPr>
        </p:nvSpPr>
        <p:spPr/>
        <p:txBody>
          <a:bodyPr/>
          <a:lstStyle/>
          <a:p>
            <a:fld id="{D7C92201-9C03-4B44-93D0-848174B88448}" type="slidenum">
              <a:rPr lang="zh-CN" altLang="en-US" smtClean="0"/>
              <a:t>‹#›</a:t>
            </a:fld>
            <a:endParaRPr lang="zh-CN" altLang="en-US"/>
          </a:p>
        </p:txBody>
      </p:sp>
    </p:spTree>
    <p:extLst>
      <p:ext uri="{BB962C8B-B14F-4D97-AF65-F5344CB8AC3E}">
        <p14:creationId xmlns:p14="http://schemas.microsoft.com/office/powerpoint/2010/main" val="1342567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6D73495-4118-49F6-A27F-458A230D5E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90D0974-EE83-43B5-B102-E65212F115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35C5D0F-D07D-48EC-9418-6E21B3C5CF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BD62B6-848B-4173-8DE2-8476D2F37BE0}" type="datetimeFigureOut">
              <a:rPr lang="zh-CN" altLang="en-US" smtClean="0"/>
              <a:t>2020/3/12</a:t>
            </a:fld>
            <a:endParaRPr lang="zh-CN" altLang="en-US"/>
          </a:p>
        </p:txBody>
      </p:sp>
      <p:sp>
        <p:nvSpPr>
          <p:cNvPr id="5" name="页脚占位符 4">
            <a:extLst>
              <a:ext uri="{FF2B5EF4-FFF2-40B4-BE49-F238E27FC236}">
                <a16:creationId xmlns:a16="http://schemas.microsoft.com/office/drawing/2014/main" id="{99D4031A-743E-4913-B484-74C0609109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D681EE5-7B09-45A3-90DD-6FFCBB3897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C92201-9C03-4B44-93D0-848174B88448}" type="slidenum">
              <a:rPr lang="zh-CN" altLang="en-US" smtClean="0"/>
              <a:t>‹#›</a:t>
            </a:fld>
            <a:endParaRPr lang="zh-CN" altLang="en-US"/>
          </a:p>
        </p:txBody>
      </p:sp>
    </p:spTree>
    <p:extLst>
      <p:ext uri="{BB962C8B-B14F-4D97-AF65-F5344CB8AC3E}">
        <p14:creationId xmlns:p14="http://schemas.microsoft.com/office/powerpoint/2010/main" val="247691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hyperlink" Target="https://www.freeppt7.com/" TargetMode="External"/><Relationship Id="rId4" Type="http://schemas.openxmlformats.org/officeDocument/2006/relationships/tags" Target="../tags/tag5.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44.xml"/><Relationship Id="rId5" Type="http://schemas.openxmlformats.org/officeDocument/2006/relationships/image" Target="../media/image13.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45.xml"/><Relationship Id="rId5" Type="http://schemas.openxmlformats.org/officeDocument/2006/relationships/image" Target="../media/image17.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19.jp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image" Target="../media/image23.jpeg"/><Relationship Id="rId3" Type="http://schemas.openxmlformats.org/officeDocument/2006/relationships/tags" Target="../tags/tag55.xml"/><Relationship Id="rId7" Type="http://schemas.openxmlformats.org/officeDocument/2006/relationships/tags" Target="../tags/tag59.xml"/><Relationship Id="rId12" Type="http://schemas.openxmlformats.org/officeDocument/2006/relationships/image" Target="../media/image22.jpe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image" Target="../media/image5.png"/><Relationship Id="rId5" Type="http://schemas.openxmlformats.org/officeDocument/2006/relationships/tags" Target="../tags/tag57.xml"/><Relationship Id="rId10" Type="http://schemas.openxmlformats.org/officeDocument/2006/relationships/notesSlide" Target="../notesSlides/notesSlide16.xml"/><Relationship Id="rId4" Type="http://schemas.openxmlformats.org/officeDocument/2006/relationships/tags" Target="../tags/tag56.xml"/><Relationship Id="rId9" Type="http://schemas.openxmlformats.org/officeDocument/2006/relationships/slideLayout" Target="../slideLayouts/slideLayout8.xml"/><Relationship Id="rId1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61.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28.jpe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notesSlide" Target="../notesSlides/notesSlide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Layout" Target="../slideLayouts/slideLayout2.xml"/><Relationship Id="rId5" Type="http://schemas.openxmlformats.org/officeDocument/2006/relationships/tags" Target="../tags/tag13.xml"/><Relationship Id="rId4" Type="http://schemas.openxmlformats.org/officeDocument/2006/relationships/tags" Target="../tags/tag12.xml"/></Relationships>
</file>

<file path=ppt/slides/_rels/slide20.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notesSlide" Target="../notesSlides/notesSlide20.xml"/><Relationship Id="rId7" Type="http://schemas.openxmlformats.org/officeDocument/2006/relationships/image" Target="../media/image30.jpeg"/><Relationship Id="rId2" Type="http://schemas.openxmlformats.org/officeDocument/2006/relationships/slideLayout" Target="../slideLayouts/slideLayout8.xml"/><Relationship Id="rId1" Type="http://schemas.openxmlformats.org/officeDocument/2006/relationships/tags" Target="../tags/tag62.xml"/><Relationship Id="rId6" Type="http://schemas.openxmlformats.org/officeDocument/2006/relationships/image" Target="../media/image27.png"/><Relationship Id="rId5" Type="http://schemas.openxmlformats.org/officeDocument/2006/relationships/image" Target="../media/image29.jpe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9"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tags" Target="../tags/tag70.xml"/><Relationship Id="rId5" Type="http://schemas.openxmlformats.org/officeDocument/2006/relationships/image" Target="../media/image34.jpe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9.jp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chart" Target="../charts/chart2.xml"/></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73.xml"/><Relationship Id="rId7" Type="http://schemas.openxmlformats.org/officeDocument/2006/relationships/tags" Target="../tags/tag77.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5" Type="http://schemas.openxmlformats.org/officeDocument/2006/relationships/tags" Target="../tags/tag75.xml"/><Relationship Id="rId10" Type="http://schemas.openxmlformats.org/officeDocument/2006/relationships/hyperlink" Target="https://www.freeppt7.com/" TargetMode="External"/><Relationship Id="rId4" Type="http://schemas.openxmlformats.org/officeDocument/2006/relationships/tags" Target="../tags/tag74.xml"/><Relationship Id="rId9"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16.xml"/><Relationship Id="rId7" Type="http://schemas.openxmlformats.org/officeDocument/2006/relationships/tags" Target="../tags/tag20.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21.xm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tags" Target="../tags/tag34.xml"/><Relationship Id="rId18" Type="http://schemas.openxmlformats.org/officeDocument/2006/relationships/image" Target="../media/image5.png"/><Relationship Id="rId3" Type="http://schemas.openxmlformats.org/officeDocument/2006/relationships/tags" Target="../tags/tag24.xml"/><Relationship Id="rId21" Type="http://schemas.openxmlformats.org/officeDocument/2006/relationships/image" Target="../media/image9.jpeg"/><Relationship Id="rId7" Type="http://schemas.openxmlformats.org/officeDocument/2006/relationships/tags" Target="../tags/tag28.xml"/><Relationship Id="rId12" Type="http://schemas.openxmlformats.org/officeDocument/2006/relationships/tags" Target="../tags/tag33.xml"/><Relationship Id="rId17" Type="http://schemas.openxmlformats.org/officeDocument/2006/relationships/notesSlide" Target="../notesSlides/notesSlide6.xml"/><Relationship Id="rId2" Type="http://schemas.openxmlformats.org/officeDocument/2006/relationships/tags" Target="../tags/tag23.xml"/><Relationship Id="rId16" Type="http://schemas.openxmlformats.org/officeDocument/2006/relationships/slideLayout" Target="../slideLayouts/slideLayout8.xml"/><Relationship Id="rId20" Type="http://schemas.openxmlformats.org/officeDocument/2006/relationships/image" Target="../media/image8.jpeg"/><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5" Type="http://schemas.openxmlformats.org/officeDocument/2006/relationships/tags" Target="../tags/tag26.xml"/><Relationship Id="rId15" Type="http://schemas.openxmlformats.org/officeDocument/2006/relationships/tags" Target="../tags/tag36.xml"/><Relationship Id="rId10" Type="http://schemas.openxmlformats.org/officeDocument/2006/relationships/tags" Target="../tags/tag31.xml"/><Relationship Id="rId19" Type="http://schemas.openxmlformats.org/officeDocument/2006/relationships/image" Target="../media/image7.jpeg"/><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tags" Target="../tags/tag3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39.xml"/><Relationship Id="rId7" Type="http://schemas.openxmlformats.org/officeDocument/2006/relationships/tags" Target="../tags/tag43.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9"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_文本框 22">
            <a:hlinkClick r:id="rId10"/>
            <a:extLst>
              <a:ext uri="{FF2B5EF4-FFF2-40B4-BE49-F238E27FC236}">
                <a16:creationId xmlns:a16="http://schemas.microsoft.com/office/drawing/2014/main" id="{A336B515-453E-498E-B74B-9AC0E313E8C1}"/>
              </a:ext>
            </a:extLst>
          </p:cNvPr>
          <p:cNvSpPr txBox="1"/>
          <p:nvPr>
            <p:custDataLst>
              <p:tags r:id="rId1"/>
            </p:custDataLst>
          </p:nvPr>
        </p:nvSpPr>
        <p:spPr>
          <a:xfrm>
            <a:off x="8346329" y="6053298"/>
            <a:ext cx="2337222" cy="276999"/>
          </a:xfrm>
          <a:prstGeom prst="rect">
            <a:avLst/>
          </a:prstGeom>
          <a:noFill/>
          <a:effectLst/>
        </p:spPr>
        <p:txBody>
          <a:bodyPr wrap="square" rtlCol="0">
            <a:spAutoFit/>
          </a:bodyPr>
          <a:lstStyle/>
          <a:p>
            <a:r>
              <a:rPr lang="en-US" altLang="zh-CN" sz="1200" dirty="0">
                <a:solidFill>
                  <a:schemeClr val="bg1">
                    <a:lumMod val="95000"/>
                  </a:schemeClr>
                </a:solidFill>
                <a:effectLst>
                  <a:innerShdw blurRad="63500" dist="50800" dir="13500000">
                    <a:schemeClr val="bg1">
                      <a:lumMod val="50000"/>
                      <a:alpha val="50000"/>
                    </a:schemeClr>
                  </a:innerShdw>
                </a:effectLst>
                <a:latin typeface="汉仪大宋简" panose="02010609000101010101" pitchFamily="49" charset="-122"/>
                <a:ea typeface="汉仪大宋简" panose="02010609000101010101" pitchFamily="49" charset="-122"/>
                <a:hlinkClick r:id="rId10">
                  <a:extLst>
                    <a:ext uri="{A12FA001-AC4F-418D-AE19-62706E023703}">
                      <ahyp:hlinkClr xmlns:ahyp="http://schemas.microsoft.com/office/drawing/2018/hyperlinkcolor" val="tx"/>
                    </a:ext>
                  </a:extLst>
                </a:hlinkClick>
              </a:rPr>
              <a:t>https://www.freeppt7.com</a:t>
            </a:r>
            <a:endParaRPr lang="zh-CN" altLang="en-US" sz="1200" dirty="0">
              <a:solidFill>
                <a:schemeClr val="bg1">
                  <a:lumMod val="95000"/>
                </a:schemeClr>
              </a:solidFill>
              <a:effectLst>
                <a:innerShdw blurRad="63500" dist="50800" dir="13500000">
                  <a:schemeClr val="bg1">
                    <a:lumMod val="50000"/>
                    <a:alpha val="50000"/>
                  </a:schemeClr>
                </a:innerShdw>
              </a:effectLst>
              <a:latin typeface="汉仪大宋简" panose="02010609000101010101" pitchFamily="49" charset="-122"/>
              <a:ea typeface="汉仪大宋简" panose="02010609000101010101" pitchFamily="49" charset="-122"/>
            </a:endParaRPr>
          </a:p>
        </p:txBody>
      </p:sp>
      <p:sp>
        <p:nvSpPr>
          <p:cNvPr id="13" name="矩形 12">
            <a:extLst>
              <a:ext uri="{FF2B5EF4-FFF2-40B4-BE49-F238E27FC236}">
                <a16:creationId xmlns:a16="http://schemas.microsoft.com/office/drawing/2014/main" id="{E7C8F1B9-9ED6-4D2E-93D7-CCCEB8E9EE52}"/>
              </a:ext>
            </a:extLst>
          </p:cNvPr>
          <p:cNvSpPr/>
          <p:nvPr/>
        </p:nvSpPr>
        <p:spPr>
          <a:xfrm>
            <a:off x="798045" y="3730635"/>
            <a:ext cx="4572794" cy="646339"/>
          </a:xfrm>
          <a:prstGeom prst="rect">
            <a:avLst/>
          </a:prstGeom>
        </p:spPr>
        <p:txBody>
          <a:bodyPr lIns="91448" tIns="45724" rIns="91448" bIns="45724">
            <a:spAutoFit/>
          </a:bodyPr>
          <a:lstStyle/>
          <a:p>
            <a:pPr algn="ctr"/>
            <a:r>
              <a:rPr lang="en-US" altLang="zh-CN" sz="1200" b="1" dirty="0">
                <a:solidFill>
                  <a:schemeClr val="bg1">
                    <a:lumMod val="65000"/>
                  </a:schemeClr>
                </a:solidFill>
              </a:rPr>
              <a:t>Chinese companies will no longer remain in the hard stage and they are also promoting a culture Chinese companies will no longer remain </a:t>
            </a:r>
          </a:p>
        </p:txBody>
      </p:sp>
      <p:sp>
        <p:nvSpPr>
          <p:cNvPr id="14" name="PA_库_文本框 21">
            <a:extLst>
              <a:ext uri="{FF2B5EF4-FFF2-40B4-BE49-F238E27FC236}">
                <a16:creationId xmlns:a16="http://schemas.microsoft.com/office/drawing/2014/main" id="{5256ED1B-F4FC-45BC-9EA8-BA4C79B79F7E}"/>
              </a:ext>
            </a:extLst>
          </p:cNvPr>
          <p:cNvSpPr txBox="1"/>
          <p:nvPr>
            <p:custDataLst>
              <p:tags r:id="rId2"/>
            </p:custDataLst>
          </p:nvPr>
        </p:nvSpPr>
        <p:spPr>
          <a:xfrm>
            <a:off x="172278" y="3075057"/>
            <a:ext cx="5824329" cy="707886"/>
          </a:xfrm>
          <a:prstGeom prst="rect">
            <a:avLst/>
          </a:prstGeom>
          <a:noFill/>
        </p:spPr>
        <p:txBody>
          <a:bodyPr vert="horz" wrap="square" rtlCol="0">
            <a:spAutoFit/>
          </a:bodyPr>
          <a:lstStyle/>
          <a:p>
            <a:pPr algn="ctr"/>
            <a:r>
              <a:rPr lang="en-US" altLang="zh-CN" sz="4000" spc="300" dirty="0">
                <a:solidFill>
                  <a:srgbClr val="E8DECA"/>
                </a:solidFill>
                <a:effectLst>
                  <a:innerShdw blurRad="63500" dist="50800" dir="13500000">
                    <a:prstClr val="black">
                      <a:alpha val="50000"/>
                    </a:prstClr>
                  </a:innerShdw>
                </a:effectLst>
                <a:latin typeface="Colonna MT Std" panose="04030504000000020006" pitchFamily="82" charset="0"/>
              </a:rPr>
              <a:t>COMPANY </a:t>
            </a:r>
            <a:r>
              <a:rPr lang="pt-BR" altLang="zh-CN" sz="4000" spc="300" dirty="0">
                <a:solidFill>
                  <a:srgbClr val="E8DECA"/>
                </a:solidFill>
                <a:effectLst>
                  <a:innerShdw blurRad="63500" dist="50800" dir="13500000">
                    <a:prstClr val="black">
                      <a:alpha val="50000"/>
                    </a:prstClr>
                  </a:innerShdw>
                </a:effectLst>
                <a:latin typeface="Colonna MT Std" panose="04030504000000020006" pitchFamily="82" charset="0"/>
              </a:rPr>
              <a:t>PROFILE</a:t>
            </a:r>
          </a:p>
        </p:txBody>
      </p:sp>
      <p:grpSp>
        <p:nvGrpSpPr>
          <p:cNvPr id="24" name="PA_组合 2">
            <a:extLst>
              <a:ext uri="{FF2B5EF4-FFF2-40B4-BE49-F238E27FC236}">
                <a16:creationId xmlns:a16="http://schemas.microsoft.com/office/drawing/2014/main" id="{54D8472C-2A40-4B9D-AEBF-578DB8C7C6FF}"/>
              </a:ext>
            </a:extLst>
          </p:cNvPr>
          <p:cNvGrpSpPr/>
          <p:nvPr>
            <p:custDataLst>
              <p:tags r:id="rId3"/>
            </p:custDataLst>
          </p:nvPr>
        </p:nvGrpSpPr>
        <p:grpSpPr>
          <a:xfrm>
            <a:off x="1731864" y="4555871"/>
            <a:ext cx="342636" cy="347492"/>
            <a:chOff x="4796805" y="-215900"/>
            <a:chExt cx="2093913" cy="2122488"/>
          </a:xfrm>
          <a:solidFill>
            <a:schemeClr val="bg1">
              <a:lumMod val="65000"/>
            </a:schemeClr>
          </a:solidFill>
        </p:grpSpPr>
        <p:sp>
          <p:nvSpPr>
            <p:cNvPr id="25" name="Freeform 6">
              <a:extLst>
                <a:ext uri="{FF2B5EF4-FFF2-40B4-BE49-F238E27FC236}">
                  <a16:creationId xmlns:a16="http://schemas.microsoft.com/office/drawing/2014/main" id="{7A79A697-E328-4AE8-8909-FE71536FDC52}"/>
                </a:ext>
              </a:extLst>
            </p:cNvPr>
            <p:cNvSpPr>
              <a:spLocks noEditPoints="1"/>
            </p:cNvSpPr>
            <p:nvPr/>
          </p:nvSpPr>
          <p:spPr bwMode="auto">
            <a:xfrm>
              <a:off x="4796805" y="-21590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noFill/>
            </a:ln>
          </p:spPr>
          <p:txBody>
            <a:bodyPr vert="horz" wrap="square" lIns="91440" tIns="45720" rIns="91440" bIns="45720" numCol="1" anchor="t" anchorCtr="0" compatLnSpc="1"/>
            <a:lstStyle/>
            <a:p>
              <a:endParaRPr lang="zh-CN" altLang="en-US">
                <a:solidFill>
                  <a:srgbClr val="C4261D"/>
                </a:solidFill>
              </a:endParaRPr>
            </a:p>
          </p:txBody>
        </p:sp>
        <p:sp>
          <p:nvSpPr>
            <p:cNvPr id="26" name="Freeform 7">
              <a:extLst>
                <a:ext uri="{FF2B5EF4-FFF2-40B4-BE49-F238E27FC236}">
                  <a16:creationId xmlns:a16="http://schemas.microsoft.com/office/drawing/2014/main" id="{3DEDEFB1-D1BA-4CEC-A0FF-A0913E2958E6}"/>
                </a:ext>
              </a:extLst>
            </p:cNvPr>
            <p:cNvSpPr>
              <a:spLocks noEditPoints="1"/>
            </p:cNvSpPr>
            <p:nvPr/>
          </p:nvSpPr>
          <p:spPr bwMode="auto">
            <a:xfrm>
              <a:off x="5168280" y="0"/>
              <a:ext cx="1360488" cy="1641475"/>
            </a:xfrm>
            <a:custGeom>
              <a:avLst/>
              <a:gdLst>
                <a:gd name="T0" fmla="*/ 870 w 1809"/>
                <a:gd name="T1" fmla="*/ 879 h 2152"/>
                <a:gd name="T2" fmla="*/ 870 w 1809"/>
                <a:gd name="T3" fmla="*/ 2152 h 2152"/>
                <a:gd name="T4" fmla="*/ 1809 w 1809"/>
                <a:gd name="T5" fmla="*/ 1820 h 2152"/>
                <a:gd name="T6" fmla="*/ 1809 w 1809"/>
                <a:gd name="T7" fmla="*/ 547 h 2152"/>
                <a:gd name="T8" fmla="*/ 870 w 1809"/>
                <a:gd name="T9" fmla="*/ 879 h 2152"/>
                <a:gd name="T10" fmla="*/ 785 w 1809"/>
                <a:gd name="T11" fmla="*/ 961 h 2152"/>
                <a:gd name="T12" fmla="*/ 785 w 1809"/>
                <a:gd name="T13" fmla="*/ 1138 h 2152"/>
                <a:gd name="T14" fmla="*/ 613 w 1809"/>
                <a:gd name="T15" fmla="*/ 1053 h 2152"/>
                <a:gd name="T16" fmla="*/ 613 w 1809"/>
                <a:gd name="T17" fmla="*/ 864 h 2152"/>
                <a:gd name="T18" fmla="*/ 785 w 1809"/>
                <a:gd name="T19" fmla="*/ 961 h 2152"/>
                <a:gd name="T20" fmla="*/ 1555 w 1809"/>
                <a:gd name="T21" fmla="*/ 410 h 2152"/>
                <a:gd name="T22" fmla="*/ 1507 w 1809"/>
                <a:gd name="T23" fmla="*/ 386 h 2152"/>
                <a:gd name="T24" fmla="*/ 602 w 1809"/>
                <a:gd name="T25" fmla="*/ 700 h 2152"/>
                <a:gd name="T26" fmla="*/ 576 w 1809"/>
                <a:gd name="T27" fmla="*/ 724 h 2152"/>
                <a:gd name="T28" fmla="*/ 576 w 1809"/>
                <a:gd name="T29" fmla="*/ 2017 h 2152"/>
                <a:gd name="T30" fmla="*/ 822 w 1809"/>
                <a:gd name="T31" fmla="*/ 2149 h 2152"/>
                <a:gd name="T32" fmla="*/ 822 w 1809"/>
                <a:gd name="T33" fmla="*/ 879 h 2152"/>
                <a:gd name="T34" fmla="*/ 622 w 1809"/>
                <a:gd name="T35" fmla="*/ 772 h 2152"/>
                <a:gd name="T36" fmla="*/ 625 w 1809"/>
                <a:gd name="T37" fmla="*/ 772 h 2152"/>
                <a:gd name="T38" fmla="*/ 1531 w 1809"/>
                <a:gd name="T39" fmla="*/ 457 h 2152"/>
                <a:gd name="T40" fmla="*/ 1555 w 1809"/>
                <a:gd name="T41" fmla="*/ 410 h 2152"/>
                <a:gd name="T42" fmla="*/ 209 w 1809"/>
                <a:gd name="T43" fmla="*/ 581 h 2152"/>
                <a:gd name="T44" fmla="*/ 209 w 1809"/>
                <a:gd name="T45" fmla="*/ 758 h 2152"/>
                <a:gd name="T46" fmla="*/ 37 w 1809"/>
                <a:gd name="T47" fmla="*/ 673 h 2152"/>
                <a:gd name="T48" fmla="*/ 37 w 1809"/>
                <a:gd name="T49" fmla="*/ 484 h 2152"/>
                <a:gd name="T50" fmla="*/ 209 w 1809"/>
                <a:gd name="T51" fmla="*/ 581 h 2152"/>
                <a:gd name="T52" fmla="*/ 978 w 1809"/>
                <a:gd name="T53" fmla="*/ 30 h 2152"/>
                <a:gd name="T54" fmla="*/ 931 w 1809"/>
                <a:gd name="T55" fmla="*/ 6 h 2152"/>
                <a:gd name="T56" fmla="*/ 25 w 1809"/>
                <a:gd name="T57" fmla="*/ 321 h 2152"/>
                <a:gd name="T58" fmla="*/ 0 w 1809"/>
                <a:gd name="T59" fmla="*/ 344 h 2152"/>
                <a:gd name="T60" fmla="*/ 0 w 1809"/>
                <a:gd name="T61" fmla="*/ 1638 h 2152"/>
                <a:gd name="T62" fmla="*/ 246 w 1809"/>
                <a:gd name="T63" fmla="*/ 1770 h 2152"/>
                <a:gd name="T64" fmla="*/ 246 w 1809"/>
                <a:gd name="T65" fmla="*/ 500 h 2152"/>
                <a:gd name="T66" fmla="*/ 46 w 1809"/>
                <a:gd name="T67" fmla="*/ 393 h 2152"/>
                <a:gd name="T68" fmla="*/ 49 w 1809"/>
                <a:gd name="T69" fmla="*/ 392 h 2152"/>
                <a:gd name="T70" fmla="*/ 954 w 1809"/>
                <a:gd name="T71" fmla="*/ 77 h 2152"/>
                <a:gd name="T72" fmla="*/ 978 w 1809"/>
                <a:gd name="T73" fmla="*/ 30 h 2152"/>
                <a:gd name="T74" fmla="*/ 497 w 1809"/>
                <a:gd name="T75" fmla="*/ 781 h 2152"/>
                <a:gd name="T76" fmla="*/ 497 w 1809"/>
                <a:gd name="T77" fmla="*/ 958 h 2152"/>
                <a:gd name="T78" fmla="*/ 325 w 1809"/>
                <a:gd name="T79" fmla="*/ 873 h 2152"/>
                <a:gd name="T80" fmla="*/ 325 w 1809"/>
                <a:gd name="T81" fmla="*/ 684 h 2152"/>
                <a:gd name="T82" fmla="*/ 497 w 1809"/>
                <a:gd name="T83" fmla="*/ 781 h 2152"/>
                <a:gd name="T84" fmla="*/ 1266 w 1809"/>
                <a:gd name="T85" fmla="*/ 230 h 2152"/>
                <a:gd name="T86" fmla="*/ 1219 w 1809"/>
                <a:gd name="T87" fmla="*/ 206 h 2152"/>
                <a:gd name="T88" fmla="*/ 313 w 1809"/>
                <a:gd name="T89" fmla="*/ 520 h 2152"/>
                <a:gd name="T90" fmla="*/ 288 w 1809"/>
                <a:gd name="T91" fmla="*/ 544 h 2152"/>
                <a:gd name="T92" fmla="*/ 288 w 1809"/>
                <a:gd name="T93" fmla="*/ 1837 h 2152"/>
                <a:gd name="T94" fmla="*/ 534 w 1809"/>
                <a:gd name="T95" fmla="*/ 1969 h 2152"/>
                <a:gd name="T96" fmla="*/ 534 w 1809"/>
                <a:gd name="T97" fmla="*/ 699 h 2152"/>
                <a:gd name="T98" fmla="*/ 334 w 1809"/>
                <a:gd name="T99" fmla="*/ 592 h 2152"/>
                <a:gd name="T100" fmla="*/ 337 w 1809"/>
                <a:gd name="T101" fmla="*/ 592 h 2152"/>
                <a:gd name="T102" fmla="*/ 1243 w 1809"/>
                <a:gd name="T103" fmla="*/ 277 h 2152"/>
                <a:gd name="T104" fmla="*/ 1266 w 1809"/>
                <a:gd name="T105" fmla="*/ 23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9" h="2152">
                  <a:moveTo>
                    <a:pt x="870" y="879"/>
                  </a:moveTo>
                  <a:lnTo>
                    <a:pt x="870" y="2152"/>
                  </a:lnTo>
                  <a:lnTo>
                    <a:pt x="1809" y="1820"/>
                  </a:lnTo>
                  <a:lnTo>
                    <a:pt x="1809" y="547"/>
                  </a:lnTo>
                  <a:lnTo>
                    <a:pt x="870" y="879"/>
                  </a:lnTo>
                  <a:close/>
                  <a:moveTo>
                    <a:pt x="785" y="961"/>
                  </a:moveTo>
                  <a:lnTo>
                    <a:pt x="785" y="1138"/>
                  </a:lnTo>
                  <a:cubicBezTo>
                    <a:pt x="699" y="1121"/>
                    <a:pt x="613" y="1053"/>
                    <a:pt x="613" y="1053"/>
                  </a:cubicBezTo>
                  <a:lnTo>
                    <a:pt x="613" y="864"/>
                  </a:lnTo>
                  <a:cubicBezTo>
                    <a:pt x="719" y="950"/>
                    <a:pt x="785" y="961"/>
                    <a:pt x="785" y="961"/>
                  </a:cubicBezTo>
                  <a:close/>
                  <a:moveTo>
                    <a:pt x="1555" y="410"/>
                  </a:moveTo>
                  <a:cubicBezTo>
                    <a:pt x="1548" y="390"/>
                    <a:pt x="1527" y="379"/>
                    <a:pt x="1507" y="386"/>
                  </a:cubicBezTo>
                  <a:lnTo>
                    <a:pt x="602" y="700"/>
                  </a:lnTo>
                  <a:cubicBezTo>
                    <a:pt x="590" y="704"/>
                    <a:pt x="580" y="713"/>
                    <a:pt x="576" y="724"/>
                  </a:cubicBezTo>
                  <a:lnTo>
                    <a:pt x="576" y="2017"/>
                  </a:lnTo>
                  <a:cubicBezTo>
                    <a:pt x="608" y="2080"/>
                    <a:pt x="741" y="2149"/>
                    <a:pt x="822" y="2149"/>
                  </a:cubicBezTo>
                  <a:lnTo>
                    <a:pt x="822" y="879"/>
                  </a:lnTo>
                  <a:cubicBezTo>
                    <a:pt x="779" y="873"/>
                    <a:pt x="682" y="822"/>
                    <a:pt x="622" y="772"/>
                  </a:cubicBezTo>
                  <a:cubicBezTo>
                    <a:pt x="623" y="772"/>
                    <a:pt x="624" y="772"/>
                    <a:pt x="625" y="772"/>
                  </a:cubicBezTo>
                  <a:lnTo>
                    <a:pt x="1531" y="457"/>
                  </a:lnTo>
                  <a:cubicBezTo>
                    <a:pt x="1550" y="450"/>
                    <a:pt x="1561" y="429"/>
                    <a:pt x="1555" y="410"/>
                  </a:cubicBezTo>
                  <a:close/>
                  <a:moveTo>
                    <a:pt x="209" y="581"/>
                  </a:moveTo>
                  <a:lnTo>
                    <a:pt x="209" y="758"/>
                  </a:lnTo>
                  <a:cubicBezTo>
                    <a:pt x="123" y="742"/>
                    <a:pt x="37" y="673"/>
                    <a:pt x="37" y="673"/>
                  </a:cubicBezTo>
                  <a:lnTo>
                    <a:pt x="37" y="484"/>
                  </a:lnTo>
                  <a:cubicBezTo>
                    <a:pt x="143" y="570"/>
                    <a:pt x="209" y="581"/>
                    <a:pt x="209" y="581"/>
                  </a:cubicBezTo>
                  <a:close/>
                  <a:moveTo>
                    <a:pt x="978" y="30"/>
                  </a:moveTo>
                  <a:cubicBezTo>
                    <a:pt x="972" y="11"/>
                    <a:pt x="951" y="0"/>
                    <a:pt x="931" y="6"/>
                  </a:cubicBezTo>
                  <a:lnTo>
                    <a:pt x="25" y="321"/>
                  </a:lnTo>
                  <a:cubicBezTo>
                    <a:pt x="14" y="325"/>
                    <a:pt x="3" y="334"/>
                    <a:pt x="0" y="344"/>
                  </a:cubicBezTo>
                  <a:lnTo>
                    <a:pt x="0" y="1638"/>
                  </a:lnTo>
                  <a:cubicBezTo>
                    <a:pt x="32" y="1700"/>
                    <a:pt x="165" y="1770"/>
                    <a:pt x="246" y="1770"/>
                  </a:cubicBezTo>
                  <a:lnTo>
                    <a:pt x="246" y="500"/>
                  </a:lnTo>
                  <a:cubicBezTo>
                    <a:pt x="203" y="493"/>
                    <a:pt x="106" y="443"/>
                    <a:pt x="46" y="393"/>
                  </a:cubicBezTo>
                  <a:cubicBezTo>
                    <a:pt x="47" y="393"/>
                    <a:pt x="48" y="392"/>
                    <a:pt x="49" y="392"/>
                  </a:cubicBezTo>
                  <a:lnTo>
                    <a:pt x="954" y="77"/>
                  </a:lnTo>
                  <a:cubicBezTo>
                    <a:pt x="974" y="71"/>
                    <a:pt x="985" y="50"/>
                    <a:pt x="978" y="30"/>
                  </a:cubicBezTo>
                  <a:close/>
                  <a:moveTo>
                    <a:pt x="497" y="781"/>
                  </a:moveTo>
                  <a:lnTo>
                    <a:pt x="497" y="958"/>
                  </a:lnTo>
                  <a:cubicBezTo>
                    <a:pt x="411" y="941"/>
                    <a:pt x="325" y="873"/>
                    <a:pt x="325" y="873"/>
                  </a:cubicBezTo>
                  <a:lnTo>
                    <a:pt x="325" y="684"/>
                  </a:lnTo>
                  <a:cubicBezTo>
                    <a:pt x="431" y="770"/>
                    <a:pt x="497" y="781"/>
                    <a:pt x="497" y="781"/>
                  </a:cubicBezTo>
                  <a:close/>
                  <a:moveTo>
                    <a:pt x="1266" y="230"/>
                  </a:moveTo>
                  <a:cubicBezTo>
                    <a:pt x="1260" y="210"/>
                    <a:pt x="1239" y="199"/>
                    <a:pt x="1219" y="206"/>
                  </a:cubicBezTo>
                  <a:lnTo>
                    <a:pt x="313" y="520"/>
                  </a:lnTo>
                  <a:cubicBezTo>
                    <a:pt x="302" y="524"/>
                    <a:pt x="291" y="533"/>
                    <a:pt x="288" y="544"/>
                  </a:cubicBezTo>
                  <a:lnTo>
                    <a:pt x="288" y="1837"/>
                  </a:lnTo>
                  <a:cubicBezTo>
                    <a:pt x="320" y="1900"/>
                    <a:pt x="453" y="1969"/>
                    <a:pt x="534" y="1969"/>
                  </a:cubicBezTo>
                  <a:lnTo>
                    <a:pt x="534" y="699"/>
                  </a:lnTo>
                  <a:cubicBezTo>
                    <a:pt x="491" y="693"/>
                    <a:pt x="394" y="642"/>
                    <a:pt x="334" y="592"/>
                  </a:cubicBezTo>
                  <a:cubicBezTo>
                    <a:pt x="335" y="592"/>
                    <a:pt x="336" y="592"/>
                    <a:pt x="337" y="592"/>
                  </a:cubicBezTo>
                  <a:lnTo>
                    <a:pt x="1243" y="277"/>
                  </a:lnTo>
                  <a:cubicBezTo>
                    <a:pt x="1262" y="270"/>
                    <a:pt x="1273" y="249"/>
                    <a:pt x="1266" y="230"/>
                  </a:cubicBezTo>
                  <a:close/>
                </a:path>
              </a:pathLst>
            </a:custGeom>
            <a:grpFill/>
            <a:ln w="3175">
              <a:noFill/>
            </a:ln>
          </p:spPr>
          <p:txBody>
            <a:bodyPr vert="horz" wrap="square" lIns="91440" tIns="45720" rIns="91440" bIns="45720" numCol="1" anchor="t" anchorCtr="0" compatLnSpc="1"/>
            <a:lstStyle/>
            <a:p>
              <a:endParaRPr lang="zh-CN" altLang="en-US">
                <a:solidFill>
                  <a:srgbClr val="C4261D"/>
                </a:solidFill>
              </a:endParaRPr>
            </a:p>
          </p:txBody>
        </p:sp>
      </p:grpSp>
      <p:grpSp>
        <p:nvGrpSpPr>
          <p:cNvPr id="27" name="PA_组合 5">
            <a:extLst>
              <a:ext uri="{FF2B5EF4-FFF2-40B4-BE49-F238E27FC236}">
                <a16:creationId xmlns:a16="http://schemas.microsoft.com/office/drawing/2014/main" id="{6AAAA8C7-D517-40B3-A2CA-D04C2B9E7EC7}"/>
              </a:ext>
            </a:extLst>
          </p:cNvPr>
          <p:cNvGrpSpPr/>
          <p:nvPr>
            <p:custDataLst>
              <p:tags r:id="rId4"/>
            </p:custDataLst>
          </p:nvPr>
        </p:nvGrpSpPr>
        <p:grpSpPr>
          <a:xfrm>
            <a:off x="2330957" y="4555871"/>
            <a:ext cx="342636" cy="347492"/>
            <a:chOff x="7772329" y="-1123557"/>
            <a:chExt cx="465708" cy="472063"/>
          </a:xfrm>
          <a:solidFill>
            <a:schemeClr val="bg1">
              <a:lumMod val="65000"/>
            </a:schemeClr>
          </a:solidFill>
        </p:grpSpPr>
        <p:sp>
          <p:nvSpPr>
            <p:cNvPr id="28" name="Freeform 5">
              <a:extLst>
                <a:ext uri="{FF2B5EF4-FFF2-40B4-BE49-F238E27FC236}">
                  <a16:creationId xmlns:a16="http://schemas.microsoft.com/office/drawing/2014/main" id="{32AD9553-7FAD-4DCF-82D6-CA6DE0A51515}"/>
                </a:ext>
              </a:extLst>
            </p:cNvPr>
            <p:cNvSpPr>
              <a:spLocks noEditPoints="1"/>
            </p:cNvSpPr>
            <p:nvPr/>
          </p:nvSpPr>
          <p:spPr bwMode="auto">
            <a:xfrm>
              <a:off x="7866603" y="-1084628"/>
              <a:ext cx="277160" cy="398943"/>
            </a:xfrm>
            <a:custGeom>
              <a:avLst/>
              <a:gdLst>
                <a:gd name="T0" fmla="*/ 370 w 780"/>
                <a:gd name="T1" fmla="*/ 732 h 1139"/>
                <a:gd name="T2" fmla="*/ 498 w 780"/>
                <a:gd name="T3" fmla="*/ 660 h 1139"/>
                <a:gd name="T4" fmla="*/ 578 w 780"/>
                <a:gd name="T5" fmla="*/ 682 h 1139"/>
                <a:gd name="T6" fmla="*/ 653 w 780"/>
                <a:gd name="T7" fmla="*/ 535 h 1139"/>
                <a:gd name="T8" fmla="*/ 709 w 780"/>
                <a:gd name="T9" fmla="*/ 494 h 1139"/>
                <a:gd name="T10" fmla="*/ 711 w 780"/>
                <a:gd name="T11" fmla="*/ 316 h 1139"/>
                <a:gd name="T12" fmla="*/ 657 w 780"/>
                <a:gd name="T13" fmla="*/ 274 h 1139"/>
                <a:gd name="T14" fmla="*/ 596 w 780"/>
                <a:gd name="T15" fmla="*/ 128 h 1139"/>
                <a:gd name="T16" fmla="*/ 531 w 780"/>
                <a:gd name="T17" fmla="*/ 141 h 1139"/>
                <a:gd name="T18" fmla="*/ 409 w 780"/>
                <a:gd name="T19" fmla="*/ 69 h 1139"/>
                <a:gd name="T20" fmla="*/ 380 w 780"/>
                <a:gd name="T21" fmla="*/ 69 h 1139"/>
                <a:gd name="T22" fmla="*/ 289 w 780"/>
                <a:gd name="T23" fmla="*/ 140 h 1139"/>
                <a:gd name="T24" fmla="*/ 260 w 780"/>
                <a:gd name="T25" fmla="*/ 132 h 1139"/>
                <a:gd name="T26" fmla="*/ 187 w 780"/>
                <a:gd name="T27" fmla="*/ 138 h 1139"/>
                <a:gd name="T28" fmla="*/ 80 w 780"/>
                <a:gd name="T29" fmla="*/ 280 h 1139"/>
                <a:gd name="T30" fmla="*/ 99 w 780"/>
                <a:gd name="T31" fmla="*/ 346 h 1139"/>
                <a:gd name="T32" fmla="*/ 64 w 780"/>
                <a:gd name="T33" fmla="*/ 501 h 1139"/>
                <a:gd name="T34" fmla="*/ 181 w 780"/>
                <a:gd name="T35" fmla="*/ 609 h 1139"/>
                <a:gd name="T36" fmla="*/ 194 w 780"/>
                <a:gd name="T37" fmla="*/ 676 h 1139"/>
                <a:gd name="T38" fmla="*/ 272 w 780"/>
                <a:gd name="T39" fmla="*/ 657 h 1139"/>
                <a:gd name="T40" fmla="*/ 294 w 780"/>
                <a:gd name="T41" fmla="*/ 726 h 1139"/>
                <a:gd name="T42" fmla="*/ 221 w 780"/>
                <a:gd name="T43" fmla="*/ 731 h 1139"/>
                <a:gd name="T44" fmla="*/ 121 w 780"/>
                <a:gd name="T45" fmla="*/ 608 h 1139"/>
                <a:gd name="T46" fmla="*/ 7 w 780"/>
                <a:gd name="T47" fmla="*/ 519 h 1139"/>
                <a:gd name="T48" fmla="*/ 51 w 780"/>
                <a:gd name="T49" fmla="*/ 381 h 1139"/>
                <a:gd name="T50" fmla="*/ 64 w 780"/>
                <a:gd name="T51" fmla="*/ 223 h 1139"/>
                <a:gd name="T52" fmla="*/ 127 w 780"/>
                <a:gd name="T53" fmla="*/ 138 h 1139"/>
                <a:gd name="T54" fmla="*/ 276 w 780"/>
                <a:gd name="T55" fmla="*/ 75 h 1139"/>
                <a:gd name="T56" fmla="*/ 298 w 780"/>
                <a:gd name="T57" fmla="*/ 81 h 1139"/>
                <a:gd name="T58" fmla="*/ 394 w 780"/>
                <a:gd name="T59" fmla="*/ 0 h 1139"/>
                <a:gd name="T60" fmla="*/ 508 w 780"/>
                <a:gd name="T61" fmla="*/ 85 h 1139"/>
                <a:gd name="T62" fmla="*/ 638 w 780"/>
                <a:gd name="T63" fmla="*/ 87 h 1139"/>
                <a:gd name="T64" fmla="*/ 675 w 780"/>
                <a:gd name="T65" fmla="*/ 217 h 1139"/>
                <a:gd name="T66" fmla="*/ 758 w 780"/>
                <a:gd name="T67" fmla="*/ 353 h 1139"/>
                <a:gd name="T68" fmla="*/ 756 w 780"/>
                <a:gd name="T69" fmla="*/ 459 h 1139"/>
                <a:gd name="T70" fmla="*/ 670 w 780"/>
                <a:gd name="T71" fmla="*/ 592 h 1139"/>
                <a:gd name="T72" fmla="*/ 578 w 780"/>
                <a:gd name="T73" fmla="*/ 741 h 1139"/>
                <a:gd name="T74" fmla="*/ 498 w 780"/>
                <a:gd name="T75" fmla="*/ 719 h 1139"/>
                <a:gd name="T76" fmla="*/ 385 w 780"/>
                <a:gd name="T77" fmla="*/ 801 h 1139"/>
                <a:gd name="T78" fmla="*/ 388 w 780"/>
                <a:gd name="T79" fmla="*/ 615 h 1139"/>
                <a:gd name="T80" fmla="*/ 388 w 780"/>
                <a:gd name="T81" fmla="*/ 650 h 1139"/>
                <a:gd name="T82" fmla="*/ 626 w 780"/>
                <a:gd name="T83" fmla="*/ 413 h 1139"/>
                <a:gd name="T84" fmla="*/ 388 w 780"/>
                <a:gd name="T85" fmla="*/ 583 h 1139"/>
                <a:gd name="T86" fmla="*/ 559 w 780"/>
                <a:gd name="T87" fmla="*/ 413 h 1139"/>
                <a:gd name="T88" fmla="*/ 533 w 780"/>
                <a:gd name="T89" fmla="*/ 780 h 1139"/>
                <a:gd name="T90" fmla="*/ 432 w 780"/>
                <a:gd name="T91" fmla="*/ 838 h 1139"/>
                <a:gd name="T92" fmla="*/ 515 w 780"/>
                <a:gd name="T93" fmla="*/ 1003 h 1139"/>
                <a:gd name="T94" fmla="*/ 669 w 780"/>
                <a:gd name="T95" fmla="*/ 1091 h 1139"/>
                <a:gd name="T96" fmla="*/ 283 w 780"/>
                <a:gd name="T97" fmla="*/ 792 h 1139"/>
                <a:gd name="T98" fmla="*/ 195 w 780"/>
                <a:gd name="T99" fmla="*/ 783 h 1139"/>
                <a:gd name="T100" fmla="*/ 136 w 780"/>
                <a:gd name="T101" fmla="*/ 1118 h 1139"/>
                <a:gd name="T102" fmla="*/ 361 w 780"/>
                <a:gd name="T103" fmla="*/ 1103 h 1139"/>
                <a:gd name="T104" fmla="*/ 385 w 780"/>
                <a:gd name="T105" fmla="*/ 848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0" h="1139">
                  <a:moveTo>
                    <a:pt x="272" y="657"/>
                  </a:moveTo>
                  <a:cubicBezTo>
                    <a:pt x="300" y="657"/>
                    <a:pt x="328" y="671"/>
                    <a:pt x="343" y="693"/>
                  </a:cubicBezTo>
                  <a:lnTo>
                    <a:pt x="370" y="732"/>
                  </a:lnTo>
                  <a:cubicBezTo>
                    <a:pt x="379" y="745"/>
                    <a:pt x="391" y="745"/>
                    <a:pt x="400" y="733"/>
                  </a:cubicBezTo>
                  <a:lnTo>
                    <a:pt x="428" y="694"/>
                  </a:lnTo>
                  <a:cubicBezTo>
                    <a:pt x="443" y="673"/>
                    <a:pt x="470" y="660"/>
                    <a:pt x="498" y="660"/>
                  </a:cubicBezTo>
                  <a:cubicBezTo>
                    <a:pt x="507" y="660"/>
                    <a:pt x="516" y="661"/>
                    <a:pt x="524" y="664"/>
                  </a:cubicBezTo>
                  <a:lnTo>
                    <a:pt x="569" y="680"/>
                  </a:lnTo>
                  <a:cubicBezTo>
                    <a:pt x="572" y="681"/>
                    <a:pt x="575" y="682"/>
                    <a:pt x="578" y="682"/>
                  </a:cubicBezTo>
                  <a:cubicBezTo>
                    <a:pt x="591" y="682"/>
                    <a:pt x="593" y="670"/>
                    <a:pt x="593" y="663"/>
                  </a:cubicBezTo>
                  <a:lnTo>
                    <a:pt x="593" y="615"/>
                  </a:lnTo>
                  <a:cubicBezTo>
                    <a:pt x="593" y="580"/>
                    <a:pt x="620" y="545"/>
                    <a:pt x="653" y="535"/>
                  </a:cubicBezTo>
                  <a:lnTo>
                    <a:pt x="699" y="521"/>
                  </a:lnTo>
                  <a:cubicBezTo>
                    <a:pt x="706" y="519"/>
                    <a:pt x="711" y="515"/>
                    <a:pt x="713" y="511"/>
                  </a:cubicBezTo>
                  <a:cubicBezTo>
                    <a:pt x="715" y="506"/>
                    <a:pt x="713" y="500"/>
                    <a:pt x="709" y="494"/>
                  </a:cubicBezTo>
                  <a:lnTo>
                    <a:pt x="680" y="455"/>
                  </a:lnTo>
                  <a:cubicBezTo>
                    <a:pt x="660" y="426"/>
                    <a:pt x="660" y="383"/>
                    <a:pt x="682" y="355"/>
                  </a:cubicBezTo>
                  <a:lnTo>
                    <a:pt x="711" y="316"/>
                  </a:lnTo>
                  <a:cubicBezTo>
                    <a:pt x="716" y="311"/>
                    <a:pt x="717" y="304"/>
                    <a:pt x="716" y="300"/>
                  </a:cubicBezTo>
                  <a:cubicBezTo>
                    <a:pt x="715" y="295"/>
                    <a:pt x="710" y="291"/>
                    <a:pt x="703" y="288"/>
                  </a:cubicBezTo>
                  <a:lnTo>
                    <a:pt x="657" y="274"/>
                  </a:lnTo>
                  <a:cubicBezTo>
                    <a:pt x="624" y="263"/>
                    <a:pt x="598" y="227"/>
                    <a:pt x="599" y="192"/>
                  </a:cubicBezTo>
                  <a:lnTo>
                    <a:pt x="600" y="144"/>
                  </a:lnTo>
                  <a:cubicBezTo>
                    <a:pt x="601" y="137"/>
                    <a:pt x="599" y="132"/>
                    <a:pt x="596" y="128"/>
                  </a:cubicBezTo>
                  <a:cubicBezTo>
                    <a:pt x="593" y="125"/>
                    <a:pt x="588" y="125"/>
                    <a:pt x="585" y="125"/>
                  </a:cubicBezTo>
                  <a:cubicBezTo>
                    <a:pt x="583" y="125"/>
                    <a:pt x="580" y="125"/>
                    <a:pt x="577" y="126"/>
                  </a:cubicBezTo>
                  <a:lnTo>
                    <a:pt x="531" y="141"/>
                  </a:lnTo>
                  <a:cubicBezTo>
                    <a:pt x="524" y="143"/>
                    <a:pt x="516" y="144"/>
                    <a:pt x="508" y="144"/>
                  </a:cubicBezTo>
                  <a:cubicBezTo>
                    <a:pt x="479" y="144"/>
                    <a:pt x="451" y="130"/>
                    <a:pt x="436" y="108"/>
                  </a:cubicBezTo>
                  <a:lnTo>
                    <a:pt x="409" y="69"/>
                  </a:lnTo>
                  <a:cubicBezTo>
                    <a:pt x="405" y="63"/>
                    <a:pt x="400" y="59"/>
                    <a:pt x="394" y="59"/>
                  </a:cubicBezTo>
                  <a:cubicBezTo>
                    <a:pt x="388" y="59"/>
                    <a:pt x="386" y="59"/>
                    <a:pt x="381" y="67"/>
                  </a:cubicBezTo>
                  <a:lnTo>
                    <a:pt x="380" y="69"/>
                  </a:lnTo>
                  <a:cubicBezTo>
                    <a:pt x="368" y="87"/>
                    <a:pt x="352" y="110"/>
                    <a:pt x="339" y="123"/>
                  </a:cubicBezTo>
                  <a:cubicBezTo>
                    <a:pt x="331" y="131"/>
                    <a:pt x="318" y="141"/>
                    <a:pt x="301" y="141"/>
                  </a:cubicBezTo>
                  <a:cubicBezTo>
                    <a:pt x="296" y="141"/>
                    <a:pt x="292" y="141"/>
                    <a:pt x="289" y="140"/>
                  </a:cubicBezTo>
                  <a:lnTo>
                    <a:pt x="285" y="140"/>
                  </a:lnTo>
                  <a:lnTo>
                    <a:pt x="282" y="138"/>
                  </a:lnTo>
                  <a:cubicBezTo>
                    <a:pt x="276" y="136"/>
                    <a:pt x="268" y="134"/>
                    <a:pt x="260" y="132"/>
                  </a:cubicBezTo>
                  <a:cubicBezTo>
                    <a:pt x="248" y="128"/>
                    <a:pt x="227" y="122"/>
                    <a:pt x="224" y="122"/>
                  </a:cubicBezTo>
                  <a:cubicBezTo>
                    <a:pt x="215" y="120"/>
                    <a:pt x="205" y="118"/>
                    <a:pt x="202" y="118"/>
                  </a:cubicBezTo>
                  <a:cubicBezTo>
                    <a:pt x="191" y="118"/>
                    <a:pt x="187" y="128"/>
                    <a:pt x="187" y="138"/>
                  </a:cubicBezTo>
                  <a:lnTo>
                    <a:pt x="187" y="186"/>
                  </a:lnTo>
                  <a:cubicBezTo>
                    <a:pt x="187" y="221"/>
                    <a:pt x="160" y="256"/>
                    <a:pt x="126" y="266"/>
                  </a:cubicBezTo>
                  <a:lnTo>
                    <a:pt x="80" y="280"/>
                  </a:lnTo>
                  <a:cubicBezTo>
                    <a:pt x="73" y="282"/>
                    <a:pt x="68" y="286"/>
                    <a:pt x="67" y="290"/>
                  </a:cubicBezTo>
                  <a:cubicBezTo>
                    <a:pt x="65" y="295"/>
                    <a:pt x="67" y="301"/>
                    <a:pt x="71" y="307"/>
                  </a:cubicBezTo>
                  <a:lnTo>
                    <a:pt x="99" y="346"/>
                  </a:lnTo>
                  <a:cubicBezTo>
                    <a:pt x="120" y="375"/>
                    <a:pt x="119" y="419"/>
                    <a:pt x="98" y="446"/>
                  </a:cubicBezTo>
                  <a:lnTo>
                    <a:pt x="68" y="485"/>
                  </a:lnTo>
                  <a:cubicBezTo>
                    <a:pt x="64" y="490"/>
                    <a:pt x="62" y="496"/>
                    <a:pt x="64" y="501"/>
                  </a:cubicBezTo>
                  <a:cubicBezTo>
                    <a:pt x="65" y="506"/>
                    <a:pt x="70" y="510"/>
                    <a:pt x="77" y="513"/>
                  </a:cubicBezTo>
                  <a:lnTo>
                    <a:pt x="123" y="527"/>
                  </a:lnTo>
                  <a:cubicBezTo>
                    <a:pt x="156" y="538"/>
                    <a:pt x="181" y="574"/>
                    <a:pt x="181" y="609"/>
                  </a:cubicBezTo>
                  <a:lnTo>
                    <a:pt x="179" y="657"/>
                  </a:lnTo>
                  <a:cubicBezTo>
                    <a:pt x="179" y="664"/>
                    <a:pt x="181" y="669"/>
                    <a:pt x="184" y="672"/>
                  </a:cubicBezTo>
                  <a:cubicBezTo>
                    <a:pt x="187" y="676"/>
                    <a:pt x="191" y="676"/>
                    <a:pt x="194" y="676"/>
                  </a:cubicBezTo>
                  <a:cubicBezTo>
                    <a:pt x="197" y="676"/>
                    <a:pt x="200" y="676"/>
                    <a:pt x="203" y="675"/>
                  </a:cubicBezTo>
                  <a:lnTo>
                    <a:pt x="248" y="660"/>
                  </a:lnTo>
                  <a:cubicBezTo>
                    <a:pt x="256" y="658"/>
                    <a:pt x="264" y="657"/>
                    <a:pt x="272" y="657"/>
                  </a:cubicBezTo>
                  <a:close/>
                  <a:moveTo>
                    <a:pt x="385" y="801"/>
                  </a:moveTo>
                  <a:cubicBezTo>
                    <a:pt x="360" y="801"/>
                    <a:pt x="337" y="788"/>
                    <a:pt x="322" y="765"/>
                  </a:cubicBezTo>
                  <a:lnTo>
                    <a:pt x="294" y="726"/>
                  </a:lnTo>
                  <a:cubicBezTo>
                    <a:pt x="291" y="721"/>
                    <a:pt x="282" y="716"/>
                    <a:pt x="272" y="716"/>
                  </a:cubicBezTo>
                  <a:cubicBezTo>
                    <a:pt x="270" y="716"/>
                    <a:pt x="268" y="716"/>
                    <a:pt x="266" y="716"/>
                  </a:cubicBezTo>
                  <a:lnTo>
                    <a:pt x="221" y="731"/>
                  </a:lnTo>
                  <a:cubicBezTo>
                    <a:pt x="192" y="741"/>
                    <a:pt x="161" y="734"/>
                    <a:pt x="141" y="714"/>
                  </a:cubicBezTo>
                  <a:cubicBezTo>
                    <a:pt x="127" y="699"/>
                    <a:pt x="119" y="678"/>
                    <a:pt x="120" y="656"/>
                  </a:cubicBezTo>
                  <a:lnTo>
                    <a:pt x="121" y="608"/>
                  </a:lnTo>
                  <a:cubicBezTo>
                    <a:pt x="122" y="599"/>
                    <a:pt x="113" y="586"/>
                    <a:pt x="104" y="584"/>
                  </a:cubicBezTo>
                  <a:lnTo>
                    <a:pt x="59" y="569"/>
                  </a:lnTo>
                  <a:cubicBezTo>
                    <a:pt x="33" y="560"/>
                    <a:pt x="14" y="542"/>
                    <a:pt x="7" y="519"/>
                  </a:cubicBezTo>
                  <a:cubicBezTo>
                    <a:pt x="0" y="496"/>
                    <a:pt x="5" y="470"/>
                    <a:pt x="22" y="448"/>
                  </a:cubicBezTo>
                  <a:lnTo>
                    <a:pt x="51" y="410"/>
                  </a:lnTo>
                  <a:cubicBezTo>
                    <a:pt x="56" y="403"/>
                    <a:pt x="57" y="388"/>
                    <a:pt x="51" y="381"/>
                  </a:cubicBezTo>
                  <a:lnTo>
                    <a:pt x="23" y="342"/>
                  </a:lnTo>
                  <a:cubicBezTo>
                    <a:pt x="7" y="320"/>
                    <a:pt x="3" y="295"/>
                    <a:pt x="11" y="271"/>
                  </a:cubicBezTo>
                  <a:cubicBezTo>
                    <a:pt x="19" y="248"/>
                    <a:pt x="38" y="230"/>
                    <a:pt x="64" y="223"/>
                  </a:cubicBezTo>
                  <a:lnTo>
                    <a:pt x="110" y="209"/>
                  </a:lnTo>
                  <a:cubicBezTo>
                    <a:pt x="118" y="207"/>
                    <a:pt x="127" y="195"/>
                    <a:pt x="127" y="186"/>
                  </a:cubicBezTo>
                  <a:lnTo>
                    <a:pt x="127" y="138"/>
                  </a:lnTo>
                  <a:cubicBezTo>
                    <a:pt x="127" y="93"/>
                    <a:pt x="160" y="59"/>
                    <a:pt x="202" y="59"/>
                  </a:cubicBezTo>
                  <a:cubicBezTo>
                    <a:pt x="212" y="59"/>
                    <a:pt x="228" y="62"/>
                    <a:pt x="236" y="64"/>
                  </a:cubicBezTo>
                  <a:cubicBezTo>
                    <a:pt x="240" y="65"/>
                    <a:pt x="252" y="68"/>
                    <a:pt x="276" y="75"/>
                  </a:cubicBezTo>
                  <a:cubicBezTo>
                    <a:pt x="284" y="77"/>
                    <a:pt x="292" y="79"/>
                    <a:pt x="297" y="81"/>
                  </a:cubicBezTo>
                  <a:lnTo>
                    <a:pt x="298" y="81"/>
                  </a:lnTo>
                  <a:cubicBezTo>
                    <a:pt x="298" y="81"/>
                    <a:pt x="298" y="81"/>
                    <a:pt x="298" y="81"/>
                  </a:cubicBezTo>
                  <a:cubicBezTo>
                    <a:pt x="305" y="74"/>
                    <a:pt x="315" y="60"/>
                    <a:pt x="330" y="37"/>
                  </a:cubicBezTo>
                  <a:lnTo>
                    <a:pt x="331" y="35"/>
                  </a:lnTo>
                  <a:cubicBezTo>
                    <a:pt x="346" y="12"/>
                    <a:pt x="367" y="0"/>
                    <a:pt x="394" y="0"/>
                  </a:cubicBezTo>
                  <a:cubicBezTo>
                    <a:pt x="420" y="0"/>
                    <a:pt x="443" y="13"/>
                    <a:pt x="458" y="36"/>
                  </a:cubicBezTo>
                  <a:lnTo>
                    <a:pt x="485" y="75"/>
                  </a:lnTo>
                  <a:cubicBezTo>
                    <a:pt x="489" y="80"/>
                    <a:pt x="498" y="85"/>
                    <a:pt x="508" y="85"/>
                  </a:cubicBezTo>
                  <a:cubicBezTo>
                    <a:pt x="510" y="85"/>
                    <a:pt x="512" y="85"/>
                    <a:pt x="513" y="85"/>
                  </a:cubicBezTo>
                  <a:lnTo>
                    <a:pt x="559" y="70"/>
                  </a:lnTo>
                  <a:cubicBezTo>
                    <a:pt x="588" y="60"/>
                    <a:pt x="619" y="67"/>
                    <a:pt x="638" y="87"/>
                  </a:cubicBezTo>
                  <a:cubicBezTo>
                    <a:pt x="653" y="102"/>
                    <a:pt x="660" y="123"/>
                    <a:pt x="659" y="145"/>
                  </a:cubicBezTo>
                  <a:lnTo>
                    <a:pt x="658" y="193"/>
                  </a:lnTo>
                  <a:cubicBezTo>
                    <a:pt x="658" y="202"/>
                    <a:pt x="667" y="215"/>
                    <a:pt x="675" y="217"/>
                  </a:cubicBezTo>
                  <a:lnTo>
                    <a:pt x="721" y="232"/>
                  </a:lnTo>
                  <a:cubicBezTo>
                    <a:pt x="746" y="241"/>
                    <a:pt x="765" y="259"/>
                    <a:pt x="772" y="282"/>
                  </a:cubicBezTo>
                  <a:cubicBezTo>
                    <a:pt x="780" y="306"/>
                    <a:pt x="774" y="331"/>
                    <a:pt x="758" y="353"/>
                  </a:cubicBezTo>
                  <a:lnTo>
                    <a:pt x="729" y="391"/>
                  </a:lnTo>
                  <a:cubicBezTo>
                    <a:pt x="723" y="398"/>
                    <a:pt x="723" y="413"/>
                    <a:pt x="728" y="420"/>
                  </a:cubicBezTo>
                  <a:lnTo>
                    <a:pt x="756" y="459"/>
                  </a:lnTo>
                  <a:cubicBezTo>
                    <a:pt x="772" y="481"/>
                    <a:pt x="777" y="507"/>
                    <a:pt x="769" y="530"/>
                  </a:cubicBezTo>
                  <a:cubicBezTo>
                    <a:pt x="761" y="553"/>
                    <a:pt x="742" y="570"/>
                    <a:pt x="716" y="578"/>
                  </a:cubicBezTo>
                  <a:lnTo>
                    <a:pt x="670" y="592"/>
                  </a:lnTo>
                  <a:cubicBezTo>
                    <a:pt x="661" y="594"/>
                    <a:pt x="652" y="606"/>
                    <a:pt x="652" y="615"/>
                  </a:cubicBezTo>
                  <a:lnTo>
                    <a:pt x="652" y="663"/>
                  </a:lnTo>
                  <a:cubicBezTo>
                    <a:pt x="652" y="708"/>
                    <a:pt x="621" y="741"/>
                    <a:pt x="578" y="741"/>
                  </a:cubicBezTo>
                  <a:cubicBezTo>
                    <a:pt x="568" y="741"/>
                    <a:pt x="558" y="739"/>
                    <a:pt x="549" y="736"/>
                  </a:cubicBezTo>
                  <a:lnTo>
                    <a:pt x="504" y="720"/>
                  </a:lnTo>
                  <a:cubicBezTo>
                    <a:pt x="502" y="719"/>
                    <a:pt x="500" y="719"/>
                    <a:pt x="498" y="719"/>
                  </a:cubicBezTo>
                  <a:cubicBezTo>
                    <a:pt x="488" y="719"/>
                    <a:pt x="479" y="724"/>
                    <a:pt x="476" y="728"/>
                  </a:cubicBezTo>
                  <a:lnTo>
                    <a:pt x="448" y="767"/>
                  </a:lnTo>
                  <a:cubicBezTo>
                    <a:pt x="432" y="789"/>
                    <a:pt x="410" y="801"/>
                    <a:pt x="385" y="801"/>
                  </a:cubicBezTo>
                  <a:close/>
                  <a:moveTo>
                    <a:pt x="388" y="210"/>
                  </a:moveTo>
                  <a:cubicBezTo>
                    <a:pt x="277" y="210"/>
                    <a:pt x="186" y="301"/>
                    <a:pt x="186" y="413"/>
                  </a:cubicBezTo>
                  <a:cubicBezTo>
                    <a:pt x="186" y="524"/>
                    <a:pt x="277" y="615"/>
                    <a:pt x="388" y="615"/>
                  </a:cubicBezTo>
                  <a:cubicBezTo>
                    <a:pt x="500" y="615"/>
                    <a:pt x="590" y="524"/>
                    <a:pt x="590" y="413"/>
                  </a:cubicBezTo>
                  <a:cubicBezTo>
                    <a:pt x="590" y="301"/>
                    <a:pt x="500" y="210"/>
                    <a:pt x="388" y="210"/>
                  </a:cubicBezTo>
                  <a:close/>
                  <a:moveTo>
                    <a:pt x="388" y="650"/>
                  </a:moveTo>
                  <a:cubicBezTo>
                    <a:pt x="257" y="650"/>
                    <a:pt x="150" y="544"/>
                    <a:pt x="150" y="413"/>
                  </a:cubicBezTo>
                  <a:cubicBezTo>
                    <a:pt x="150" y="282"/>
                    <a:pt x="257" y="175"/>
                    <a:pt x="388" y="175"/>
                  </a:cubicBezTo>
                  <a:cubicBezTo>
                    <a:pt x="519" y="175"/>
                    <a:pt x="626" y="282"/>
                    <a:pt x="626" y="413"/>
                  </a:cubicBezTo>
                  <a:cubicBezTo>
                    <a:pt x="626" y="544"/>
                    <a:pt x="519" y="650"/>
                    <a:pt x="388" y="650"/>
                  </a:cubicBezTo>
                  <a:close/>
                  <a:moveTo>
                    <a:pt x="559" y="413"/>
                  </a:moveTo>
                  <a:cubicBezTo>
                    <a:pt x="559" y="507"/>
                    <a:pt x="482" y="583"/>
                    <a:pt x="388" y="583"/>
                  </a:cubicBezTo>
                  <a:cubicBezTo>
                    <a:pt x="294" y="583"/>
                    <a:pt x="218" y="507"/>
                    <a:pt x="218" y="413"/>
                  </a:cubicBezTo>
                  <a:cubicBezTo>
                    <a:pt x="218" y="319"/>
                    <a:pt x="294" y="242"/>
                    <a:pt x="388" y="242"/>
                  </a:cubicBezTo>
                  <a:cubicBezTo>
                    <a:pt x="482" y="242"/>
                    <a:pt x="559" y="319"/>
                    <a:pt x="559" y="413"/>
                  </a:cubicBezTo>
                  <a:close/>
                  <a:moveTo>
                    <a:pt x="581" y="788"/>
                  </a:moveTo>
                  <a:cubicBezTo>
                    <a:pt x="580" y="788"/>
                    <a:pt x="579" y="788"/>
                    <a:pt x="578" y="788"/>
                  </a:cubicBezTo>
                  <a:cubicBezTo>
                    <a:pt x="563" y="788"/>
                    <a:pt x="548" y="786"/>
                    <a:pt x="533" y="780"/>
                  </a:cubicBezTo>
                  <a:lnTo>
                    <a:pt x="504" y="770"/>
                  </a:lnTo>
                  <a:lnTo>
                    <a:pt x="486" y="795"/>
                  </a:lnTo>
                  <a:cubicBezTo>
                    <a:pt x="472" y="815"/>
                    <a:pt x="453" y="829"/>
                    <a:pt x="432" y="838"/>
                  </a:cubicBezTo>
                  <a:lnTo>
                    <a:pt x="447" y="1075"/>
                  </a:lnTo>
                  <a:cubicBezTo>
                    <a:pt x="448" y="1094"/>
                    <a:pt x="457" y="1096"/>
                    <a:pt x="467" y="1080"/>
                  </a:cubicBezTo>
                  <a:lnTo>
                    <a:pt x="515" y="1003"/>
                  </a:lnTo>
                  <a:cubicBezTo>
                    <a:pt x="525" y="987"/>
                    <a:pt x="544" y="985"/>
                    <a:pt x="557" y="998"/>
                  </a:cubicBezTo>
                  <a:lnTo>
                    <a:pt x="654" y="1099"/>
                  </a:lnTo>
                  <a:cubicBezTo>
                    <a:pt x="667" y="1113"/>
                    <a:pt x="674" y="1109"/>
                    <a:pt x="669" y="1091"/>
                  </a:cubicBezTo>
                  <a:cubicBezTo>
                    <a:pt x="669" y="1091"/>
                    <a:pt x="608" y="880"/>
                    <a:pt x="581" y="788"/>
                  </a:cubicBezTo>
                  <a:close/>
                  <a:moveTo>
                    <a:pt x="385" y="848"/>
                  </a:moveTo>
                  <a:cubicBezTo>
                    <a:pt x="344" y="848"/>
                    <a:pt x="307" y="828"/>
                    <a:pt x="283" y="792"/>
                  </a:cubicBezTo>
                  <a:lnTo>
                    <a:pt x="265" y="767"/>
                  </a:lnTo>
                  <a:lnTo>
                    <a:pt x="236" y="776"/>
                  </a:lnTo>
                  <a:cubicBezTo>
                    <a:pt x="222" y="780"/>
                    <a:pt x="208" y="783"/>
                    <a:pt x="195" y="783"/>
                  </a:cubicBezTo>
                  <a:cubicBezTo>
                    <a:pt x="189" y="783"/>
                    <a:pt x="183" y="782"/>
                    <a:pt x="177" y="781"/>
                  </a:cubicBezTo>
                  <a:cubicBezTo>
                    <a:pt x="152" y="872"/>
                    <a:pt x="96" y="1082"/>
                    <a:pt x="94" y="1088"/>
                  </a:cubicBezTo>
                  <a:cubicBezTo>
                    <a:pt x="91" y="1108"/>
                    <a:pt x="103" y="1139"/>
                    <a:pt x="136" y="1118"/>
                  </a:cubicBezTo>
                  <a:cubicBezTo>
                    <a:pt x="141" y="1115"/>
                    <a:pt x="240" y="1033"/>
                    <a:pt x="240" y="1033"/>
                  </a:cubicBezTo>
                  <a:cubicBezTo>
                    <a:pt x="255" y="1021"/>
                    <a:pt x="267" y="1020"/>
                    <a:pt x="284" y="1035"/>
                  </a:cubicBezTo>
                  <a:lnTo>
                    <a:pt x="361" y="1103"/>
                  </a:lnTo>
                  <a:cubicBezTo>
                    <a:pt x="374" y="1115"/>
                    <a:pt x="395" y="1108"/>
                    <a:pt x="395" y="1089"/>
                  </a:cubicBezTo>
                  <a:lnTo>
                    <a:pt x="388" y="848"/>
                  </a:lnTo>
                  <a:cubicBezTo>
                    <a:pt x="387" y="848"/>
                    <a:pt x="386" y="848"/>
                    <a:pt x="385" y="848"/>
                  </a:cubicBezTo>
                  <a:close/>
                </a:path>
              </a:pathLst>
            </a:custGeom>
            <a:grpFill/>
            <a:ln w="3175">
              <a:noFill/>
            </a:ln>
          </p:spPr>
          <p:txBody>
            <a:bodyPr vert="horz" wrap="square" lIns="91440" tIns="45720" rIns="91440" bIns="45720" numCol="1" anchor="t" anchorCtr="0" compatLnSpc="1"/>
            <a:lstStyle/>
            <a:p>
              <a:endParaRPr lang="zh-CN" altLang="en-US">
                <a:solidFill>
                  <a:srgbClr val="C4261D"/>
                </a:solidFill>
              </a:endParaRPr>
            </a:p>
          </p:txBody>
        </p:sp>
        <p:sp>
          <p:nvSpPr>
            <p:cNvPr id="29" name="Freeform 6">
              <a:extLst>
                <a:ext uri="{FF2B5EF4-FFF2-40B4-BE49-F238E27FC236}">
                  <a16:creationId xmlns:a16="http://schemas.microsoft.com/office/drawing/2014/main" id="{8A7C3B2B-7D3B-4788-BD4E-2C82A9759905}"/>
                </a:ext>
              </a:extLst>
            </p:cNvPr>
            <p:cNvSpPr>
              <a:spLocks noEditPoints="1"/>
            </p:cNvSpPr>
            <p:nvPr/>
          </p:nvSpPr>
          <p:spPr bwMode="auto">
            <a:xfrm>
              <a:off x="7772329" y="-1123557"/>
              <a:ext cx="465708" cy="472063"/>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30" name="PA_组合 8">
            <a:extLst>
              <a:ext uri="{FF2B5EF4-FFF2-40B4-BE49-F238E27FC236}">
                <a16:creationId xmlns:a16="http://schemas.microsoft.com/office/drawing/2014/main" id="{D433C625-5C7F-4FDD-A56E-53B0604E27A4}"/>
              </a:ext>
            </a:extLst>
          </p:cNvPr>
          <p:cNvGrpSpPr/>
          <p:nvPr>
            <p:custDataLst>
              <p:tags r:id="rId5"/>
            </p:custDataLst>
          </p:nvPr>
        </p:nvGrpSpPr>
        <p:grpSpPr>
          <a:xfrm>
            <a:off x="2930050" y="4555871"/>
            <a:ext cx="342636" cy="347492"/>
            <a:chOff x="10019977" y="-551766"/>
            <a:chExt cx="2093913" cy="2122488"/>
          </a:xfrm>
          <a:solidFill>
            <a:schemeClr val="bg1">
              <a:lumMod val="65000"/>
            </a:schemeClr>
          </a:solidFill>
        </p:grpSpPr>
        <p:sp>
          <p:nvSpPr>
            <p:cNvPr id="31" name="Freeform 6">
              <a:extLst>
                <a:ext uri="{FF2B5EF4-FFF2-40B4-BE49-F238E27FC236}">
                  <a16:creationId xmlns:a16="http://schemas.microsoft.com/office/drawing/2014/main" id="{FB208199-21BC-45A2-A2BC-8D98341DC0D5}"/>
                </a:ext>
              </a:extLst>
            </p:cNvPr>
            <p:cNvSpPr>
              <a:spLocks noEditPoints="1"/>
            </p:cNvSpPr>
            <p:nvPr/>
          </p:nvSpPr>
          <p:spPr bwMode="auto">
            <a:xfrm>
              <a:off x="10019977" y="-5517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noFill/>
            </a:ln>
          </p:spPr>
          <p:txBody>
            <a:bodyPr vert="horz" wrap="square" lIns="91440" tIns="45720" rIns="91440" bIns="45720" numCol="1" anchor="t" anchorCtr="0" compatLnSpc="1"/>
            <a:lstStyle/>
            <a:p>
              <a:endParaRPr lang="zh-CN" altLang="en-US">
                <a:solidFill>
                  <a:srgbClr val="2DB6B9"/>
                </a:solidFill>
              </a:endParaRPr>
            </a:p>
          </p:txBody>
        </p:sp>
        <p:sp>
          <p:nvSpPr>
            <p:cNvPr id="32" name="Freeform 6">
              <a:extLst>
                <a:ext uri="{FF2B5EF4-FFF2-40B4-BE49-F238E27FC236}">
                  <a16:creationId xmlns:a16="http://schemas.microsoft.com/office/drawing/2014/main" id="{5DCB3C57-4150-46B7-99CF-9C6BFA930454}"/>
                </a:ext>
              </a:extLst>
            </p:cNvPr>
            <p:cNvSpPr>
              <a:spLocks noEditPoints="1"/>
            </p:cNvSpPr>
            <p:nvPr/>
          </p:nvSpPr>
          <p:spPr bwMode="auto">
            <a:xfrm>
              <a:off x="10357957" y="-215900"/>
              <a:ext cx="1417952" cy="1401540"/>
            </a:xfrm>
            <a:custGeom>
              <a:avLst/>
              <a:gdLst>
                <a:gd name="T0" fmla="*/ 675 w 1848"/>
                <a:gd name="T1" fmla="*/ 126 h 1848"/>
                <a:gd name="T2" fmla="*/ 286 w 1848"/>
                <a:gd name="T3" fmla="*/ 287 h 1848"/>
                <a:gd name="T4" fmla="*/ 126 w 1848"/>
                <a:gd name="T5" fmla="*/ 675 h 1848"/>
                <a:gd name="T6" fmla="*/ 286 w 1848"/>
                <a:gd name="T7" fmla="*/ 1064 h 1848"/>
                <a:gd name="T8" fmla="*/ 675 w 1848"/>
                <a:gd name="T9" fmla="*/ 1225 h 1848"/>
                <a:gd name="T10" fmla="*/ 1063 w 1848"/>
                <a:gd name="T11" fmla="*/ 1064 h 1848"/>
                <a:gd name="T12" fmla="*/ 1063 w 1848"/>
                <a:gd name="T13" fmla="*/ 287 h 1848"/>
                <a:gd name="T14" fmla="*/ 675 w 1848"/>
                <a:gd name="T15" fmla="*/ 126 h 1848"/>
                <a:gd name="T16" fmla="*/ 675 w 1848"/>
                <a:gd name="T17" fmla="*/ 1350 h 1848"/>
                <a:gd name="T18" fmla="*/ 198 w 1848"/>
                <a:gd name="T19" fmla="*/ 1153 h 1848"/>
                <a:gd name="T20" fmla="*/ 0 w 1848"/>
                <a:gd name="T21" fmla="*/ 675 h 1848"/>
                <a:gd name="T22" fmla="*/ 198 w 1848"/>
                <a:gd name="T23" fmla="*/ 198 h 1848"/>
                <a:gd name="T24" fmla="*/ 675 w 1848"/>
                <a:gd name="T25" fmla="*/ 0 h 1848"/>
                <a:gd name="T26" fmla="*/ 1152 w 1848"/>
                <a:gd name="T27" fmla="*/ 198 h 1848"/>
                <a:gd name="T28" fmla="*/ 1152 w 1848"/>
                <a:gd name="T29" fmla="*/ 1153 h 1848"/>
                <a:gd name="T30" fmla="*/ 675 w 1848"/>
                <a:gd name="T31" fmla="*/ 1350 h 1848"/>
                <a:gd name="T32" fmla="*/ 1261 w 1848"/>
                <a:gd name="T33" fmla="*/ 1068 h 1848"/>
                <a:gd name="T34" fmla="*/ 1261 w 1848"/>
                <a:gd name="T35" fmla="*/ 1153 h 1848"/>
                <a:gd name="T36" fmla="*/ 1153 w 1848"/>
                <a:gd name="T37" fmla="*/ 1261 h 1848"/>
                <a:gd name="T38" fmla="*/ 1067 w 1848"/>
                <a:gd name="T39" fmla="*/ 1261 h 1848"/>
                <a:gd name="T40" fmla="*/ 1063 w 1848"/>
                <a:gd name="T41" fmla="*/ 1257 h 1848"/>
                <a:gd name="T42" fmla="*/ 1063 w 1848"/>
                <a:gd name="T43" fmla="*/ 1172 h 1848"/>
                <a:gd name="T44" fmla="*/ 1171 w 1848"/>
                <a:gd name="T45" fmla="*/ 1064 h 1848"/>
                <a:gd name="T46" fmla="*/ 1257 w 1848"/>
                <a:gd name="T47" fmla="*/ 1064 h 1848"/>
                <a:gd name="T48" fmla="*/ 1261 w 1848"/>
                <a:gd name="T49" fmla="*/ 1068 h 1848"/>
                <a:gd name="T50" fmla="*/ 1401 w 1848"/>
                <a:gd name="T51" fmla="*/ 1250 h 1848"/>
                <a:gd name="T52" fmla="*/ 1401 w 1848"/>
                <a:gd name="T53" fmla="*/ 1401 h 1848"/>
                <a:gd name="T54" fmla="*/ 1250 w 1848"/>
                <a:gd name="T55" fmla="*/ 1401 h 1848"/>
                <a:gd name="T56" fmla="*/ 1250 w 1848"/>
                <a:gd name="T57" fmla="*/ 1250 h 1848"/>
                <a:gd name="T58" fmla="*/ 1401 w 1848"/>
                <a:gd name="T59" fmla="*/ 1250 h 1848"/>
                <a:gd name="T60" fmla="*/ 1827 w 1848"/>
                <a:gd name="T61" fmla="*/ 1655 h 1848"/>
                <a:gd name="T62" fmla="*/ 1823 w 1848"/>
                <a:gd name="T63" fmla="*/ 1736 h 1848"/>
                <a:gd name="T64" fmla="*/ 1736 w 1848"/>
                <a:gd name="T65" fmla="*/ 1823 h 1848"/>
                <a:gd name="T66" fmla="*/ 1654 w 1848"/>
                <a:gd name="T67" fmla="*/ 1827 h 1848"/>
                <a:gd name="T68" fmla="*/ 1396 w 1848"/>
                <a:gd name="T69" fmla="*/ 1569 h 1848"/>
                <a:gd name="T70" fmla="*/ 1400 w 1848"/>
                <a:gd name="T71" fmla="*/ 1487 h 1848"/>
                <a:gd name="T72" fmla="*/ 1487 w 1848"/>
                <a:gd name="T73" fmla="*/ 1400 h 1848"/>
                <a:gd name="T74" fmla="*/ 1568 w 1848"/>
                <a:gd name="T75" fmla="*/ 1396 h 1848"/>
                <a:gd name="T76" fmla="*/ 1827 w 1848"/>
                <a:gd name="T77" fmla="*/ 1655 h 1848"/>
                <a:gd name="T78" fmla="*/ 675 w 1848"/>
                <a:gd name="T79" fmla="*/ 270 h 1848"/>
                <a:gd name="T80" fmla="*/ 389 w 1848"/>
                <a:gd name="T81" fmla="*/ 389 h 1848"/>
                <a:gd name="T82" fmla="*/ 270 w 1848"/>
                <a:gd name="T83" fmla="*/ 675 h 1848"/>
                <a:gd name="T84" fmla="*/ 389 w 1848"/>
                <a:gd name="T85" fmla="*/ 962 h 1848"/>
                <a:gd name="T86" fmla="*/ 675 w 1848"/>
                <a:gd name="T87" fmla="*/ 1080 h 1848"/>
                <a:gd name="T88" fmla="*/ 961 w 1848"/>
                <a:gd name="T89" fmla="*/ 962 h 1848"/>
                <a:gd name="T90" fmla="*/ 961 w 1848"/>
                <a:gd name="T91" fmla="*/ 389 h 1848"/>
                <a:gd name="T92" fmla="*/ 675 w 1848"/>
                <a:gd name="T93" fmla="*/ 270 h 1848"/>
                <a:gd name="T94" fmla="*/ 675 w 1848"/>
                <a:gd name="T95" fmla="*/ 1164 h 1848"/>
                <a:gd name="T96" fmla="*/ 329 w 1848"/>
                <a:gd name="T97" fmla="*/ 1021 h 1848"/>
                <a:gd name="T98" fmla="*/ 186 w 1848"/>
                <a:gd name="T99" fmla="*/ 675 h 1848"/>
                <a:gd name="T100" fmla="*/ 329 w 1848"/>
                <a:gd name="T101" fmla="*/ 330 h 1848"/>
                <a:gd name="T102" fmla="*/ 675 w 1848"/>
                <a:gd name="T103" fmla="*/ 187 h 1848"/>
                <a:gd name="T104" fmla="*/ 1021 w 1848"/>
                <a:gd name="T105" fmla="*/ 330 h 1848"/>
                <a:gd name="T106" fmla="*/ 1021 w 1848"/>
                <a:gd name="T107" fmla="*/ 1021 h 1848"/>
                <a:gd name="T108" fmla="*/ 675 w 1848"/>
                <a:gd name="T109" fmla="*/ 1164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8" h="1848">
                  <a:moveTo>
                    <a:pt x="675" y="126"/>
                  </a:moveTo>
                  <a:cubicBezTo>
                    <a:pt x="528" y="126"/>
                    <a:pt x="390" y="183"/>
                    <a:pt x="286" y="287"/>
                  </a:cubicBezTo>
                  <a:cubicBezTo>
                    <a:pt x="183" y="391"/>
                    <a:pt x="126" y="529"/>
                    <a:pt x="126" y="675"/>
                  </a:cubicBezTo>
                  <a:cubicBezTo>
                    <a:pt x="126" y="822"/>
                    <a:pt x="183" y="960"/>
                    <a:pt x="286" y="1064"/>
                  </a:cubicBezTo>
                  <a:cubicBezTo>
                    <a:pt x="390" y="1168"/>
                    <a:pt x="528" y="1225"/>
                    <a:pt x="675" y="1225"/>
                  </a:cubicBezTo>
                  <a:cubicBezTo>
                    <a:pt x="822" y="1225"/>
                    <a:pt x="960" y="1168"/>
                    <a:pt x="1063" y="1064"/>
                  </a:cubicBezTo>
                  <a:cubicBezTo>
                    <a:pt x="1278" y="850"/>
                    <a:pt x="1278" y="501"/>
                    <a:pt x="1063" y="287"/>
                  </a:cubicBezTo>
                  <a:cubicBezTo>
                    <a:pt x="960" y="183"/>
                    <a:pt x="822" y="126"/>
                    <a:pt x="675" y="126"/>
                  </a:cubicBezTo>
                  <a:close/>
                  <a:moveTo>
                    <a:pt x="675" y="1350"/>
                  </a:moveTo>
                  <a:cubicBezTo>
                    <a:pt x="495" y="1350"/>
                    <a:pt x="325" y="1280"/>
                    <a:pt x="198" y="1153"/>
                  </a:cubicBezTo>
                  <a:cubicBezTo>
                    <a:pt x="70" y="1025"/>
                    <a:pt x="0" y="856"/>
                    <a:pt x="0" y="675"/>
                  </a:cubicBezTo>
                  <a:cubicBezTo>
                    <a:pt x="0" y="495"/>
                    <a:pt x="70" y="326"/>
                    <a:pt x="198" y="198"/>
                  </a:cubicBezTo>
                  <a:cubicBezTo>
                    <a:pt x="325" y="71"/>
                    <a:pt x="495" y="0"/>
                    <a:pt x="675" y="0"/>
                  </a:cubicBezTo>
                  <a:cubicBezTo>
                    <a:pt x="855" y="0"/>
                    <a:pt x="1025" y="71"/>
                    <a:pt x="1152" y="198"/>
                  </a:cubicBezTo>
                  <a:cubicBezTo>
                    <a:pt x="1415" y="461"/>
                    <a:pt x="1415" y="889"/>
                    <a:pt x="1152" y="1153"/>
                  </a:cubicBezTo>
                  <a:cubicBezTo>
                    <a:pt x="1025" y="1280"/>
                    <a:pt x="855" y="1350"/>
                    <a:pt x="675" y="1350"/>
                  </a:cubicBezTo>
                  <a:close/>
                  <a:moveTo>
                    <a:pt x="1261" y="1068"/>
                  </a:moveTo>
                  <a:cubicBezTo>
                    <a:pt x="1284" y="1091"/>
                    <a:pt x="1284" y="1130"/>
                    <a:pt x="1261" y="1153"/>
                  </a:cubicBezTo>
                  <a:lnTo>
                    <a:pt x="1153" y="1261"/>
                  </a:lnTo>
                  <a:cubicBezTo>
                    <a:pt x="1129" y="1285"/>
                    <a:pt x="1091" y="1285"/>
                    <a:pt x="1067" y="1261"/>
                  </a:cubicBezTo>
                  <a:lnTo>
                    <a:pt x="1063" y="1257"/>
                  </a:lnTo>
                  <a:cubicBezTo>
                    <a:pt x="1040" y="1234"/>
                    <a:pt x="1040" y="1195"/>
                    <a:pt x="1063" y="1172"/>
                  </a:cubicBezTo>
                  <a:lnTo>
                    <a:pt x="1171" y="1064"/>
                  </a:lnTo>
                  <a:cubicBezTo>
                    <a:pt x="1195" y="1040"/>
                    <a:pt x="1233" y="1040"/>
                    <a:pt x="1257" y="1064"/>
                  </a:cubicBezTo>
                  <a:lnTo>
                    <a:pt x="1261" y="1068"/>
                  </a:lnTo>
                  <a:close/>
                  <a:moveTo>
                    <a:pt x="1401" y="1250"/>
                  </a:moveTo>
                  <a:cubicBezTo>
                    <a:pt x="1442" y="1292"/>
                    <a:pt x="1442" y="1359"/>
                    <a:pt x="1401" y="1401"/>
                  </a:cubicBezTo>
                  <a:cubicBezTo>
                    <a:pt x="1359" y="1443"/>
                    <a:pt x="1291" y="1443"/>
                    <a:pt x="1250" y="1401"/>
                  </a:cubicBezTo>
                  <a:cubicBezTo>
                    <a:pt x="1208" y="1359"/>
                    <a:pt x="1208" y="1292"/>
                    <a:pt x="1250" y="1250"/>
                  </a:cubicBezTo>
                  <a:cubicBezTo>
                    <a:pt x="1291" y="1208"/>
                    <a:pt x="1359" y="1208"/>
                    <a:pt x="1401" y="1250"/>
                  </a:cubicBezTo>
                  <a:close/>
                  <a:moveTo>
                    <a:pt x="1827" y="1655"/>
                  </a:moveTo>
                  <a:cubicBezTo>
                    <a:pt x="1848" y="1676"/>
                    <a:pt x="1846" y="1713"/>
                    <a:pt x="1823" y="1736"/>
                  </a:cubicBezTo>
                  <a:lnTo>
                    <a:pt x="1736" y="1823"/>
                  </a:lnTo>
                  <a:cubicBezTo>
                    <a:pt x="1713" y="1847"/>
                    <a:pt x="1676" y="1848"/>
                    <a:pt x="1654" y="1827"/>
                  </a:cubicBezTo>
                  <a:lnTo>
                    <a:pt x="1396" y="1569"/>
                  </a:lnTo>
                  <a:cubicBezTo>
                    <a:pt x="1375" y="1547"/>
                    <a:pt x="1376" y="1511"/>
                    <a:pt x="1400" y="1487"/>
                  </a:cubicBezTo>
                  <a:lnTo>
                    <a:pt x="1487" y="1400"/>
                  </a:lnTo>
                  <a:cubicBezTo>
                    <a:pt x="1510" y="1377"/>
                    <a:pt x="1547" y="1375"/>
                    <a:pt x="1568" y="1396"/>
                  </a:cubicBezTo>
                  <a:lnTo>
                    <a:pt x="1827" y="1655"/>
                  </a:lnTo>
                  <a:close/>
                  <a:moveTo>
                    <a:pt x="675" y="270"/>
                  </a:moveTo>
                  <a:cubicBezTo>
                    <a:pt x="567" y="270"/>
                    <a:pt x="465" y="312"/>
                    <a:pt x="389" y="389"/>
                  </a:cubicBezTo>
                  <a:cubicBezTo>
                    <a:pt x="312" y="465"/>
                    <a:pt x="270" y="567"/>
                    <a:pt x="270" y="675"/>
                  </a:cubicBezTo>
                  <a:cubicBezTo>
                    <a:pt x="270" y="783"/>
                    <a:pt x="312" y="885"/>
                    <a:pt x="389" y="962"/>
                  </a:cubicBezTo>
                  <a:cubicBezTo>
                    <a:pt x="465" y="1038"/>
                    <a:pt x="567" y="1080"/>
                    <a:pt x="675" y="1080"/>
                  </a:cubicBezTo>
                  <a:cubicBezTo>
                    <a:pt x="783" y="1080"/>
                    <a:pt x="885" y="1038"/>
                    <a:pt x="961" y="962"/>
                  </a:cubicBezTo>
                  <a:cubicBezTo>
                    <a:pt x="1119" y="804"/>
                    <a:pt x="1119" y="547"/>
                    <a:pt x="961" y="389"/>
                  </a:cubicBezTo>
                  <a:cubicBezTo>
                    <a:pt x="885" y="312"/>
                    <a:pt x="783" y="270"/>
                    <a:pt x="675" y="270"/>
                  </a:cubicBezTo>
                  <a:close/>
                  <a:moveTo>
                    <a:pt x="675" y="1164"/>
                  </a:moveTo>
                  <a:cubicBezTo>
                    <a:pt x="544" y="1164"/>
                    <a:pt x="422" y="1113"/>
                    <a:pt x="329" y="1021"/>
                  </a:cubicBezTo>
                  <a:cubicBezTo>
                    <a:pt x="237" y="929"/>
                    <a:pt x="186" y="806"/>
                    <a:pt x="186" y="675"/>
                  </a:cubicBezTo>
                  <a:cubicBezTo>
                    <a:pt x="186" y="545"/>
                    <a:pt x="237" y="422"/>
                    <a:pt x="329" y="330"/>
                  </a:cubicBezTo>
                  <a:cubicBezTo>
                    <a:pt x="422" y="237"/>
                    <a:pt x="544" y="187"/>
                    <a:pt x="675" y="187"/>
                  </a:cubicBezTo>
                  <a:cubicBezTo>
                    <a:pt x="806" y="187"/>
                    <a:pt x="928" y="237"/>
                    <a:pt x="1021" y="330"/>
                  </a:cubicBezTo>
                  <a:cubicBezTo>
                    <a:pt x="1211" y="520"/>
                    <a:pt x="1211" y="830"/>
                    <a:pt x="1021" y="1021"/>
                  </a:cubicBezTo>
                  <a:cubicBezTo>
                    <a:pt x="928" y="1113"/>
                    <a:pt x="806" y="1164"/>
                    <a:pt x="675" y="1164"/>
                  </a:cubicBezTo>
                  <a:close/>
                </a:path>
              </a:pathLst>
            </a:custGeom>
            <a:grpFill/>
            <a:ln w="3175">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33" name="PA_组合 11">
            <a:extLst>
              <a:ext uri="{FF2B5EF4-FFF2-40B4-BE49-F238E27FC236}">
                <a16:creationId xmlns:a16="http://schemas.microsoft.com/office/drawing/2014/main" id="{4418BD04-F8A6-40E8-AAC1-7C7E2D145D12}"/>
              </a:ext>
            </a:extLst>
          </p:cNvPr>
          <p:cNvGrpSpPr/>
          <p:nvPr>
            <p:custDataLst>
              <p:tags r:id="rId6"/>
            </p:custDataLst>
          </p:nvPr>
        </p:nvGrpSpPr>
        <p:grpSpPr>
          <a:xfrm>
            <a:off x="3529143" y="4555871"/>
            <a:ext cx="342636" cy="347492"/>
            <a:chOff x="2317849" y="-1212230"/>
            <a:chExt cx="2093913" cy="2122488"/>
          </a:xfrm>
          <a:solidFill>
            <a:schemeClr val="bg1">
              <a:lumMod val="65000"/>
            </a:schemeClr>
          </a:solidFill>
        </p:grpSpPr>
        <p:sp>
          <p:nvSpPr>
            <p:cNvPr id="34" name="Freeform 6">
              <a:extLst>
                <a:ext uri="{FF2B5EF4-FFF2-40B4-BE49-F238E27FC236}">
                  <a16:creationId xmlns:a16="http://schemas.microsoft.com/office/drawing/2014/main" id="{2D4D1314-BEAB-451A-8A48-93FB785FE27C}"/>
                </a:ext>
              </a:extLst>
            </p:cNvPr>
            <p:cNvSpPr>
              <a:spLocks noEditPoints="1"/>
            </p:cNvSpPr>
            <p:nvPr/>
          </p:nvSpPr>
          <p:spPr bwMode="auto">
            <a:xfrm>
              <a:off x="2317849" y="-121223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noFill/>
            </a:ln>
          </p:spPr>
          <p:txBody>
            <a:bodyPr vert="horz" wrap="square" lIns="91440" tIns="45720" rIns="91440" bIns="45720" numCol="1" anchor="t" anchorCtr="0" compatLnSpc="1"/>
            <a:lstStyle/>
            <a:p>
              <a:endParaRPr lang="zh-CN" altLang="en-US">
                <a:solidFill>
                  <a:srgbClr val="2DB6B9"/>
                </a:solidFill>
              </a:endParaRPr>
            </a:p>
          </p:txBody>
        </p:sp>
        <p:sp>
          <p:nvSpPr>
            <p:cNvPr id="35" name="Freeform 7">
              <a:extLst>
                <a:ext uri="{FF2B5EF4-FFF2-40B4-BE49-F238E27FC236}">
                  <a16:creationId xmlns:a16="http://schemas.microsoft.com/office/drawing/2014/main" id="{D5CD56C0-4D10-4EBA-9D10-7D672982DDB7}"/>
                </a:ext>
              </a:extLst>
            </p:cNvPr>
            <p:cNvSpPr>
              <a:spLocks noEditPoints="1"/>
            </p:cNvSpPr>
            <p:nvPr/>
          </p:nvSpPr>
          <p:spPr bwMode="auto">
            <a:xfrm>
              <a:off x="2723116" y="-1037197"/>
              <a:ext cx="1283378" cy="1723206"/>
            </a:xfrm>
            <a:custGeom>
              <a:avLst/>
              <a:gdLst>
                <a:gd name="T0" fmla="*/ 337 w 1669"/>
                <a:gd name="T1" fmla="*/ 844 h 2273"/>
                <a:gd name="T2" fmla="*/ 513 w 1669"/>
                <a:gd name="T3" fmla="*/ 1259 h 2273"/>
                <a:gd name="T4" fmla="*/ 656 w 1669"/>
                <a:gd name="T5" fmla="*/ 1590 h 2273"/>
                <a:gd name="T6" fmla="*/ 978 w 1669"/>
                <a:gd name="T7" fmla="*/ 1600 h 2273"/>
                <a:gd name="T8" fmla="*/ 1049 w 1669"/>
                <a:gd name="T9" fmla="*/ 1467 h 2273"/>
                <a:gd name="T10" fmla="*/ 1229 w 1669"/>
                <a:gd name="T11" fmla="*/ 1135 h 2273"/>
                <a:gd name="T12" fmla="*/ 835 w 1669"/>
                <a:gd name="T13" fmla="*/ 346 h 2273"/>
                <a:gd name="T14" fmla="*/ 691 w 1669"/>
                <a:gd name="T15" fmla="*/ 1704 h 2273"/>
                <a:gd name="T16" fmla="*/ 528 w 1669"/>
                <a:gd name="T17" fmla="*/ 1515 h 2273"/>
                <a:gd name="T18" fmla="*/ 354 w 1669"/>
                <a:gd name="T19" fmla="*/ 1192 h 2273"/>
                <a:gd name="T20" fmla="*/ 835 w 1669"/>
                <a:gd name="T21" fmla="*/ 242 h 2273"/>
                <a:gd name="T22" fmla="*/ 1316 w 1669"/>
                <a:gd name="T23" fmla="*/ 1192 h 2273"/>
                <a:gd name="T24" fmla="*/ 1142 w 1669"/>
                <a:gd name="T25" fmla="*/ 1515 h 2273"/>
                <a:gd name="T26" fmla="*/ 978 w 1669"/>
                <a:gd name="T27" fmla="*/ 1704 h 2273"/>
                <a:gd name="T28" fmla="*/ 597 w 1669"/>
                <a:gd name="T29" fmla="*/ 2037 h 2273"/>
                <a:gd name="T30" fmla="*/ 1002 w 1669"/>
                <a:gd name="T31" fmla="*/ 2115 h 2273"/>
                <a:gd name="T32" fmla="*/ 1002 w 1669"/>
                <a:gd name="T33" fmla="*/ 1960 h 2273"/>
                <a:gd name="T34" fmla="*/ 645 w 1669"/>
                <a:gd name="T35" fmla="*/ 2086 h 2273"/>
                <a:gd name="T36" fmla="*/ 1033 w 1669"/>
                <a:gd name="T37" fmla="*/ 2086 h 2273"/>
                <a:gd name="T38" fmla="*/ 1081 w 1669"/>
                <a:gd name="T39" fmla="*/ 2037 h 2273"/>
                <a:gd name="T40" fmla="*/ 597 w 1669"/>
                <a:gd name="T41" fmla="*/ 1795 h 2273"/>
                <a:gd name="T42" fmla="*/ 1081 w 1669"/>
                <a:gd name="T43" fmla="*/ 2037 h 2273"/>
                <a:gd name="T44" fmla="*/ 1077 w 1669"/>
                <a:gd name="T45" fmla="*/ 949 h 2273"/>
                <a:gd name="T46" fmla="*/ 914 w 1669"/>
                <a:gd name="T47" fmla="*/ 1113 h 2273"/>
                <a:gd name="T48" fmla="*/ 756 w 1669"/>
                <a:gd name="T49" fmla="*/ 1113 h 2273"/>
                <a:gd name="T50" fmla="*/ 592 w 1669"/>
                <a:gd name="T51" fmla="*/ 949 h 2273"/>
                <a:gd name="T52" fmla="*/ 592 w 1669"/>
                <a:gd name="T53" fmla="*/ 791 h 2273"/>
                <a:gd name="T54" fmla="*/ 756 w 1669"/>
                <a:gd name="T55" fmla="*/ 628 h 2273"/>
                <a:gd name="T56" fmla="*/ 914 w 1669"/>
                <a:gd name="T57" fmla="*/ 628 h 2273"/>
                <a:gd name="T58" fmla="*/ 1077 w 1669"/>
                <a:gd name="T59" fmla="*/ 791 h 2273"/>
                <a:gd name="T60" fmla="*/ 1604 w 1669"/>
                <a:gd name="T61" fmla="*/ 768 h 2273"/>
                <a:gd name="T62" fmla="*/ 1518 w 1669"/>
                <a:gd name="T63" fmla="*/ 844 h 2273"/>
                <a:gd name="T64" fmla="*/ 1604 w 1669"/>
                <a:gd name="T65" fmla="*/ 893 h 2273"/>
                <a:gd name="T66" fmla="*/ 1604 w 1669"/>
                <a:gd name="T67" fmla="*/ 768 h 2273"/>
                <a:gd name="T68" fmla="*/ 1421 w 1669"/>
                <a:gd name="T69" fmla="*/ 336 h 2273"/>
                <a:gd name="T70" fmla="*/ 1332 w 1669"/>
                <a:gd name="T71" fmla="*/ 247 h 2273"/>
                <a:gd name="T72" fmla="*/ 1356 w 1669"/>
                <a:gd name="T73" fmla="*/ 400 h 2273"/>
                <a:gd name="T74" fmla="*/ 895 w 1669"/>
                <a:gd name="T75" fmla="*/ 161 h 2273"/>
                <a:gd name="T76" fmla="*/ 833 w 1669"/>
                <a:gd name="T77" fmla="*/ 0 h 2273"/>
                <a:gd name="T78" fmla="*/ 771 w 1669"/>
                <a:gd name="T79" fmla="*/ 161 h 2273"/>
                <a:gd name="T80" fmla="*/ 307 w 1669"/>
                <a:gd name="T81" fmla="*/ 408 h 2273"/>
                <a:gd name="T82" fmla="*/ 334 w 1669"/>
                <a:gd name="T83" fmla="*/ 258 h 2273"/>
                <a:gd name="T84" fmla="*/ 245 w 1669"/>
                <a:gd name="T85" fmla="*/ 346 h 2273"/>
                <a:gd name="T86" fmla="*/ 149 w 1669"/>
                <a:gd name="T87" fmla="*/ 844 h 2273"/>
                <a:gd name="T88" fmla="*/ 65 w 1669"/>
                <a:gd name="T89" fmla="*/ 768 h 2273"/>
                <a:gd name="T90" fmla="*/ 65 w 1669"/>
                <a:gd name="T91" fmla="*/ 893 h 2273"/>
                <a:gd name="T92" fmla="*/ 149 w 1669"/>
                <a:gd name="T93" fmla="*/ 844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9" h="2273">
                  <a:moveTo>
                    <a:pt x="835" y="346"/>
                  </a:moveTo>
                  <a:cubicBezTo>
                    <a:pt x="560" y="346"/>
                    <a:pt x="337" y="569"/>
                    <a:pt x="337" y="844"/>
                  </a:cubicBezTo>
                  <a:cubicBezTo>
                    <a:pt x="337" y="975"/>
                    <a:pt x="440" y="1133"/>
                    <a:pt x="441" y="1135"/>
                  </a:cubicBezTo>
                  <a:cubicBezTo>
                    <a:pt x="463" y="1168"/>
                    <a:pt x="495" y="1222"/>
                    <a:pt x="513" y="1259"/>
                  </a:cubicBezTo>
                  <a:lnTo>
                    <a:pt x="620" y="1467"/>
                  </a:lnTo>
                  <a:cubicBezTo>
                    <a:pt x="641" y="1507"/>
                    <a:pt x="656" y="1560"/>
                    <a:pt x="656" y="1590"/>
                  </a:cubicBezTo>
                  <a:cubicBezTo>
                    <a:pt x="657" y="1591"/>
                    <a:pt x="669" y="1600"/>
                    <a:pt x="691" y="1600"/>
                  </a:cubicBezTo>
                  <a:lnTo>
                    <a:pt x="978" y="1600"/>
                  </a:lnTo>
                  <a:cubicBezTo>
                    <a:pt x="1000" y="1600"/>
                    <a:pt x="1012" y="1591"/>
                    <a:pt x="1014" y="1588"/>
                  </a:cubicBezTo>
                  <a:cubicBezTo>
                    <a:pt x="1014" y="1560"/>
                    <a:pt x="1029" y="1507"/>
                    <a:pt x="1049" y="1467"/>
                  </a:cubicBezTo>
                  <a:lnTo>
                    <a:pt x="1157" y="1258"/>
                  </a:lnTo>
                  <a:cubicBezTo>
                    <a:pt x="1175" y="1223"/>
                    <a:pt x="1207" y="1168"/>
                    <a:pt x="1229" y="1135"/>
                  </a:cubicBezTo>
                  <a:cubicBezTo>
                    <a:pt x="1264" y="1080"/>
                    <a:pt x="1333" y="948"/>
                    <a:pt x="1333" y="844"/>
                  </a:cubicBezTo>
                  <a:cubicBezTo>
                    <a:pt x="1333" y="569"/>
                    <a:pt x="1109" y="346"/>
                    <a:pt x="835" y="346"/>
                  </a:cubicBezTo>
                  <a:close/>
                  <a:moveTo>
                    <a:pt x="978" y="1704"/>
                  </a:moveTo>
                  <a:lnTo>
                    <a:pt x="691" y="1704"/>
                  </a:lnTo>
                  <a:cubicBezTo>
                    <a:pt x="613" y="1704"/>
                    <a:pt x="552" y="1654"/>
                    <a:pt x="552" y="1590"/>
                  </a:cubicBezTo>
                  <a:cubicBezTo>
                    <a:pt x="552" y="1581"/>
                    <a:pt x="543" y="1546"/>
                    <a:pt x="528" y="1515"/>
                  </a:cubicBezTo>
                  <a:lnTo>
                    <a:pt x="420" y="1306"/>
                  </a:lnTo>
                  <a:cubicBezTo>
                    <a:pt x="404" y="1273"/>
                    <a:pt x="374" y="1222"/>
                    <a:pt x="354" y="1192"/>
                  </a:cubicBezTo>
                  <a:cubicBezTo>
                    <a:pt x="342" y="1173"/>
                    <a:pt x="233" y="1003"/>
                    <a:pt x="233" y="844"/>
                  </a:cubicBezTo>
                  <a:cubicBezTo>
                    <a:pt x="233" y="512"/>
                    <a:pt x="503" y="242"/>
                    <a:pt x="835" y="242"/>
                  </a:cubicBezTo>
                  <a:cubicBezTo>
                    <a:pt x="1167" y="242"/>
                    <a:pt x="1437" y="512"/>
                    <a:pt x="1437" y="844"/>
                  </a:cubicBezTo>
                  <a:cubicBezTo>
                    <a:pt x="1437" y="1003"/>
                    <a:pt x="1328" y="1173"/>
                    <a:pt x="1316" y="1192"/>
                  </a:cubicBezTo>
                  <a:cubicBezTo>
                    <a:pt x="1296" y="1222"/>
                    <a:pt x="1266" y="1274"/>
                    <a:pt x="1249" y="1306"/>
                  </a:cubicBezTo>
                  <a:lnTo>
                    <a:pt x="1142" y="1515"/>
                  </a:lnTo>
                  <a:cubicBezTo>
                    <a:pt x="1126" y="1546"/>
                    <a:pt x="1118" y="1581"/>
                    <a:pt x="1118" y="1590"/>
                  </a:cubicBezTo>
                  <a:cubicBezTo>
                    <a:pt x="1118" y="1654"/>
                    <a:pt x="1056" y="1704"/>
                    <a:pt x="978" y="1704"/>
                  </a:cubicBezTo>
                  <a:close/>
                  <a:moveTo>
                    <a:pt x="676" y="1960"/>
                  </a:moveTo>
                  <a:cubicBezTo>
                    <a:pt x="632" y="1960"/>
                    <a:pt x="597" y="1995"/>
                    <a:pt x="597" y="2037"/>
                  </a:cubicBezTo>
                  <a:cubicBezTo>
                    <a:pt x="597" y="2080"/>
                    <a:pt x="632" y="2115"/>
                    <a:pt x="676" y="2115"/>
                  </a:cubicBezTo>
                  <a:lnTo>
                    <a:pt x="1002" y="2115"/>
                  </a:lnTo>
                  <a:cubicBezTo>
                    <a:pt x="1046" y="2115"/>
                    <a:pt x="1081" y="2080"/>
                    <a:pt x="1081" y="2037"/>
                  </a:cubicBezTo>
                  <a:cubicBezTo>
                    <a:pt x="1081" y="1995"/>
                    <a:pt x="1046" y="1960"/>
                    <a:pt x="1002" y="1960"/>
                  </a:cubicBezTo>
                  <a:lnTo>
                    <a:pt x="676" y="1960"/>
                  </a:lnTo>
                  <a:close/>
                  <a:moveTo>
                    <a:pt x="645" y="2086"/>
                  </a:moveTo>
                  <a:cubicBezTo>
                    <a:pt x="649" y="2190"/>
                    <a:pt x="734" y="2273"/>
                    <a:pt x="839" y="2273"/>
                  </a:cubicBezTo>
                  <a:cubicBezTo>
                    <a:pt x="944" y="2273"/>
                    <a:pt x="1029" y="2190"/>
                    <a:pt x="1033" y="2086"/>
                  </a:cubicBezTo>
                  <a:lnTo>
                    <a:pt x="645" y="2086"/>
                  </a:lnTo>
                  <a:close/>
                  <a:moveTo>
                    <a:pt x="1081" y="2037"/>
                  </a:moveTo>
                  <a:lnTo>
                    <a:pt x="597" y="2037"/>
                  </a:lnTo>
                  <a:lnTo>
                    <a:pt x="597" y="1795"/>
                  </a:lnTo>
                  <a:lnTo>
                    <a:pt x="1081" y="1795"/>
                  </a:lnTo>
                  <a:lnTo>
                    <a:pt x="1081" y="2037"/>
                  </a:lnTo>
                  <a:close/>
                  <a:moveTo>
                    <a:pt x="1157" y="870"/>
                  </a:moveTo>
                  <a:cubicBezTo>
                    <a:pt x="1157" y="914"/>
                    <a:pt x="1121" y="949"/>
                    <a:pt x="1077" y="949"/>
                  </a:cubicBezTo>
                  <a:lnTo>
                    <a:pt x="914" y="949"/>
                  </a:lnTo>
                  <a:lnTo>
                    <a:pt x="914" y="1113"/>
                  </a:lnTo>
                  <a:cubicBezTo>
                    <a:pt x="914" y="1156"/>
                    <a:pt x="878" y="1192"/>
                    <a:pt x="835" y="1192"/>
                  </a:cubicBezTo>
                  <a:cubicBezTo>
                    <a:pt x="791" y="1192"/>
                    <a:pt x="756" y="1156"/>
                    <a:pt x="756" y="1113"/>
                  </a:cubicBezTo>
                  <a:lnTo>
                    <a:pt x="756" y="949"/>
                  </a:lnTo>
                  <a:lnTo>
                    <a:pt x="592" y="949"/>
                  </a:lnTo>
                  <a:cubicBezTo>
                    <a:pt x="549" y="949"/>
                    <a:pt x="513" y="914"/>
                    <a:pt x="513" y="870"/>
                  </a:cubicBezTo>
                  <a:cubicBezTo>
                    <a:pt x="513" y="827"/>
                    <a:pt x="549" y="791"/>
                    <a:pt x="592" y="791"/>
                  </a:cubicBezTo>
                  <a:lnTo>
                    <a:pt x="756" y="791"/>
                  </a:lnTo>
                  <a:lnTo>
                    <a:pt x="756" y="628"/>
                  </a:lnTo>
                  <a:cubicBezTo>
                    <a:pt x="756" y="584"/>
                    <a:pt x="791" y="548"/>
                    <a:pt x="835" y="548"/>
                  </a:cubicBezTo>
                  <a:cubicBezTo>
                    <a:pt x="878" y="548"/>
                    <a:pt x="914" y="584"/>
                    <a:pt x="914" y="628"/>
                  </a:cubicBezTo>
                  <a:lnTo>
                    <a:pt x="914" y="791"/>
                  </a:lnTo>
                  <a:lnTo>
                    <a:pt x="1077" y="791"/>
                  </a:lnTo>
                  <a:cubicBezTo>
                    <a:pt x="1121" y="791"/>
                    <a:pt x="1157" y="827"/>
                    <a:pt x="1157" y="870"/>
                  </a:cubicBezTo>
                  <a:close/>
                  <a:moveTo>
                    <a:pt x="1604" y="768"/>
                  </a:moveTo>
                  <a:lnTo>
                    <a:pt x="1514" y="768"/>
                  </a:lnTo>
                  <a:cubicBezTo>
                    <a:pt x="1517" y="793"/>
                    <a:pt x="1518" y="818"/>
                    <a:pt x="1518" y="844"/>
                  </a:cubicBezTo>
                  <a:cubicBezTo>
                    <a:pt x="1518" y="860"/>
                    <a:pt x="1517" y="877"/>
                    <a:pt x="1515" y="893"/>
                  </a:cubicBezTo>
                  <a:lnTo>
                    <a:pt x="1604" y="893"/>
                  </a:lnTo>
                  <a:cubicBezTo>
                    <a:pt x="1640" y="893"/>
                    <a:pt x="1669" y="865"/>
                    <a:pt x="1669" y="831"/>
                  </a:cubicBezTo>
                  <a:cubicBezTo>
                    <a:pt x="1669" y="796"/>
                    <a:pt x="1640" y="768"/>
                    <a:pt x="1604" y="768"/>
                  </a:cubicBezTo>
                  <a:close/>
                  <a:moveTo>
                    <a:pt x="1356" y="400"/>
                  </a:moveTo>
                  <a:lnTo>
                    <a:pt x="1421" y="336"/>
                  </a:lnTo>
                  <a:cubicBezTo>
                    <a:pt x="1446" y="310"/>
                    <a:pt x="1447" y="270"/>
                    <a:pt x="1423" y="245"/>
                  </a:cubicBezTo>
                  <a:cubicBezTo>
                    <a:pt x="1398" y="221"/>
                    <a:pt x="1358" y="222"/>
                    <a:pt x="1332" y="247"/>
                  </a:cubicBezTo>
                  <a:lnTo>
                    <a:pt x="1267" y="313"/>
                  </a:lnTo>
                  <a:cubicBezTo>
                    <a:pt x="1299" y="339"/>
                    <a:pt x="1329" y="368"/>
                    <a:pt x="1356" y="400"/>
                  </a:cubicBezTo>
                  <a:close/>
                  <a:moveTo>
                    <a:pt x="833" y="158"/>
                  </a:moveTo>
                  <a:cubicBezTo>
                    <a:pt x="854" y="158"/>
                    <a:pt x="875" y="160"/>
                    <a:pt x="895" y="161"/>
                  </a:cubicBezTo>
                  <a:lnTo>
                    <a:pt x="895" y="65"/>
                  </a:lnTo>
                  <a:cubicBezTo>
                    <a:pt x="895" y="29"/>
                    <a:pt x="867" y="0"/>
                    <a:pt x="833" y="0"/>
                  </a:cubicBezTo>
                  <a:cubicBezTo>
                    <a:pt x="799" y="0"/>
                    <a:pt x="771" y="29"/>
                    <a:pt x="771" y="65"/>
                  </a:cubicBezTo>
                  <a:lnTo>
                    <a:pt x="771" y="161"/>
                  </a:lnTo>
                  <a:cubicBezTo>
                    <a:pt x="791" y="160"/>
                    <a:pt x="812" y="158"/>
                    <a:pt x="833" y="158"/>
                  </a:cubicBezTo>
                  <a:close/>
                  <a:moveTo>
                    <a:pt x="307" y="408"/>
                  </a:moveTo>
                  <a:cubicBezTo>
                    <a:pt x="333" y="375"/>
                    <a:pt x="363" y="346"/>
                    <a:pt x="395" y="319"/>
                  </a:cubicBezTo>
                  <a:lnTo>
                    <a:pt x="334" y="258"/>
                  </a:lnTo>
                  <a:cubicBezTo>
                    <a:pt x="308" y="233"/>
                    <a:pt x="268" y="232"/>
                    <a:pt x="244" y="256"/>
                  </a:cubicBezTo>
                  <a:cubicBezTo>
                    <a:pt x="219" y="281"/>
                    <a:pt x="220" y="321"/>
                    <a:pt x="245" y="346"/>
                  </a:cubicBezTo>
                  <a:lnTo>
                    <a:pt x="307" y="408"/>
                  </a:lnTo>
                  <a:close/>
                  <a:moveTo>
                    <a:pt x="149" y="844"/>
                  </a:moveTo>
                  <a:cubicBezTo>
                    <a:pt x="149" y="818"/>
                    <a:pt x="151" y="793"/>
                    <a:pt x="154" y="768"/>
                  </a:cubicBezTo>
                  <a:lnTo>
                    <a:pt x="65" y="768"/>
                  </a:lnTo>
                  <a:cubicBezTo>
                    <a:pt x="29" y="768"/>
                    <a:pt x="0" y="796"/>
                    <a:pt x="0" y="831"/>
                  </a:cubicBezTo>
                  <a:cubicBezTo>
                    <a:pt x="0" y="865"/>
                    <a:pt x="29" y="893"/>
                    <a:pt x="65" y="893"/>
                  </a:cubicBezTo>
                  <a:lnTo>
                    <a:pt x="152" y="893"/>
                  </a:lnTo>
                  <a:cubicBezTo>
                    <a:pt x="151" y="877"/>
                    <a:pt x="149" y="860"/>
                    <a:pt x="149" y="844"/>
                  </a:cubicBezTo>
                  <a:close/>
                </a:path>
              </a:pathLst>
            </a:custGeom>
            <a:grpFill/>
            <a:ln w="3175">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36" name="PA_组合 14">
            <a:extLst>
              <a:ext uri="{FF2B5EF4-FFF2-40B4-BE49-F238E27FC236}">
                <a16:creationId xmlns:a16="http://schemas.microsoft.com/office/drawing/2014/main" id="{7BBD168D-13A9-4301-AB07-19554E48E05D}"/>
              </a:ext>
            </a:extLst>
          </p:cNvPr>
          <p:cNvGrpSpPr/>
          <p:nvPr>
            <p:custDataLst>
              <p:tags r:id="rId7"/>
            </p:custDataLst>
          </p:nvPr>
        </p:nvGrpSpPr>
        <p:grpSpPr>
          <a:xfrm>
            <a:off x="4150151" y="4555871"/>
            <a:ext cx="342636" cy="347492"/>
            <a:chOff x="4910385" y="-2248866"/>
            <a:chExt cx="2093913" cy="2122488"/>
          </a:xfrm>
          <a:solidFill>
            <a:schemeClr val="bg1">
              <a:lumMod val="65000"/>
            </a:schemeClr>
          </a:solidFill>
        </p:grpSpPr>
        <p:sp>
          <p:nvSpPr>
            <p:cNvPr id="37" name="Freeform 6">
              <a:extLst>
                <a:ext uri="{FF2B5EF4-FFF2-40B4-BE49-F238E27FC236}">
                  <a16:creationId xmlns:a16="http://schemas.microsoft.com/office/drawing/2014/main" id="{D758B3CA-FED8-4E24-9933-821CF94DA351}"/>
                </a:ext>
              </a:extLst>
            </p:cNvPr>
            <p:cNvSpPr>
              <a:spLocks noEditPoints="1"/>
            </p:cNvSpPr>
            <p:nvPr/>
          </p:nvSpPr>
          <p:spPr bwMode="auto">
            <a:xfrm>
              <a:off x="4910385" y="-22488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noFill/>
            </a:ln>
          </p:spPr>
          <p:txBody>
            <a:bodyPr vert="horz" wrap="square" lIns="91440" tIns="45720" rIns="91440" bIns="45720" numCol="1" anchor="t" anchorCtr="0" compatLnSpc="1"/>
            <a:lstStyle/>
            <a:p>
              <a:endParaRPr lang="zh-CN" altLang="en-US">
                <a:solidFill>
                  <a:srgbClr val="2DB6B9"/>
                </a:solidFill>
              </a:endParaRPr>
            </a:p>
          </p:txBody>
        </p:sp>
        <p:sp>
          <p:nvSpPr>
            <p:cNvPr id="38" name="Freeform 5">
              <a:extLst>
                <a:ext uri="{FF2B5EF4-FFF2-40B4-BE49-F238E27FC236}">
                  <a16:creationId xmlns:a16="http://schemas.microsoft.com/office/drawing/2014/main" id="{BEBCC038-2C83-496B-89DB-215478E9472B}"/>
                </a:ext>
              </a:extLst>
            </p:cNvPr>
            <p:cNvSpPr>
              <a:spLocks noEditPoints="1"/>
            </p:cNvSpPr>
            <p:nvPr/>
          </p:nvSpPr>
          <p:spPr bwMode="auto">
            <a:xfrm>
              <a:off x="5341463" y="-1826020"/>
              <a:ext cx="1381847" cy="1227579"/>
            </a:xfrm>
            <a:custGeom>
              <a:avLst/>
              <a:gdLst>
                <a:gd name="T0" fmla="*/ 746 w 1802"/>
                <a:gd name="T1" fmla="*/ 524 h 1618"/>
                <a:gd name="T2" fmla="*/ 223 w 1802"/>
                <a:gd name="T3" fmla="*/ 599 h 1618"/>
                <a:gd name="T4" fmla="*/ 223 w 1802"/>
                <a:gd name="T5" fmla="*/ 383 h 1618"/>
                <a:gd name="T6" fmla="*/ 1059 w 1802"/>
                <a:gd name="T7" fmla="*/ 458 h 1618"/>
                <a:gd name="T8" fmla="*/ 223 w 1802"/>
                <a:gd name="T9" fmla="*/ 383 h 1618"/>
                <a:gd name="T10" fmla="*/ 1059 w 1802"/>
                <a:gd name="T11" fmla="*/ 241 h 1618"/>
                <a:gd name="T12" fmla="*/ 223 w 1802"/>
                <a:gd name="T13" fmla="*/ 317 h 1618"/>
                <a:gd name="T14" fmla="*/ 0 w 1802"/>
                <a:gd name="T15" fmla="*/ 1182 h 1618"/>
                <a:gd name="T16" fmla="*/ 202 w 1802"/>
                <a:gd name="T17" fmla="*/ 1455 h 1618"/>
                <a:gd name="T18" fmla="*/ 1283 w 1802"/>
                <a:gd name="T19" fmla="*/ 1548 h 1618"/>
                <a:gd name="T20" fmla="*/ 1198 w 1802"/>
                <a:gd name="T21" fmla="*/ 1219 h 1618"/>
                <a:gd name="T22" fmla="*/ 382 w 1802"/>
                <a:gd name="T23" fmla="*/ 1228 h 1618"/>
                <a:gd name="T24" fmla="*/ 298 w 1802"/>
                <a:gd name="T25" fmla="*/ 1320 h 1618"/>
                <a:gd name="T26" fmla="*/ 84 w 1802"/>
                <a:gd name="T27" fmla="*/ 1164 h 1618"/>
                <a:gd name="T28" fmla="*/ 1198 w 1802"/>
                <a:gd name="T29" fmla="*/ 85 h 1618"/>
                <a:gd name="T30" fmla="*/ 1283 w 1802"/>
                <a:gd name="T31" fmla="*/ 840 h 1618"/>
                <a:gd name="T32" fmla="*/ 0 w 1802"/>
                <a:gd name="T33" fmla="*/ 0 h 1618"/>
                <a:gd name="T34" fmla="*/ 302 w 1802"/>
                <a:gd name="T35" fmla="*/ 1398 h 1618"/>
                <a:gd name="T36" fmla="*/ 972 w 1802"/>
                <a:gd name="T37" fmla="*/ 1492 h 1618"/>
                <a:gd name="T38" fmla="*/ 302 w 1802"/>
                <a:gd name="T39" fmla="*/ 1398 h 1618"/>
                <a:gd name="T40" fmla="*/ 1442 w 1802"/>
                <a:gd name="T41" fmla="*/ 1062 h 1618"/>
                <a:gd name="T42" fmla="*/ 993 w 1802"/>
                <a:gd name="T43" fmla="*/ 851 h 1618"/>
                <a:gd name="T44" fmla="*/ 1783 w 1802"/>
                <a:gd name="T45" fmla="*/ 1547 h 1618"/>
                <a:gd name="T46" fmla="*/ 1604 w 1802"/>
                <a:gd name="T47" fmla="*/ 1057 h 1618"/>
                <a:gd name="T48" fmla="*/ 1387 w 1802"/>
                <a:gd name="T49" fmla="*/ 940 h 1618"/>
                <a:gd name="T50" fmla="*/ 1393 w 1802"/>
                <a:gd name="T51" fmla="*/ 863 h 1618"/>
                <a:gd name="T52" fmla="*/ 1333 w 1802"/>
                <a:gd name="T53" fmla="*/ 914 h 1618"/>
                <a:gd name="T54" fmla="*/ 1360 w 1802"/>
                <a:gd name="T55" fmla="*/ 951 h 1618"/>
                <a:gd name="T56" fmla="*/ 1549 w 1802"/>
                <a:gd name="T57" fmla="*/ 1082 h 1618"/>
                <a:gd name="T58" fmla="*/ 1681 w 1802"/>
                <a:gd name="T59" fmla="*/ 1321 h 1618"/>
                <a:gd name="T60" fmla="*/ 1572 w 1802"/>
                <a:gd name="T61" fmla="*/ 1171 h 1618"/>
                <a:gd name="T62" fmla="*/ 1270 w 1802"/>
                <a:gd name="T63" fmla="*/ 1253 h 1618"/>
                <a:gd name="T64" fmla="*/ 1696 w 1802"/>
                <a:gd name="T65" fmla="*/ 1610 h 1618"/>
                <a:gd name="T66" fmla="*/ 1069 w 1802"/>
                <a:gd name="T67" fmla="*/ 618 h 1618"/>
                <a:gd name="T68" fmla="*/ 823 w 1802"/>
                <a:gd name="T69" fmla="*/ 496 h 1618"/>
                <a:gd name="T70" fmla="*/ 1007 w 1802"/>
                <a:gd name="T71" fmla="*/ 661 h 1618"/>
                <a:gd name="T72" fmla="*/ 941 w 1802"/>
                <a:gd name="T73" fmla="*/ 716 h 1618"/>
                <a:gd name="T74" fmla="*/ 810 w 1802"/>
                <a:gd name="T75" fmla="*/ 507 h 1618"/>
                <a:gd name="T76" fmla="*/ 889 w 1802"/>
                <a:gd name="T77" fmla="*/ 770 h 1618"/>
                <a:gd name="T78" fmla="*/ 1111 w 1802"/>
                <a:gd name="T79" fmla="*/ 712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2" h="1618">
                  <a:moveTo>
                    <a:pt x="223" y="524"/>
                  </a:moveTo>
                  <a:lnTo>
                    <a:pt x="746" y="524"/>
                  </a:lnTo>
                  <a:lnTo>
                    <a:pt x="746" y="599"/>
                  </a:lnTo>
                  <a:lnTo>
                    <a:pt x="223" y="599"/>
                  </a:lnTo>
                  <a:lnTo>
                    <a:pt x="223" y="524"/>
                  </a:lnTo>
                  <a:close/>
                  <a:moveTo>
                    <a:pt x="223" y="383"/>
                  </a:moveTo>
                  <a:lnTo>
                    <a:pt x="1059" y="383"/>
                  </a:lnTo>
                  <a:lnTo>
                    <a:pt x="1059" y="458"/>
                  </a:lnTo>
                  <a:lnTo>
                    <a:pt x="223" y="458"/>
                  </a:lnTo>
                  <a:lnTo>
                    <a:pt x="223" y="383"/>
                  </a:lnTo>
                  <a:close/>
                  <a:moveTo>
                    <a:pt x="223" y="241"/>
                  </a:moveTo>
                  <a:lnTo>
                    <a:pt x="1059" y="241"/>
                  </a:lnTo>
                  <a:lnTo>
                    <a:pt x="1059" y="317"/>
                  </a:lnTo>
                  <a:lnTo>
                    <a:pt x="223" y="317"/>
                  </a:lnTo>
                  <a:lnTo>
                    <a:pt x="223" y="241"/>
                  </a:lnTo>
                  <a:close/>
                  <a:moveTo>
                    <a:pt x="0" y="1182"/>
                  </a:moveTo>
                  <a:cubicBezTo>
                    <a:pt x="0" y="1254"/>
                    <a:pt x="9" y="1311"/>
                    <a:pt x="54" y="1369"/>
                  </a:cubicBezTo>
                  <a:cubicBezTo>
                    <a:pt x="92" y="1419"/>
                    <a:pt x="140" y="1446"/>
                    <a:pt x="202" y="1455"/>
                  </a:cubicBezTo>
                  <a:lnTo>
                    <a:pt x="1206" y="1612"/>
                  </a:lnTo>
                  <a:cubicBezTo>
                    <a:pt x="1248" y="1618"/>
                    <a:pt x="1283" y="1590"/>
                    <a:pt x="1283" y="1548"/>
                  </a:cubicBezTo>
                  <a:lnTo>
                    <a:pt x="1283" y="1335"/>
                  </a:lnTo>
                  <a:cubicBezTo>
                    <a:pt x="1254" y="1299"/>
                    <a:pt x="1226" y="1259"/>
                    <a:pt x="1198" y="1219"/>
                  </a:cubicBezTo>
                  <a:lnTo>
                    <a:pt x="1198" y="1490"/>
                  </a:lnTo>
                  <a:lnTo>
                    <a:pt x="382" y="1228"/>
                  </a:lnTo>
                  <a:cubicBezTo>
                    <a:pt x="372" y="1225"/>
                    <a:pt x="361" y="1229"/>
                    <a:pt x="356" y="1239"/>
                  </a:cubicBezTo>
                  <a:cubicBezTo>
                    <a:pt x="339" y="1273"/>
                    <a:pt x="319" y="1304"/>
                    <a:pt x="298" y="1320"/>
                  </a:cubicBezTo>
                  <a:cubicBezTo>
                    <a:pt x="239" y="1366"/>
                    <a:pt x="166" y="1357"/>
                    <a:pt x="121" y="1299"/>
                  </a:cubicBezTo>
                  <a:cubicBezTo>
                    <a:pt x="88" y="1256"/>
                    <a:pt x="84" y="1215"/>
                    <a:pt x="84" y="1164"/>
                  </a:cubicBezTo>
                  <a:lnTo>
                    <a:pt x="84" y="85"/>
                  </a:lnTo>
                  <a:lnTo>
                    <a:pt x="1198" y="85"/>
                  </a:lnTo>
                  <a:lnTo>
                    <a:pt x="1198" y="751"/>
                  </a:lnTo>
                  <a:lnTo>
                    <a:pt x="1283" y="840"/>
                  </a:lnTo>
                  <a:lnTo>
                    <a:pt x="1283" y="0"/>
                  </a:lnTo>
                  <a:lnTo>
                    <a:pt x="0" y="0"/>
                  </a:lnTo>
                  <a:lnTo>
                    <a:pt x="0" y="1182"/>
                  </a:lnTo>
                  <a:close/>
                  <a:moveTo>
                    <a:pt x="302" y="1398"/>
                  </a:moveTo>
                  <a:lnTo>
                    <a:pt x="970" y="1503"/>
                  </a:lnTo>
                  <a:cubicBezTo>
                    <a:pt x="977" y="1504"/>
                    <a:pt x="980" y="1494"/>
                    <a:pt x="972" y="1492"/>
                  </a:cubicBezTo>
                  <a:lnTo>
                    <a:pt x="390" y="1305"/>
                  </a:lnTo>
                  <a:cubicBezTo>
                    <a:pt x="364" y="1349"/>
                    <a:pt x="344" y="1371"/>
                    <a:pt x="302" y="1398"/>
                  </a:cubicBezTo>
                  <a:close/>
                  <a:moveTo>
                    <a:pt x="1131" y="735"/>
                  </a:moveTo>
                  <a:lnTo>
                    <a:pt x="1442" y="1062"/>
                  </a:lnTo>
                  <a:lnTo>
                    <a:pt x="1264" y="1213"/>
                  </a:lnTo>
                  <a:lnTo>
                    <a:pt x="993" y="851"/>
                  </a:lnTo>
                  <a:lnTo>
                    <a:pt x="1131" y="735"/>
                  </a:lnTo>
                  <a:close/>
                  <a:moveTo>
                    <a:pt x="1783" y="1547"/>
                  </a:moveTo>
                  <a:cubicBezTo>
                    <a:pt x="1788" y="1530"/>
                    <a:pt x="1791" y="1511"/>
                    <a:pt x="1793" y="1489"/>
                  </a:cubicBezTo>
                  <a:cubicBezTo>
                    <a:pt x="1802" y="1343"/>
                    <a:pt x="1781" y="1146"/>
                    <a:pt x="1604" y="1057"/>
                  </a:cubicBezTo>
                  <a:cubicBezTo>
                    <a:pt x="1550" y="1030"/>
                    <a:pt x="1446" y="989"/>
                    <a:pt x="1408" y="959"/>
                  </a:cubicBezTo>
                  <a:cubicBezTo>
                    <a:pt x="1399" y="952"/>
                    <a:pt x="1392" y="946"/>
                    <a:pt x="1387" y="940"/>
                  </a:cubicBezTo>
                  <a:cubicBezTo>
                    <a:pt x="1392" y="939"/>
                    <a:pt x="1397" y="937"/>
                    <a:pt x="1401" y="933"/>
                  </a:cubicBezTo>
                  <a:cubicBezTo>
                    <a:pt x="1418" y="919"/>
                    <a:pt x="1414" y="888"/>
                    <a:pt x="1393" y="863"/>
                  </a:cubicBezTo>
                  <a:cubicBezTo>
                    <a:pt x="1373" y="838"/>
                    <a:pt x="1342" y="830"/>
                    <a:pt x="1325" y="844"/>
                  </a:cubicBezTo>
                  <a:cubicBezTo>
                    <a:pt x="1309" y="858"/>
                    <a:pt x="1312" y="890"/>
                    <a:pt x="1333" y="914"/>
                  </a:cubicBezTo>
                  <a:cubicBezTo>
                    <a:pt x="1338" y="920"/>
                    <a:pt x="1343" y="925"/>
                    <a:pt x="1349" y="929"/>
                  </a:cubicBezTo>
                  <a:cubicBezTo>
                    <a:pt x="1351" y="937"/>
                    <a:pt x="1355" y="944"/>
                    <a:pt x="1360" y="951"/>
                  </a:cubicBezTo>
                  <a:cubicBezTo>
                    <a:pt x="1367" y="963"/>
                    <a:pt x="1379" y="975"/>
                    <a:pt x="1394" y="986"/>
                  </a:cubicBezTo>
                  <a:cubicBezTo>
                    <a:pt x="1436" y="1019"/>
                    <a:pt x="1494" y="1051"/>
                    <a:pt x="1549" y="1082"/>
                  </a:cubicBezTo>
                  <a:cubicBezTo>
                    <a:pt x="1666" y="1148"/>
                    <a:pt x="1695" y="1231"/>
                    <a:pt x="1700" y="1321"/>
                  </a:cubicBezTo>
                  <a:cubicBezTo>
                    <a:pt x="1701" y="1334"/>
                    <a:pt x="1694" y="1341"/>
                    <a:pt x="1681" y="1321"/>
                  </a:cubicBezTo>
                  <a:cubicBezTo>
                    <a:pt x="1677" y="1316"/>
                    <a:pt x="1673" y="1310"/>
                    <a:pt x="1670" y="1305"/>
                  </a:cubicBezTo>
                  <a:cubicBezTo>
                    <a:pt x="1643" y="1261"/>
                    <a:pt x="1610" y="1216"/>
                    <a:pt x="1572" y="1171"/>
                  </a:cubicBezTo>
                  <a:cubicBezTo>
                    <a:pt x="1542" y="1136"/>
                    <a:pt x="1512" y="1104"/>
                    <a:pt x="1481" y="1075"/>
                  </a:cubicBezTo>
                  <a:lnTo>
                    <a:pt x="1270" y="1253"/>
                  </a:lnTo>
                  <a:cubicBezTo>
                    <a:pt x="1293" y="1288"/>
                    <a:pt x="1320" y="1324"/>
                    <a:pt x="1350" y="1359"/>
                  </a:cubicBezTo>
                  <a:cubicBezTo>
                    <a:pt x="1476" y="1508"/>
                    <a:pt x="1615" y="1606"/>
                    <a:pt x="1696" y="1610"/>
                  </a:cubicBezTo>
                  <a:cubicBezTo>
                    <a:pt x="1739" y="1613"/>
                    <a:pt x="1770" y="1585"/>
                    <a:pt x="1783" y="1547"/>
                  </a:cubicBezTo>
                  <a:close/>
                  <a:moveTo>
                    <a:pt x="1069" y="618"/>
                  </a:moveTo>
                  <a:lnTo>
                    <a:pt x="835" y="486"/>
                  </a:lnTo>
                  <a:lnTo>
                    <a:pt x="823" y="496"/>
                  </a:lnTo>
                  <a:lnTo>
                    <a:pt x="953" y="651"/>
                  </a:lnTo>
                  <a:cubicBezTo>
                    <a:pt x="971" y="641"/>
                    <a:pt x="993" y="645"/>
                    <a:pt x="1007" y="661"/>
                  </a:cubicBezTo>
                  <a:cubicBezTo>
                    <a:pt x="1022" y="679"/>
                    <a:pt x="1020" y="706"/>
                    <a:pt x="1002" y="722"/>
                  </a:cubicBezTo>
                  <a:cubicBezTo>
                    <a:pt x="984" y="737"/>
                    <a:pt x="957" y="734"/>
                    <a:pt x="941" y="716"/>
                  </a:cubicBezTo>
                  <a:cubicBezTo>
                    <a:pt x="928" y="700"/>
                    <a:pt x="928" y="677"/>
                    <a:pt x="940" y="662"/>
                  </a:cubicBezTo>
                  <a:lnTo>
                    <a:pt x="810" y="507"/>
                  </a:lnTo>
                  <a:lnTo>
                    <a:pt x="797" y="518"/>
                  </a:lnTo>
                  <a:lnTo>
                    <a:pt x="889" y="770"/>
                  </a:lnTo>
                  <a:lnTo>
                    <a:pt x="974" y="828"/>
                  </a:lnTo>
                  <a:lnTo>
                    <a:pt x="1111" y="712"/>
                  </a:lnTo>
                  <a:lnTo>
                    <a:pt x="1069" y="618"/>
                  </a:lnTo>
                  <a:close/>
                </a:path>
              </a:pathLst>
            </a:custGeom>
            <a:grpFill/>
            <a:ln w="3175">
              <a:noFill/>
            </a:ln>
          </p:spPr>
          <p:txBody>
            <a:bodyPr vert="horz" wrap="square" lIns="91440" tIns="45720" rIns="91440" bIns="45720" numCol="1" anchor="t" anchorCtr="0" compatLnSpc="1"/>
            <a:lstStyle/>
            <a:p>
              <a:endParaRPr lang="zh-CN" altLang="en-US">
                <a:solidFill>
                  <a:srgbClr val="C4261D"/>
                </a:solidFill>
              </a:endParaRPr>
            </a:p>
          </p:txBody>
        </p:sp>
      </p:grpSp>
      <p:sp>
        <p:nvSpPr>
          <p:cNvPr id="21" name="Rounded Rectangle 7">
            <a:extLst>
              <a:ext uri="{FF2B5EF4-FFF2-40B4-BE49-F238E27FC236}">
                <a16:creationId xmlns:a16="http://schemas.microsoft.com/office/drawing/2014/main" id="{0F0BE8A0-AC78-4C23-9DBD-89537D236283}"/>
              </a:ext>
            </a:extLst>
          </p:cNvPr>
          <p:cNvSpPr/>
          <p:nvPr/>
        </p:nvSpPr>
        <p:spPr>
          <a:xfrm>
            <a:off x="9873728" y="658624"/>
            <a:ext cx="1084963" cy="330583"/>
          </a:xfrm>
          <a:prstGeom prst="roundRect">
            <a:avLst>
              <a:gd name="adj" fmla="val 50000"/>
            </a:avLst>
          </a:prstGeom>
          <a:solidFill>
            <a:schemeClr val="bg1">
              <a:lumMod val="75000"/>
              <a:alpha val="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LOGO</a:t>
            </a:r>
            <a:endParaRPr lang="ko-KR" altLang="en-US" sz="2000" dirty="0"/>
          </a:p>
        </p:txBody>
      </p:sp>
    </p:spTree>
    <p:extLst>
      <p:ext uri="{BB962C8B-B14F-4D97-AF65-F5344CB8AC3E}">
        <p14:creationId xmlns:p14="http://schemas.microsoft.com/office/powerpoint/2010/main" val="21916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1+#ppt_w/2"/>
                                          </p:val>
                                        </p:tav>
                                        <p:tav tm="100000">
                                          <p:val>
                                            <p:strVal val="#ppt_x"/>
                                          </p:val>
                                        </p:tav>
                                      </p:tavLst>
                                    </p:anim>
                                    <p:anim calcmode="lin" valueType="num">
                                      <p:cBhvr additive="base">
                                        <p:cTn id="8" dur="1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grpId="0" nodeType="afterEffect">
                                  <p:stCondLst>
                                    <p:cond delay="0"/>
                                  </p:stCondLst>
                                  <p:iterate type="lt">
                                    <p:tmPct val="10000"/>
                                  </p:iterate>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par>
                                <p:cTn id="14" presetID="26" presetClass="emph" presetSubtype="0" fill="hold" grpId="1" nodeType="withEffect">
                                  <p:stCondLst>
                                    <p:cond delay="1300"/>
                                  </p:stCondLst>
                                  <p:iterate type="lt">
                                    <p:tmPct val="10000"/>
                                  </p:iterate>
                                  <p:childTnLst>
                                    <p:animEffect transition="out" filter="fade">
                                      <p:cBhvr>
                                        <p:cTn id="15" dur="500" tmFilter="0, 0; .2, .5; .8, .5; 1, 0"/>
                                        <p:tgtEl>
                                          <p:spTgt spid="14"/>
                                        </p:tgtEl>
                                      </p:cBhvr>
                                    </p:animEffect>
                                    <p:animScale>
                                      <p:cBhvr>
                                        <p:cTn id="16" dur="250" autoRev="1" fill="hold"/>
                                        <p:tgtEl>
                                          <p:spTgt spid="14"/>
                                        </p:tgtEl>
                                      </p:cBhvr>
                                      <p:by x="105000" y="105000"/>
                                    </p:animScale>
                                  </p:childTnLst>
                                </p:cTn>
                              </p:par>
                            </p:childTnLst>
                          </p:cTn>
                        </p:par>
                        <p:par>
                          <p:cTn id="17" fill="hold">
                            <p:stCondLst>
                              <p:cond delay="4450"/>
                            </p:stCondLst>
                            <p:childTnLst>
                              <p:par>
                                <p:cTn id="18" presetID="2" presetClass="entr" presetSubtype="12" fill="hold" grpId="0" nodeType="afterEffect">
                                  <p:stCondLst>
                                    <p:cond delay="0"/>
                                  </p:stCondLst>
                                  <p:iterate type="lt">
                                    <p:tmPct val="10000"/>
                                  </p:iterate>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0-#ppt_w/2"/>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par>
                                <p:cTn id="22" presetID="26" presetClass="emph" presetSubtype="0" fill="hold" grpId="1" nodeType="withEffect">
                                  <p:stCondLst>
                                    <p:cond delay="1300"/>
                                  </p:stCondLst>
                                  <p:iterate type="lt">
                                    <p:tmPct val="10000"/>
                                  </p:iterate>
                                  <p:childTnLst>
                                    <p:animEffect transition="out" filter="fade">
                                      <p:cBhvr>
                                        <p:cTn id="23" dur="500" tmFilter="0, 0; .2, .5; .8, .5; 1, 0"/>
                                        <p:tgtEl>
                                          <p:spTgt spid="13"/>
                                        </p:tgtEl>
                                      </p:cBhvr>
                                    </p:animEffect>
                                    <p:animScale>
                                      <p:cBhvr>
                                        <p:cTn id="24" dur="250" autoRev="1" fill="hold"/>
                                        <p:tgtEl>
                                          <p:spTgt spid="13"/>
                                        </p:tgtEl>
                                      </p:cBhvr>
                                      <p:by x="105000" y="105000"/>
                                    </p:animScale>
                                  </p:childTnLst>
                                </p:cTn>
                              </p:par>
                            </p:childTnLst>
                          </p:cTn>
                        </p:par>
                        <p:par>
                          <p:cTn id="25" fill="hold">
                            <p:stCondLst>
                              <p:cond delay="11850"/>
                            </p:stCondLst>
                            <p:childTnLst>
                              <p:par>
                                <p:cTn id="26" presetID="2" presetClass="entr" presetSubtype="12"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2000" fill="hold"/>
                                        <p:tgtEl>
                                          <p:spTgt spid="24"/>
                                        </p:tgtEl>
                                        <p:attrNameLst>
                                          <p:attrName>ppt_x</p:attrName>
                                        </p:attrNameLst>
                                      </p:cBhvr>
                                      <p:tavLst>
                                        <p:tav tm="0">
                                          <p:val>
                                            <p:strVal val="0-#ppt_w/2"/>
                                          </p:val>
                                        </p:tav>
                                        <p:tav tm="100000">
                                          <p:val>
                                            <p:strVal val="#ppt_x"/>
                                          </p:val>
                                        </p:tav>
                                      </p:tavLst>
                                    </p:anim>
                                    <p:anim calcmode="lin" valueType="num">
                                      <p:cBhvr additive="base">
                                        <p:cTn id="29" dur="2000" fill="hold"/>
                                        <p:tgtEl>
                                          <p:spTgt spid="24"/>
                                        </p:tgtEl>
                                        <p:attrNameLst>
                                          <p:attrName>ppt_y</p:attrName>
                                        </p:attrNameLst>
                                      </p:cBhvr>
                                      <p:tavLst>
                                        <p:tav tm="0">
                                          <p:val>
                                            <p:strVal val="1+#ppt_h/2"/>
                                          </p:val>
                                        </p:tav>
                                        <p:tav tm="100000">
                                          <p:val>
                                            <p:strVal val="#ppt_y"/>
                                          </p:val>
                                        </p:tav>
                                      </p:tavLst>
                                    </p:anim>
                                  </p:childTnLst>
                                </p:cTn>
                              </p:par>
                              <p:par>
                                <p:cTn id="30" presetID="8" presetClass="emph" presetSubtype="0" fill="hold" nodeType="withEffect">
                                  <p:stCondLst>
                                    <p:cond delay="0"/>
                                  </p:stCondLst>
                                  <p:childTnLst>
                                    <p:animRot by="21600000">
                                      <p:cBhvr>
                                        <p:cTn id="31" dur="2000" fill="hold"/>
                                        <p:tgtEl>
                                          <p:spTgt spid="24"/>
                                        </p:tgtEl>
                                        <p:attrNameLst>
                                          <p:attrName>r</p:attrName>
                                        </p:attrNameLst>
                                      </p:cBhvr>
                                    </p:animRot>
                                  </p:childTnLst>
                                </p:cTn>
                              </p:par>
                              <p:par>
                                <p:cTn id="32" presetID="2" presetClass="entr" presetSubtype="12"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2000" fill="hold"/>
                                        <p:tgtEl>
                                          <p:spTgt spid="27"/>
                                        </p:tgtEl>
                                        <p:attrNameLst>
                                          <p:attrName>ppt_x</p:attrName>
                                        </p:attrNameLst>
                                      </p:cBhvr>
                                      <p:tavLst>
                                        <p:tav tm="0">
                                          <p:val>
                                            <p:strVal val="0-#ppt_w/2"/>
                                          </p:val>
                                        </p:tav>
                                        <p:tav tm="100000">
                                          <p:val>
                                            <p:strVal val="#ppt_x"/>
                                          </p:val>
                                        </p:tav>
                                      </p:tavLst>
                                    </p:anim>
                                    <p:anim calcmode="lin" valueType="num">
                                      <p:cBhvr additive="base">
                                        <p:cTn id="35" dur="2000" fill="hold"/>
                                        <p:tgtEl>
                                          <p:spTgt spid="27"/>
                                        </p:tgtEl>
                                        <p:attrNameLst>
                                          <p:attrName>ppt_y</p:attrName>
                                        </p:attrNameLst>
                                      </p:cBhvr>
                                      <p:tavLst>
                                        <p:tav tm="0">
                                          <p:val>
                                            <p:strVal val="1+#ppt_h/2"/>
                                          </p:val>
                                        </p:tav>
                                        <p:tav tm="100000">
                                          <p:val>
                                            <p:strVal val="#ppt_y"/>
                                          </p:val>
                                        </p:tav>
                                      </p:tavLst>
                                    </p:anim>
                                  </p:childTnLst>
                                </p:cTn>
                              </p:par>
                              <p:par>
                                <p:cTn id="36" presetID="8" presetClass="emph" presetSubtype="0" fill="hold" nodeType="withEffect">
                                  <p:stCondLst>
                                    <p:cond delay="0"/>
                                  </p:stCondLst>
                                  <p:childTnLst>
                                    <p:animRot by="21600000">
                                      <p:cBhvr>
                                        <p:cTn id="37" dur="2000" fill="hold"/>
                                        <p:tgtEl>
                                          <p:spTgt spid="27"/>
                                        </p:tgtEl>
                                        <p:attrNameLst>
                                          <p:attrName>r</p:attrName>
                                        </p:attrNameLst>
                                      </p:cBhvr>
                                    </p:animRot>
                                  </p:childTnLst>
                                </p:cTn>
                              </p:par>
                              <p:par>
                                <p:cTn id="38" presetID="2" presetClass="entr" presetSubtype="12" fill="hold" nodeType="withEffect">
                                  <p:stCondLst>
                                    <p:cond delay="400"/>
                                  </p:stCondLst>
                                  <p:childTnLst>
                                    <p:set>
                                      <p:cBhvr>
                                        <p:cTn id="39" dur="1" fill="hold">
                                          <p:stCondLst>
                                            <p:cond delay="0"/>
                                          </p:stCondLst>
                                        </p:cTn>
                                        <p:tgtEl>
                                          <p:spTgt spid="30"/>
                                        </p:tgtEl>
                                        <p:attrNameLst>
                                          <p:attrName>style.visibility</p:attrName>
                                        </p:attrNameLst>
                                      </p:cBhvr>
                                      <p:to>
                                        <p:strVal val="visible"/>
                                      </p:to>
                                    </p:set>
                                    <p:anim calcmode="lin" valueType="num">
                                      <p:cBhvr additive="base">
                                        <p:cTn id="40" dur="2000" fill="hold"/>
                                        <p:tgtEl>
                                          <p:spTgt spid="30"/>
                                        </p:tgtEl>
                                        <p:attrNameLst>
                                          <p:attrName>ppt_x</p:attrName>
                                        </p:attrNameLst>
                                      </p:cBhvr>
                                      <p:tavLst>
                                        <p:tav tm="0">
                                          <p:val>
                                            <p:strVal val="0-#ppt_w/2"/>
                                          </p:val>
                                        </p:tav>
                                        <p:tav tm="100000">
                                          <p:val>
                                            <p:strVal val="#ppt_x"/>
                                          </p:val>
                                        </p:tav>
                                      </p:tavLst>
                                    </p:anim>
                                    <p:anim calcmode="lin" valueType="num">
                                      <p:cBhvr additive="base">
                                        <p:cTn id="41" dur="2000" fill="hold"/>
                                        <p:tgtEl>
                                          <p:spTgt spid="30"/>
                                        </p:tgtEl>
                                        <p:attrNameLst>
                                          <p:attrName>ppt_y</p:attrName>
                                        </p:attrNameLst>
                                      </p:cBhvr>
                                      <p:tavLst>
                                        <p:tav tm="0">
                                          <p:val>
                                            <p:strVal val="1+#ppt_h/2"/>
                                          </p:val>
                                        </p:tav>
                                        <p:tav tm="100000">
                                          <p:val>
                                            <p:strVal val="#ppt_y"/>
                                          </p:val>
                                        </p:tav>
                                      </p:tavLst>
                                    </p:anim>
                                  </p:childTnLst>
                                </p:cTn>
                              </p:par>
                              <p:par>
                                <p:cTn id="42" presetID="8" presetClass="emph" presetSubtype="0" fill="hold" nodeType="withEffect">
                                  <p:stCondLst>
                                    <p:cond delay="400"/>
                                  </p:stCondLst>
                                  <p:childTnLst>
                                    <p:animRot by="21600000">
                                      <p:cBhvr>
                                        <p:cTn id="43" dur="2000" fill="hold"/>
                                        <p:tgtEl>
                                          <p:spTgt spid="30"/>
                                        </p:tgtEl>
                                        <p:attrNameLst>
                                          <p:attrName>r</p:attrName>
                                        </p:attrNameLst>
                                      </p:cBhvr>
                                    </p:animRot>
                                  </p:childTnLst>
                                </p:cTn>
                              </p:par>
                              <p:par>
                                <p:cTn id="44" presetID="2" presetClass="entr" presetSubtype="12" fill="hold" nodeType="withEffect">
                                  <p:stCondLst>
                                    <p:cond delay="60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2000" fill="hold"/>
                                        <p:tgtEl>
                                          <p:spTgt spid="33"/>
                                        </p:tgtEl>
                                        <p:attrNameLst>
                                          <p:attrName>ppt_x</p:attrName>
                                        </p:attrNameLst>
                                      </p:cBhvr>
                                      <p:tavLst>
                                        <p:tav tm="0">
                                          <p:val>
                                            <p:strVal val="0-#ppt_w/2"/>
                                          </p:val>
                                        </p:tav>
                                        <p:tav tm="100000">
                                          <p:val>
                                            <p:strVal val="#ppt_x"/>
                                          </p:val>
                                        </p:tav>
                                      </p:tavLst>
                                    </p:anim>
                                    <p:anim calcmode="lin" valueType="num">
                                      <p:cBhvr additive="base">
                                        <p:cTn id="47" dur="2000" fill="hold"/>
                                        <p:tgtEl>
                                          <p:spTgt spid="33"/>
                                        </p:tgtEl>
                                        <p:attrNameLst>
                                          <p:attrName>ppt_y</p:attrName>
                                        </p:attrNameLst>
                                      </p:cBhvr>
                                      <p:tavLst>
                                        <p:tav tm="0">
                                          <p:val>
                                            <p:strVal val="1+#ppt_h/2"/>
                                          </p:val>
                                        </p:tav>
                                        <p:tav tm="100000">
                                          <p:val>
                                            <p:strVal val="#ppt_y"/>
                                          </p:val>
                                        </p:tav>
                                      </p:tavLst>
                                    </p:anim>
                                  </p:childTnLst>
                                </p:cTn>
                              </p:par>
                              <p:par>
                                <p:cTn id="48" presetID="8" presetClass="emph" presetSubtype="0" fill="hold" nodeType="withEffect">
                                  <p:stCondLst>
                                    <p:cond delay="600"/>
                                  </p:stCondLst>
                                  <p:childTnLst>
                                    <p:animRot by="21600000">
                                      <p:cBhvr>
                                        <p:cTn id="49" dur="2000" fill="hold"/>
                                        <p:tgtEl>
                                          <p:spTgt spid="33"/>
                                        </p:tgtEl>
                                        <p:attrNameLst>
                                          <p:attrName>r</p:attrName>
                                        </p:attrNameLst>
                                      </p:cBhvr>
                                    </p:animRot>
                                  </p:childTnLst>
                                </p:cTn>
                              </p:par>
                              <p:par>
                                <p:cTn id="50" presetID="2" presetClass="entr" presetSubtype="12" fill="hold" nodeType="withEffect">
                                  <p:stCondLst>
                                    <p:cond delay="200"/>
                                  </p:stCondLst>
                                  <p:childTnLst>
                                    <p:set>
                                      <p:cBhvr>
                                        <p:cTn id="51" dur="1" fill="hold">
                                          <p:stCondLst>
                                            <p:cond delay="0"/>
                                          </p:stCondLst>
                                        </p:cTn>
                                        <p:tgtEl>
                                          <p:spTgt spid="36"/>
                                        </p:tgtEl>
                                        <p:attrNameLst>
                                          <p:attrName>style.visibility</p:attrName>
                                        </p:attrNameLst>
                                      </p:cBhvr>
                                      <p:to>
                                        <p:strVal val="visible"/>
                                      </p:to>
                                    </p:set>
                                    <p:anim calcmode="lin" valueType="num">
                                      <p:cBhvr additive="base">
                                        <p:cTn id="52" dur="2000" fill="hold"/>
                                        <p:tgtEl>
                                          <p:spTgt spid="36"/>
                                        </p:tgtEl>
                                        <p:attrNameLst>
                                          <p:attrName>ppt_x</p:attrName>
                                        </p:attrNameLst>
                                      </p:cBhvr>
                                      <p:tavLst>
                                        <p:tav tm="0">
                                          <p:val>
                                            <p:strVal val="0-#ppt_w/2"/>
                                          </p:val>
                                        </p:tav>
                                        <p:tav tm="100000">
                                          <p:val>
                                            <p:strVal val="#ppt_x"/>
                                          </p:val>
                                        </p:tav>
                                      </p:tavLst>
                                    </p:anim>
                                    <p:anim calcmode="lin" valueType="num">
                                      <p:cBhvr additive="base">
                                        <p:cTn id="53" dur="2000" fill="hold"/>
                                        <p:tgtEl>
                                          <p:spTgt spid="36"/>
                                        </p:tgtEl>
                                        <p:attrNameLst>
                                          <p:attrName>ppt_y</p:attrName>
                                        </p:attrNameLst>
                                      </p:cBhvr>
                                      <p:tavLst>
                                        <p:tav tm="0">
                                          <p:val>
                                            <p:strVal val="1+#ppt_h/2"/>
                                          </p:val>
                                        </p:tav>
                                        <p:tav tm="100000">
                                          <p:val>
                                            <p:strVal val="#ppt_y"/>
                                          </p:val>
                                        </p:tav>
                                      </p:tavLst>
                                    </p:anim>
                                  </p:childTnLst>
                                </p:cTn>
                              </p:par>
                              <p:par>
                                <p:cTn id="54" presetID="8" presetClass="emph" presetSubtype="0" fill="hold" nodeType="withEffect">
                                  <p:stCondLst>
                                    <p:cond delay="800"/>
                                  </p:stCondLst>
                                  <p:childTnLst>
                                    <p:animRot by="21600000">
                                      <p:cBhvr>
                                        <p:cTn id="55" dur="2000" fill="hold"/>
                                        <p:tgtEl>
                                          <p:spTgt spid="3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3" grpId="1"/>
      <p:bldP spid="14" grpId="0"/>
      <p:bldP spid="1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D730D6E-0384-4211-BF30-09A21A4C0042}"/>
              </a:ext>
            </a:extLst>
          </p:cNvPr>
          <p:cNvSpPr/>
          <p:nvPr/>
        </p:nvSpPr>
        <p:spPr>
          <a:xfrm>
            <a:off x="647700" y="0"/>
            <a:ext cx="10744200" cy="6858000"/>
          </a:xfrm>
          <a:prstGeom prst="rect">
            <a:avLst/>
          </a:prstGeom>
          <a:solidFill>
            <a:srgbClr val="17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a:extLst>
              <a:ext uri="{FF2B5EF4-FFF2-40B4-BE49-F238E27FC236}">
                <a16:creationId xmlns:a16="http://schemas.microsoft.com/office/drawing/2014/main" id="{694509AD-8A58-413C-B2C7-870E884D3BEC}"/>
              </a:ext>
            </a:extLst>
          </p:cNvPr>
          <p:cNvGrpSpPr/>
          <p:nvPr/>
        </p:nvGrpSpPr>
        <p:grpSpPr>
          <a:xfrm>
            <a:off x="0" y="1803400"/>
            <a:ext cx="12192000" cy="4731336"/>
            <a:chOff x="0" y="1803400"/>
            <a:chExt cx="12192000" cy="4731336"/>
          </a:xfrm>
        </p:grpSpPr>
        <p:pic>
          <p:nvPicPr>
            <p:cNvPr id="15" name="Picture 8">
              <a:extLst>
                <a:ext uri="{FF2B5EF4-FFF2-40B4-BE49-F238E27FC236}">
                  <a16:creationId xmlns:a16="http://schemas.microsoft.com/office/drawing/2014/main" id="{D297B7E5-2F5B-46A2-8CFF-EF775633DB6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5400000" flipH="1">
              <a:off x="5526609" y="-130655"/>
              <a:ext cx="1138782" cy="12192000"/>
            </a:xfrm>
            <a:prstGeom prst="rect">
              <a:avLst/>
            </a:prstGeom>
          </p:spPr>
        </p:pic>
        <p:sp>
          <p:nvSpPr>
            <p:cNvPr id="3" name="矩形 2">
              <a:extLst>
                <a:ext uri="{FF2B5EF4-FFF2-40B4-BE49-F238E27FC236}">
                  <a16:creationId xmlns:a16="http://schemas.microsoft.com/office/drawing/2014/main" id="{89F0E04A-CB3D-4A30-BC07-56E213302172}"/>
                </a:ext>
              </a:extLst>
            </p:cNvPr>
            <p:cNvSpPr/>
            <p:nvPr/>
          </p:nvSpPr>
          <p:spPr>
            <a:xfrm>
              <a:off x="0" y="1803400"/>
              <a:ext cx="12192000" cy="3594100"/>
            </a:xfrm>
            <a:prstGeom prst="rect">
              <a:avLst/>
            </a:prstGeom>
            <a:solidFill>
              <a:srgbClr val="1C4C74"/>
            </a:solidFill>
            <a:ln>
              <a:noFill/>
            </a:ln>
            <a:effectLst>
              <a:outerShdw blurRad="495300" sx="103000" sy="103000" algn="ctr"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PA_photo-1444942436885-ca7deb7d9a33.jpg">
            <a:extLst>
              <a:ext uri="{FF2B5EF4-FFF2-40B4-BE49-F238E27FC236}">
                <a16:creationId xmlns:a16="http://schemas.microsoft.com/office/drawing/2014/main" id="{783551AC-7F13-474E-A7F7-FF607CF3C564}"/>
              </a:ext>
            </a:extLst>
          </p:cNvPr>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rcRect/>
          <a:stretch>
            <a:fillRect/>
          </a:stretch>
        </p:blipFill>
        <p:spPr>
          <a:xfrm>
            <a:off x="0" y="1801854"/>
            <a:ext cx="6353302" cy="3594099"/>
          </a:xfrm>
          <a:prstGeom prst="rect">
            <a:avLst/>
          </a:prstGeom>
        </p:spPr>
      </p:pic>
      <p:sp>
        <p:nvSpPr>
          <p:cNvPr id="13" name="Rectangle 18">
            <a:extLst>
              <a:ext uri="{FF2B5EF4-FFF2-40B4-BE49-F238E27FC236}">
                <a16:creationId xmlns:a16="http://schemas.microsoft.com/office/drawing/2014/main" id="{7E69DFDB-0A14-4D3A-9866-089BB6908BBE}"/>
              </a:ext>
            </a:extLst>
          </p:cNvPr>
          <p:cNvSpPr/>
          <p:nvPr/>
        </p:nvSpPr>
        <p:spPr>
          <a:xfrm>
            <a:off x="5699312" y="1271214"/>
            <a:ext cx="79337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文本框 2">
            <a:extLst>
              <a:ext uri="{FF2B5EF4-FFF2-40B4-BE49-F238E27FC236}">
                <a16:creationId xmlns:a16="http://schemas.microsoft.com/office/drawing/2014/main" id="{F9B2C75B-FA35-4550-B0F3-06C99B0A743E}"/>
              </a:ext>
            </a:extLst>
          </p:cNvPr>
          <p:cNvSpPr txBox="1"/>
          <p:nvPr/>
        </p:nvSpPr>
        <p:spPr>
          <a:xfrm>
            <a:off x="5105986" y="469021"/>
            <a:ext cx="1980029" cy="5847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zh-CN" altLang="en-US" sz="3200" b="1" spc="300" dirty="0">
                <a:solidFill>
                  <a:schemeClr val="bg1"/>
                </a:solidFill>
                <a:latin typeface="微软雅黑" panose="020B0503020204020204" pitchFamily="34" charset="-122"/>
                <a:ea typeface="微软雅黑" panose="020B0503020204020204" pitchFamily="34" charset="-122"/>
              </a:rPr>
              <a:t>Main business</a:t>
            </a:r>
          </a:p>
        </p:txBody>
      </p:sp>
      <p:sp>
        <p:nvSpPr>
          <p:cNvPr id="16" name="TextBox 19">
            <a:extLst>
              <a:ext uri="{FF2B5EF4-FFF2-40B4-BE49-F238E27FC236}">
                <a16:creationId xmlns:a16="http://schemas.microsoft.com/office/drawing/2014/main" id="{9A604745-8C8A-4301-81DE-64478AF9EA99}"/>
              </a:ext>
            </a:extLst>
          </p:cNvPr>
          <p:cNvSpPr txBox="1"/>
          <p:nvPr/>
        </p:nvSpPr>
        <p:spPr>
          <a:xfrm>
            <a:off x="7211157" y="3188529"/>
            <a:ext cx="3587262" cy="1131079"/>
          </a:xfrm>
          <a:prstGeom prst="rect">
            <a:avLst/>
          </a:prstGeom>
          <a:noFill/>
        </p:spPr>
        <p:txBody>
          <a:bodyPr wrap="square" rtlCol="0">
            <a:spAutoFit/>
          </a:bodyPr>
          <a:lstStyle/>
          <a:p>
            <a:pPr>
              <a:lnSpc>
                <a:spcPct val="150000"/>
              </a:lnSpc>
            </a:pPr>
            <a:r>
              <a:rPr lang="id-ID" sz="900" dirty="0">
                <a:solidFill>
                  <a:schemeClr val="bg1"/>
                </a:solidFill>
                <a:latin typeface="Roboto" pitchFamily="2" charset="0"/>
                <a:ea typeface="Roboto" pitchFamily="2" charset="0"/>
              </a:rPr>
              <a:t>Lorem ipsum dol or sit amet, id congue sententiae mea, bonorum eruditi nominavi ut, cum lucilius platonem ocurret no. Ea duo probatus assentior, dolorem consectetuer in vix. Ne noster possim sed, nihil fastidii reformidans sea cu, odio audiam commodo et eum. </a:t>
            </a:r>
          </a:p>
        </p:txBody>
      </p:sp>
      <p:sp>
        <p:nvSpPr>
          <p:cNvPr id="17" name="TextBox 25">
            <a:extLst>
              <a:ext uri="{FF2B5EF4-FFF2-40B4-BE49-F238E27FC236}">
                <a16:creationId xmlns:a16="http://schemas.microsoft.com/office/drawing/2014/main" id="{BEF0187B-451F-42F2-BBDC-A647E7564382}"/>
              </a:ext>
            </a:extLst>
          </p:cNvPr>
          <p:cNvSpPr txBox="1"/>
          <p:nvPr/>
        </p:nvSpPr>
        <p:spPr>
          <a:xfrm>
            <a:off x="7211157" y="2520490"/>
            <a:ext cx="3587262" cy="528350"/>
          </a:xfrm>
          <a:prstGeom prst="rect">
            <a:avLst/>
          </a:prstGeom>
          <a:noFill/>
        </p:spPr>
        <p:txBody>
          <a:bodyPr wrap="square" rtlCol="0">
            <a:spAutoFit/>
          </a:bodyPr>
          <a:lstStyle/>
          <a:p>
            <a:pPr>
              <a:lnSpc>
                <a:spcPct val="150000"/>
              </a:lnSpc>
            </a:pPr>
            <a:r>
              <a:rPr lang="id-ID" sz="1000" b="1" dirty="0">
                <a:solidFill>
                  <a:schemeClr val="bg1"/>
                </a:solidFill>
                <a:latin typeface="Roboto" pitchFamily="2" charset="0"/>
                <a:ea typeface="Roboto" pitchFamily="2" charset="0"/>
              </a:rPr>
              <a:t>VIM TE PRAESENT IMPERDIET, HIS ET MUNERE DENIQUE, CUM AD FACILIS ANALYSIS </a:t>
            </a:r>
          </a:p>
        </p:txBody>
      </p:sp>
      <p:grpSp>
        <p:nvGrpSpPr>
          <p:cNvPr id="18" name="Group 3">
            <a:extLst>
              <a:ext uri="{FF2B5EF4-FFF2-40B4-BE49-F238E27FC236}">
                <a16:creationId xmlns:a16="http://schemas.microsoft.com/office/drawing/2014/main" id="{5B4B6938-EB1A-44A8-A186-3A12B4D564B1}"/>
              </a:ext>
            </a:extLst>
          </p:cNvPr>
          <p:cNvGrpSpPr/>
          <p:nvPr/>
        </p:nvGrpSpPr>
        <p:grpSpPr>
          <a:xfrm>
            <a:off x="10390924" y="4772814"/>
            <a:ext cx="1312394" cy="278266"/>
            <a:chOff x="3599699" y="9482257"/>
            <a:chExt cx="2719843" cy="576686"/>
          </a:xfrm>
          <a:solidFill>
            <a:schemeClr val="bg1"/>
          </a:solidFill>
        </p:grpSpPr>
        <p:sp>
          <p:nvSpPr>
            <p:cNvPr id="19" name="Shape 2859">
              <a:extLst>
                <a:ext uri="{FF2B5EF4-FFF2-40B4-BE49-F238E27FC236}">
                  <a16:creationId xmlns:a16="http://schemas.microsoft.com/office/drawing/2014/main" id="{3615C1B8-F67B-493B-A7CA-5B76F7D1B857}"/>
                </a:ext>
              </a:extLst>
            </p:cNvPr>
            <p:cNvSpPr/>
            <p:nvPr/>
          </p:nvSpPr>
          <p:spPr>
            <a:xfrm>
              <a:off x="3599699" y="948225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grp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1"/>
                </a:solidFill>
              </a:endParaRPr>
            </a:p>
          </p:txBody>
        </p:sp>
        <p:sp>
          <p:nvSpPr>
            <p:cNvPr id="20" name="Shape 2860">
              <a:extLst>
                <a:ext uri="{FF2B5EF4-FFF2-40B4-BE49-F238E27FC236}">
                  <a16:creationId xmlns:a16="http://schemas.microsoft.com/office/drawing/2014/main" id="{027E7B2E-136C-4AF1-979F-01C5C5E7181E}"/>
                </a:ext>
              </a:extLst>
            </p:cNvPr>
            <p:cNvSpPr/>
            <p:nvPr/>
          </p:nvSpPr>
          <p:spPr>
            <a:xfrm>
              <a:off x="4320095" y="948225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grp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1"/>
                </a:solidFill>
              </a:endParaRPr>
            </a:p>
          </p:txBody>
        </p:sp>
        <p:sp>
          <p:nvSpPr>
            <p:cNvPr id="21" name="Shape 2865">
              <a:extLst>
                <a:ext uri="{FF2B5EF4-FFF2-40B4-BE49-F238E27FC236}">
                  <a16:creationId xmlns:a16="http://schemas.microsoft.com/office/drawing/2014/main" id="{3A9B69FE-1813-46F6-8B2B-F84710390E2B}"/>
                </a:ext>
              </a:extLst>
            </p:cNvPr>
            <p:cNvSpPr/>
            <p:nvPr/>
          </p:nvSpPr>
          <p:spPr>
            <a:xfrm>
              <a:off x="5040491" y="9482257"/>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grp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1"/>
                </a:solidFill>
              </a:endParaRPr>
            </a:p>
          </p:txBody>
        </p:sp>
        <p:sp>
          <p:nvSpPr>
            <p:cNvPr id="22" name="Shape 2869">
              <a:extLst>
                <a:ext uri="{FF2B5EF4-FFF2-40B4-BE49-F238E27FC236}">
                  <a16:creationId xmlns:a16="http://schemas.microsoft.com/office/drawing/2014/main" id="{8B22A34F-B3E4-452E-BC0C-665013BA1C49}"/>
                </a:ext>
              </a:extLst>
            </p:cNvPr>
            <p:cNvSpPr/>
            <p:nvPr/>
          </p:nvSpPr>
          <p:spPr>
            <a:xfrm>
              <a:off x="5760887" y="950028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7"/>
                    <a:pt x="14287" y="14727"/>
                    <a:pt x="13745" y="14727"/>
                  </a:cubicBezTo>
                  <a:lnTo>
                    <a:pt x="7855" y="14727"/>
                  </a:lnTo>
                  <a:cubicBezTo>
                    <a:pt x="7313" y="14727"/>
                    <a:pt x="6873" y="14287"/>
                    <a:pt x="6873" y="13745"/>
                  </a:cubicBezTo>
                  <a:lnTo>
                    <a:pt x="6873" y="10309"/>
                  </a:lnTo>
                  <a:lnTo>
                    <a:pt x="7904" y="10309"/>
                  </a:lnTo>
                  <a:cubicBezTo>
                    <a:pt x="7877" y="10470"/>
                    <a:pt x="7855" y="10632"/>
                    <a:pt x="7855" y="10800"/>
                  </a:cubicBezTo>
                  <a:cubicBezTo>
                    <a:pt x="7855" y="12427"/>
                    <a:pt x="9173" y="13745"/>
                    <a:pt x="10800" y="13745"/>
                  </a:cubicBezTo>
                  <a:cubicBezTo>
                    <a:pt x="12426"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grp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1"/>
                </a:solidFill>
              </a:endParaRPr>
            </a:p>
          </p:txBody>
        </p:sp>
      </p:grpSp>
      <p:sp>
        <p:nvSpPr>
          <p:cNvPr id="23" name="椭圆 22">
            <a:extLst>
              <a:ext uri="{FF2B5EF4-FFF2-40B4-BE49-F238E27FC236}">
                <a16:creationId xmlns:a16="http://schemas.microsoft.com/office/drawing/2014/main" id="{EFCBDB04-38EA-4866-967D-E924C6657A7C}"/>
              </a:ext>
            </a:extLst>
          </p:cNvPr>
          <p:cNvSpPr/>
          <p:nvPr/>
        </p:nvSpPr>
        <p:spPr>
          <a:xfrm>
            <a:off x="1625447" y="5858808"/>
            <a:ext cx="408456" cy="408456"/>
          </a:xfrm>
          <a:prstGeom prst="ellipse">
            <a:avLst/>
          </a:prstGeom>
          <a:noFill/>
          <a:ln w="158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lumMod val="50000"/>
                  </a:schemeClr>
                </a:solidFill>
                <a:latin typeface="Arial Unicode MS" pitchFamily="34" charset="-122"/>
                <a:ea typeface="Arial Unicode MS" pitchFamily="34" charset="-122"/>
                <a:cs typeface="Arial Unicode MS" pitchFamily="34" charset="-122"/>
              </a:rPr>
              <a:t>A</a:t>
            </a:r>
            <a:endParaRPr lang="zh-CN" altLang="en-US" sz="1600" dirty="0">
              <a:solidFill>
                <a:schemeClr val="bg1">
                  <a:lumMod val="50000"/>
                </a:schemeClr>
              </a:solidFill>
              <a:latin typeface="Arial Unicode MS" pitchFamily="34" charset="-122"/>
              <a:ea typeface="Arial Unicode MS" pitchFamily="34" charset="-122"/>
              <a:cs typeface="Arial Unicode MS" pitchFamily="34" charset="-122"/>
            </a:endParaRPr>
          </a:p>
        </p:txBody>
      </p:sp>
      <p:sp>
        <p:nvSpPr>
          <p:cNvPr id="24" name="Shape 1926">
            <a:extLst>
              <a:ext uri="{FF2B5EF4-FFF2-40B4-BE49-F238E27FC236}">
                <a16:creationId xmlns:a16="http://schemas.microsoft.com/office/drawing/2014/main" id="{EDCD5D19-1C6C-4A3F-B35D-0E2D6B4C5916}"/>
              </a:ext>
            </a:extLst>
          </p:cNvPr>
          <p:cNvSpPr>
            <a:spLocks noGrp="1"/>
          </p:cNvSpPr>
          <p:nvPr/>
        </p:nvSpPr>
        <p:spPr>
          <a:xfrm>
            <a:off x="2305354" y="5696099"/>
            <a:ext cx="1742521" cy="748532"/>
          </a:xfrm>
          <a:prstGeom prst="rect">
            <a:avLst/>
          </a:prstGeom>
          <a:ln w="12700">
            <a:miter lim="400000"/>
          </a:ln>
          <a:extLst>
            <a:ext uri="{C572A759-6A51-4108-AA02-DFA0A04FC94B}">
              <ma14:wrappingTextBoxFlag xmlns:ma14="http://schemas.microsoft.com/office/mac/drawingml/2011/main" xmlns:lc="http://schemas.openxmlformats.org/drawingml/2006/lockedCanvas" xmlns:p15="http://schemas.microsoft.com/office/powerpoint/2012/main" xmlns:mc="http://schemas.openxmlformats.org/markup-compatibility/2006" xmlns:p14="http://schemas.microsoft.com/office/powerpoint/2010/main" xmlns:a14="http://schemas.microsoft.com/office/drawing/2010/main" xmlns:a16="http://schemas.microsoft.com/office/drawing/2014/main" xmlns="" val="1"/>
            </a:ext>
          </a:extLst>
        </p:spPr>
        <p:txBody>
          <a:bodyPr lIns="48767" tIns="48767" rIns="48767" bIns="48767" anchor="ctr"/>
          <a:lstStyle>
            <a:lvl1pPr marL="0" marR="0" indent="0" algn="l" defTabSz="792462" rtl="0" latinLnBrk="0">
              <a:lnSpc>
                <a:spcPct val="100000"/>
              </a:lnSpc>
              <a:spcBef>
                <a:spcPts val="0"/>
              </a:spcBef>
              <a:spcAft>
                <a:spcPts val="0"/>
              </a:spcAft>
              <a:buClrTx/>
              <a:buSzTx/>
              <a:buFontTx/>
              <a:buNone/>
              <a:tabLst/>
              <a:defRPr sz="3100" b="1" i="0" u="none" strike="noStrike" cap="none" spc="0" baseline="0">
                <a:ln>
                  <a:noFill/>
                </a:ln>
                <a:solidFill>
                  <a:srgbClr val="000000"/>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pPr>
              <a:lnSpc>
                <a:spcPct val="150000"/>
              </a:lnSpc>
            </a:pPr>
            <a:r>
              <a:rPr sz="1200" b="0" dirty="0">
                <a:solidFill>
                  <a:schemeClr val="bg1">
                    <a:lumMod val="50000"/>
                  </a:schemeClr>
                </a:solidFill>
                <a:latin typeface="Arial Unicode MS" pitchFamily="34" charset="-122"/>
                <a:ea typeface="Arial Unicode MS" pitchFamily="34" charset="-122"/>
                <a:cs typeface="Arial Unicode MS" pitchFamily="34" charset="-122"/>
              </a:rPr>
              <a:t>Design</a:t>
            </a:r>
            <a:endParaRPr lang="en-US" sz="1200" b="0" dirty="0">
              <a:solidFill>
                <a:schemeClr val="bg1">
                  <a:lumMod val="50000"/>
                </a:schemeClr>
              </a:solidFill>
              <a:latin typeface="Arial Unicode MS" pitchFamily="34" charset="-122"/>
              <a:ea typeface="Arial Unicode MS" pitchFamily="34" charset="-122"/>
              <a:cs typeface="Arial Unicode MS" pitchFamily="34" charset="-122"/>
            </a:endParaRPr>
          </a:p>
          <a:p>
            <a:pPr>
              <a:lnSpc>
                <a:spcPct val="150000"/>
              </a:lnSpc>
            </a:pPr>
            <a:r>
              <a:rPr lang="en-US" altLang="zh-CN" sz="600" b="0" dirty="0">
                <a:solidFill>
                  <a:schemeClr val="bg1">
                    <a:lumMod val="50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Lato"/>
              </a:rPr>
              <a:t>The activities of a com pan associate with buying and selling a product or service. </a:t>
            </a:r>
            <a:endParaRPr lang="zh-CN" altLang="en-US" sz="600" b="0" dirty="0">
              <a:solidFill>
                <a:schemeClr val="bg1">
                  <a:lumMod val="50000"/>
                </a:schemeClr>
              </a:solidFill>
              <a:latin typeface="Arial Unicode MS" pitchFamily="34" charset="-122"/>
              <a:ea typeface="Arial Unicode MS" pitchFamily="34" charset="-122"/>
              <a:cs typeface="Arial Unicode MS" pitchFamily="34" charset="-122"/>
            </a:endParaRPr>
          </a:p>
          <a:p>
            <a:endParaRPr sz="1200" b="0" dirty="0">
              <a:solidFill>
                <a:schemeClr val="bg1">
                  <a:lumMod val="50000"/>
                </a:schemeClr>
              </a:solidFill>
              <a:latin typeface="Arial Unicode MS" pitchFamily="34" charset="-122"/>
              <a:ea typeface="Arial Unicode MS" pitchFamily="34" charset="-122"/>
              <a:cs typeface="Arial Unicode MS" pitchFamily="34" charset="-122"/>
            </a:endParaRPr>
          </a:p>
        </p:txBody>
      </p:sp>
      <p:sp>
        <p:nvSpPr>
          <p:cNvPr id="25" name="椭圆 24">
            <a:extLst>
              <a:ext uri="{FF2B5EF4-FFF2-40B4-BE49-F238E27FC236}">
                <a16:creationId xmlns:a16="http://schemas.microsoft.com/office/drawing/2014/main" id="{6CD41AB1-54D2-435D-BA91-814D218BC177}"/>
              </a:ext>
            </a:extLst>
          </p:cNvPr>
          <p:cNvSpPr/>
          <p:nvPr/>
        </p:nvSpPr>
        <p:spPr>
          <a:xfrm>
            <a:off x="4761934" y="5882422"/>
            <a:ext cx="408456" cy="408456"/>
          </a:xfrm>
          <a:prstGeom prst="ellipse">
            <a:avLst/>
          </a:prstGeom>
          <a:noFill/>
          <a:ln w="158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lumMod val="50000"/>
                  </a:schemeClr>
                </a:solidFill>
                <a:latin typeface="Arial Unicode MS" pitchFamily="34" charset="-122"/>
                <a:ea typeface="Arial Unicode MS" pitchFamily="34" charset="-122"/>
                <a:cs typeface="Arial Unicode MS" pitchFamily="34" charset="-122"/>
              </a:rPr>
              <a:t>B</a:t>
            </a:r>
            <a:endParaRPr lang="zh-CN" altLang="en-US" sz="1600" dirty="0">
              <a:solidFill>
                <a:schemeClr val="bg1">
                  <a:lumMod val="50000"/>
                </a:schemeClr>
              </a:solidFill>
              <a:latin typeface="Arial Unicode MS" pitchFamily="34" charset="-122"/>
              <a:ea typeface="Arial Unicode MS" pitchFamily="34" charset="-122"/>
              <a:cs typeface="Arial Unicode MS" pitchFamily="34" charset="-122"/>
            </a:endParaRPr>
          </a:p>
        </p:txBody>
      </p:sp>
      <p:sp>
        <p:nvSpPr>
          <p:cNvPr id="26" name="Shape 1926">
            <a:extLst>
              <a:ext uri="{FF2B5EF4-FFF2-40B4-BE49-F238E27FC236}">
                <a16:creationId xmlns:a16="http://schemas.microsoft.com/office/drawing/2014/main" id="{BA5B2AFE-41F6-4D62-922B-9F9C0925DED1}"/>
              </a:ext>
            </a:extLst>
          </p:cNvPr>
          <p:cNvSpPr>
            <a:spLocks noGrp="1"/>
          </p:cNvSpPr>
          <p:nvPr/>
        </p:nvSpPr>
        <p:spPr>
          <a:xfrm>
            <a:off x="5441841" y="5719713"/>
            <a:ext cx="1742521" cy="748532"/>
          </a:xfrm>
          <a:prstGeom prst="rect">
            <a:avLst/>
          </a:prstGeom>
          <a:ln w="12700">
            <a:miter lim="400000"/>
          </a:ln>
          <a:extLst>
            <a:ext uri="{C572A759-6A51-4108-AA02-DFA0A04FC94B}">
              <ma14:wrappingTextBoxFlag xmlns:ma14="http://schemas.microsoft.com/office/mac/drawingml/2011/main" xmlns:lc="http://schemas.openxmlformats.org/drawingml/2006/lockedCanvas" xmlns:p15="http://schemas.microsoft.com/office/powerpoint/2012/main" xmlns:mc="http://schemas.openxmlformats.org/markup-compatibility/2006" xmlns:p14="http://schemas.microsoft.com/office/powerpoint/2010/main" xmlns:a14="http://schemas.microsoft.com/office/drawing/2010/main" xmlns:a16="http://schemas.microsoft.com/office/drawing/2014/main" xmlns="" val="1"/>
            </a:ext>
          </a:extLst>
        </p:spPr>
        <p:txBody>
          <a:bodyPr lIns="48767" tIns="48767" rIns="48767" bIns="48767" anchor="ctr"/>
          <a:lstStyle>
            <a:lvl1pPr marL="0" marR="0" indent="0" algn="l" defTabSz="792462" rtl="0" latinLnBrk="0">
              <a:lnSpc>
                <a:spcPct val="100000"/>
              </a:lnSpc>
              <a:spcBef>
                <a:spcPts val="0"/>
              </a:spcBef>
              <a:spcAft>
                <a:spcPts val="0"/>
              </a:spcAft>
              <a:buClrTx/>
              <a:buSzTx/>
              <a:buFontTx/>
              <a:buNone/>
              <a:tabLst/>
              <a:defRPr sz="3100" b="1" i="0" u="none" strike="noStrike" cap="none" spc="0" baseline="0">
                <a:ln>
                  <a:noFill/>
                </a:ln>
                <a:solidFill>
                  <a:srgbClr val="000000"/>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pPr>
              <a:lnSpc>
                <a:spcPct val="150000"/>
              </a:lnSpc>
            </a:pPr>
            <a:r>
              <a:rPr sz="1200" b="0" dirty="0">
                <a:solidFill>
                  <a:schemeClr val="bg1">
                    <a:lumMod val="50000"/>
                  </a:schemeClr>
                </a:solidFill>
                <a:latin typeface="Arial Unicode MS" pitchFamily="34" charset="-122"/>
                <a:ea typeface="Arial Unicode MS" pitchFamily="34" charset="-122"/>
                <a:cs typeface="Arial Unicode MS" pitchFamily="34" charset="-122"/>
              </a:rPr>
              <a:t>Design</a:t>
            </a:r>
            <a:endParaRPr lang="en-US" sz="1200" b="0" dirty="0">
              <a:solidFill>
                <a:schemeClr val="bg1">
                  <a:lumMod val="50000"/>
                </a:schemeClr>
              </a:solidFill>
              <a:latin typeface="Arial Unicode MS" pitchFamily="34" charset="-122"/>
              <a:ea typeface="Arial Unicode MS" pitchFamily="34" charset="-122"/>
              <a:cs typeface="Arial Unicode MS" pitchFamily="34" charset="-122"/>
            </a:endParaRPr>
          </a:p>
          <a:p>
            <a:pPr>
              <a:lnSpc>
                <a:spcPct val="150000"/>
              </a:lnSpc>
            </a:pPr>
            <a:r>
              <a:rPr lang="en-US" altLang="zh-CN" sz="600" b="0" dirty="0">
                <a:solidFill>
                  <a:schemeClr val="bg1">
                    <a:lumMod val="50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Lato"/>
              </a:rPr>
              <a:t>The activities of a com pan associate with buying and selling a product or service. </a:t>
            </a:r>
            <a:endParaRPr lang="zh-CN" altLang="en-US" sz="600" b="0" dirty="0">
              <a:solidFill>
                <a:schemeClr val="bg1">
                  <a:lumMod val="50000"/>
                </a:schemeClr>
              </a:solidFill>
              <a:latin typeface="Arial Unicode MS" pitchFamily="34" charset="-122"/>
              <a:ea typeface="Arial Unicode MS" pitchFamily="34" charset="-122"/>
              <a:cs typeface="Arial Unicode MS" pitchFamily="34" charset="-122"/>
            </a:endParaRPr>
          </a:p>
          <a:p>
            <a:endParaRPr sz="1200" b="0" dirty="0">
              <a:solidFill>
                <a:schemeClr val="bg1">
                  <a:lumMod val="50000"/>
                </a:schemeClr>
              </a:solidFill>
              <a:latin typeface="Arial Unicode MS" pitchFamily="34" charset="-122"/>
              <a:ea typeface="Arial Unicode MS" pitchFamily="34" charset="-122"/>
              <a:cs typeface="Arial Unicode MS" pitchFamily="34" charset="-122"/>
            </a:endParaRPr>
          </a:p>
        </p:txBody>
      </p:sp>
      <p:sp>
        <p:nvSpPr>
          <p:cNvPr id="27" name="椭圆 26">
            <a:extLst>
              <a:ext uri="{FF2B5EF4-FFF2-40B4-BE49-F238E27FC236}">
                <a16:creationId xmlns:a16="http://schemas.microsoft.com/office/drawing/2014/main" id="{FA0179B7-4BBB-4B03-A127-E9602F0E58A7}"/>
              </a:ext>
            </a:extLst>
          </p:cNvPr>
          <p:cNvSpPr/>
          <p:nvPr/>
        </p:nvSpPr>
        <p:spPr>
          <a:xfrm>
            <a:off x="8076917" y="5859011"/>
            <a:ext cx="408456" cy="408253"/>
          </a:xfrm>
          <a:prstGeom prst="ellipse">
            <a:avLst/>
          </a:prstGeom>
          <a:noFill/>
          <a:ln w="158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lumMod val="50000"/>
                  </a:schemeClr>
                </a:solidFill>
                <a:latin typeface="Arial Unicode MS" pitchFamily="34" charset="-122"/>
                <a:ea typeface="Arial Unicode MS" pitchFamily="34" charset="-122"/>
                <a:cs typeface="Arial Unicode MS" pitchFamily="34" charset="-122"/>
              </a:rPr>
              <a:t>C</a:t>
            </a:r>
            <a:endParaRPr lang="zh-CN" altLang="en-US" sz="1600" dirty="0">
              <a:solidFill>
                <a:schemeClr val="bg1">
                  <a:lumMod val="50000"/>
                </a:schemeClr>
              </a:solidFill>
              <a:latin typeface="Arial Unicode MS" pitchFamily="34" charset="-122"/>
              <a:ea typeface="Arial Unicode MS" pitchFamily="34" charset="-122"/>
              <a:cs typeface="Arial Unicode MS" pitchFamily="34" charset="-122"/>
            </a:endParaRPr>
          </a:p>
        </p:txBody>
      </p:sp>
      <p:sp>
        <p:nvSpPr>
          <p:cNvPr id="28" name="Shape 1926">
            <a:extLst>
              <a:ext uri="{FF2B5EF4-FFF2-40B4-BE49-F238E27FC236}">
                <a16:creationId xmlns:a16="http://schemas.microsoft.com/office/drawing/2014/main" id="{E668B41A-1F98-438F-B3D2-667B3BEB6042}"/>
              </a:ext>
            </a:extLst>
          </p:cNvPr>
          <p:cNvSpPr>
            <a:spLocks noGrp="1"/>
          </p:cNvSpPr>
          <p:nvPr/>
        </p:nvSpPr>
        <p:spPr>
          <a:xfrm>
            <a:off x="8756824" y="5696302"/>
            <a:ext cx="1742521" cy="748160"/>
          </a:xfrm>
          <a:prstGeom prst="rect">
            <a:avLst/>
          </a:prstGeom>
          <a:ln w="12700">
            <a:miter lim="400000"/>
          </a:ln>
          <a:extLst>
            <a:ext uri="{C572A759-6A51-4108-AA02-DFA0A04FC94B}">
              <ma14:wrappingTextBoxFlag xmlns:ma14="http://schemas.microsoft.com/office/mac/drawingml/2011/main" xmlns:lc="http://schemas.openxmlformats.org/drawingml/2006/lockedCanvas" xmlns:p15="http://schemas.microsoft.com/office/powerpoint/2012/main" xmlns:mc="http://schemas.openxmlformats.org/markup-compatibility/2006" xmlns:p14="http://schemas.microsoft.com/office/powerpoint/2010/main" xmlns:a14="http://schemas.microsoft.com/office/drawing/2010/main" xmlns:a16="http://schemas.microsoft.com/office/drawing/2014/main" xmlns="" val="1"/>
            </a:ext>
          </a:extLst>
        </p:spPr>
        <p:txBody>
          <a:bodyPr lIns="48767" tIns="48767" rIns="48767" bIns="48767" anchor="ctr"/>
          <a:lstStyle>
            <a:lvl1pPr marL="0" marR="0" indent="0" algn="l" defTabSz="792462" rtl="0" latinLnBrk="0">
              <a:lnSpc>
                <a:spcPct val="100000"/>
              </a:lnSpc>
              <a:spcBef>
                <a:spcPts val="0"/>
              </a:spcBef>
              <a:spcAft>
                <a:spcPts val="0"/>
              </a:spcAft>
              <a:buClrTx/>
              <a:buSzTx/>
              <a:buFontTx/>
              <a:buNone/>
              <a:tabLst/>
              <a:defRPr sz="3100" b="1" i="0" u="none" strike="noStrike" cap="none" spc="0" baseline="0">
                <a:ln>
                  <a:noFill/>
                </a:ln>
                <a:solidFill>
                  <a:srgbClr val="000000"/>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pPr>
              <a:lnSpc>
                <a:spcPct val="150000"/>
              </a:lnSpc>
            </a:pPr>
            <a:r>
              <a:rPr sz="1200" b="0" dirty="0">
                <a:solidFill>
                  <a:schemeClr val="bg1">
                    <a:lumMod val="50000"/>
                  </a:schemeClr>
                </a:solidFill>
                <a:latin typeface="Arial Unicode MS" pitchFamily="34" charset="-122"/>
                <a:ea typeface="Arial Unicode MS" pitchFamily="34" charset="-122"/>
                <a:cs typeface="Arial Unicode MS" pitchFamily="34" charset="-122"/>
              </a:rPr>
              <a:t>Design</a:t>
            </a:r>
            <a:endParaRPr lang="en-US" sz="1200" b="0" dirty="0">
              <a:solidFill>
                <a:schemeClr val="bg1">
                  <a:lumMod val="50000"/>
                </a:schemeClr>
              </a:solidFill>
              <a:latin typeface="Arial Unicode MS" pitchFamily="34" charset="-122"/>
              <a:ea typeface="Arial Unicode MS" pitchFamily="34" charset="-122"/>
              <a:cs typeface="Arial Unicode MS" pitchFamily="34" charset="-122"/>
            </a:endParaRPr>
          </a:p>
          <a:p>
            <a:pPr>
              <a:lnSpc>
                <a:spcPct val="150000"/>
              </a:lnSpc>
            </a:pPr>
            <a:r>
              <a:rPr lang="en-US" altLang="zh-CN" sz="600" b="0" dirty="0">
                <a:solidFill>
                  <a:schemeClr val="bg1">
                    <a:lumMod val="50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Lato"/>
              </a:rPr>
              <a:t>The activities of a com pan associate with buying and selling a product or service. </a:t>
            </a:r>
            <a:endParaRPr lang="zh-CN" altLang="en-US" sz="600" b="0" dirty="0">
              <a:solidFill>
                <a:schemeClr val="bg1">
                  <a:lumMod val="50000"/>
                </a:schemeClr>
              </a:solidFill>
              <a:latin typeface="Arial Unicode MS" pitchFamily="34" charset="-122"/>
              <a:ea typeface="Arial Unicode MS" pitchFamily="34" charset="-122"/>
              <a:cs typeface="Arial Unicode MS" pitchFamily="34" charset="-122"/>
            </a:endParaRPr>
          </a:p>
          <a:p>
            <a:endParaRPr sz="1200" b="0" dirty="0">
              <a:solidFill>
                <a:schemeClr val="bg1">
                  <a:lumMod val="50000"/>
                </a:schemeClr>
              </a:solidFill>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1588767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p14="http://schemas.microsoft.com/office/powerpoint/2010/main" xmlns:ma14="http://schemas.microsoft.com/office/mac/drawingml/2011/main" xmlns:lc="http://schemas.openxmlformats.org/drawingml/2006/lockedCanvas" xmlns:a14="http://schemas.microsoft.com/office/drawing/2010/main" xmlns:a16="http://schemas.microsoft.com/office/drawing/2014/main"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500" fill="hold"/>
                                            <p:tgtEl>
                                              <p:spTgt spid="14"/>
                                            </p:tgtEl>
                                            <p:attrNameLst>
                                              <p:attrName>ppt_x</p:attrName>
                                            </p:attrNameLst>
                                          </p:cBhvr>
                                          <p:tavLst>
                                            <p:tav tm="0">
                                              <p:val>
                                                <p:strVal val="0-#ppt_w/2"/>
                                              </p:val>
                                            </p:tav>
                                            <p:tav tm="100000">
                                              <p:val>
                                                <p:strVal val="#ppt_x"/>
                                              </p:val>
                                            </p:tav>
                                          </p:tavLst>
                                        </p:anim>
                                        <p:anim calcmode="lin" valueType="num">
                                          <p:cBhvr additive="base">
                                            <p:cTn id="8" dur="1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4"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par>
                                    <p:cTn id="13" presetID="2" presetClass="entr" presetSubtype="8" decel="10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500" fill="hold"/>
                                            <p:tgtEl>
                                              <p:spTgt spid="5"/>
                                            </p:tgtEl>
                                            <p:attrNameLst>
                                              <p:attrName>ppt_x</p:attrName>
                                            </p:attrNameLst>
                                          </p:cBhvr>
                                          <p:tavLst>
                                            <p:tav tm="0">
                                              <p:val>
                                                <p:strVal val="0-#ppt_w/2"/>
                                              </p:val>
                                            </p:tav>
                                            <p:tav tm="100000">
                                              <p:val>
                                                <p:strVal val="#ppt_x"/>
                                              </p:val>
                                            </p:tav>
                                          </p:tavLst>
                                        </p:anim>
                                        <p:anim calcmode="lin" valueType="num">
                                          <p:cBhvr additive="base">
                                            <p:cTn id="16" dur="15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30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3500"/>
                                </p:stCondLst>
                                <p:childTnLst>
                                  <p:par>
                                    <p:cTn id="22" presetID="2" presetClass="entr" presetSubtype="8" decel="100000"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1500" fill="hold"/>
                                            <p:tgtEl>
                                              <p:spTgt spid="17"/>
                                            </p:tgtEl>
                                            <p:attrNameLst>
                                              <p:attrName>ppt_x</p:attrName>
                                            </p:attrNameLst>
                                          </p:cBhvr>
                                          <p:tavLst>
                                            <p:tav tm="0">
                                              <p:val>
                                                <p:strVal val="0-#ppt_w/2"/>
                                              </p:val>
                                            </p:tav>
                                            <p:tav tm="100000">
                                              <p:val>
                                                <p:strVal val="#ppt_x"/>
                                              </p:val>
                                            </p:tav>
                                          </p:tavLst>
                                        </p:anim>
                                        <p:anim calcmode="lin" valueType="num">
                                          <p:cBhvr additive="base">
                                            <p:cTn id="25" dur="1500" fill="hold"/>
                                            <p:tgtEl>
                                              <p:spTgt spid="17"/>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50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1500" fill="hold"/>
                                            <p:tgtEl>
                                              <p:spTgt spid="16"/>
                                            </p:tgtEl>
                                            <p:attrNameLst>
                                              <p:attrName>ppt_x</p:attrName>
                                            </p:attrNameLst>
                                          </p:cBhvr>
                                          <p:tavLst>
                                            <p:tav tm="0">
                                              <p:val>
                                                <p:strVal val="0-#ppt_w/2"/>
                                              </p:val>
                                            </p:tav>
                                            <p:tav tm="100000">
                                              <p:val>
                                                <p:strVal val="#ppt_x"/>
                                              </p:val>
                                            </p:tav>
                                          </p:tavLst>
                                        </p:anim>
                                        <p:anim calcmode="lin" valueType="num">
                                          <p:cBhvr additive="base">
                                            <p:cTn id="29" dur="1500" fill="hold"/>
                                            <p:tgtEl>
                                              <p:spTgt spid="16"/>
                                            </p:tgtEl>
                                            <p:attrNameLst>
                                              <p:attrName>ppt_y</p:attrName>
                                            </p:attrNameLst>
                                          </p:cBhvr>
                                          <p:tavLst>
                                            <p:tav tm="0">
                                              <p:val>
                                                <p:strVal val="#ppt_y"/>
                                              </p:val>
                                            </p:tav>
                                            <p:tav tm="100000">
                                              <p:val>
                                                <p:strVal val="#ppt_y"/>
                                              </p:val>
                                            </p:tav>
                                          </p:tavLst>
                                        </p:anim>
                                      </p:childTnLst>
                                    </p:cTn>
                                  </p:par>
                                </p:childTnLst>
                              </p:cTn>
                            </p:par>
                            <p:par>
                              <p:cTn id="30" fill="hold">
                                <p:stCondLst>
                                  <p:cond delay="5500"/>
                                </p:stCondLst>
                                <p:childTnLst>
                                  <p:par>
                                    <p:cTn id="31" presetID="55" presetClass="entr" presetSubtype="0"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1000" fill="hold"/>
                                            <p:tgtEl>
                                              <p:spTgt spid="18"/>
                                            </p:tgtEl>
                                            <p:attrNameLst>
                                              <p:attrName>ppt_w</p:attrName>
                                            </p:attrNameLst>
                                          </p:cBhvr>
                                          <p:tavLst>
                                            <p:tav tm="0">
                                              <p:val>
                                                <p:strVal val="#ppt_w*0.70"/>
                                              </p:val>
                                            </p:tav>
                                            <p:tav tm="100000">
                                              <p:val>
                                                <p:strVal val="#ppt_w"/>
                                              </p:val>
                                            </p:tav>
                                          </p:tavLst>
                                        </p:anim>
                                        <p:anim calcmode="lin" valueType="num">
                                          <p:cBhvr>
                                            <p:cTn id="34" dur="1000" fill="hold"/>
                                            <p:tgtEl>
                                              <p:spTgt spid="18"/>
                                            </p:tgtEl>
                                            <p:attrNameLst>
                                              <p:attrName>ppt_h</p:attrName>
                                            </p:attrNameLst>
                                          </p:cBhvr>
                                          <p:tavLst>
                                            <p:tav tm="0">
                                              <p:val>
                                                <p:strVal val="#ppt_h"/>
                                              </p:val>
                                            </p:tav>
                                            <p:tav tm="100000">
                                              <p:val>
                                                <p:strVal val="#ppt_h"/>
                                              </p:val>
                                            </p:tav>
                                          </p:tavLst>
                                        </p:anim>
                                        <p:animEffect transition="in" filter="fade">
                                          <p:cBhvr>
                                            <p:cTn id="35" dur="1000"/>
                                            <p:tgtEl>
                                              <p:spTgt spid="18"/>
                                            </p:tgtEl>
                                          </p:cBhvr>
                                        </p:animEffect>
                                      </p:childTnLst>
                                    </p:cTn>
                                  </p:par>
                                  <p:par>
                                    <p:cTn id="36" presetID="2" presetClass="entr" presetSubtype="2" fill="hold" grpId="0" nodeType="withEffect" p14:presetBounceEnd="61000">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14:bounceEnd="61000">
                                          <p:cBhvr additive="base">
                                            <p:cTn id="38" dur="2000" fill="hold"/>
                                            <p:tgtEl>
                                              <p:spTgt spid="23"/>
                                            </p:tgtEl>
                                            <p:attrNameLst>
                                              <p:attrName>ppt_x</p:attrName>
                                            </p:attrNameLst>
                                          </p:cBhvr>
                                          <p:tavLst>
                                            <p:tav tm="0">
                                              <p:val>
                                                <p:strVal val="1+#ppt_w/2"/>
                                              </p:val>
                                            </p:tav>
                                            <p:tav tm="100000">
                                              <p:val>
                                                <p:strVal val="#ppt_x"/>
                                              </p:val>
                                            </p:tav>
                                          </p:tavLst>
                                        </p:anim>
                                        <p:anim calcmode="lin" valueType="num" p14:bounceEnd="61000">
                                          <p:cBhvr additive="base">
                                            <p:cTn id="39" dur="2000" fill="hold"/>
                                            <p:tgtEl>
                                              <p:spTgt spid="23"/>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14:presetBounceEnd="61000">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14:bounceEnd="61000">
                                          <p:cBhvr additive="base">
                                            <p:cTn id="42" dur="2000" fill="hold"/>
                                            <p:tgtEl>
                                              <p:spTgt spid="24"/>
                                            </p:tgtEl>
                                            <p:attrNameLst>
                                              <p:attrName>ppt_x</p:attrName>
                                            </p:attrNameLst>
                                          </p:cBhvr>
                                          <p:tavLst>
                                            <p:tav tm="0">
                                              <p:val>
                                                <p:strVal val="1+#ppt_w/2"/>
                                              </p:val>
                                            </p:tav>
                                            <p:tav tm="100000">
                                              <p:val>
                                                <p:strVal val="#ppt_x"/>
                                              </p:val>
                                            </p:tav>
                                          </p:tavLst>
                                        </p:anim>
                                        <p:anim calcmode="lin" valueType="num" p14:bounceEnd="61000">
                                          <p:cBhvr additive="base">
                                            <p:cTn id="43" dur="2000" fill="hold"/>
                                            <p:tgtEl>
                                              <p:spTgt spid="24"/>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14:presetBounceEnd="61000">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14:bounceEnd="61000">
                                          <p:cBhvr additive="base">
                                            <p:cTn id="46" dur="2000" fill="hold"/>
                                            <p:tgtEl>
                                              <p:spTgt spid="25"/>
                                            </p:tgtEl>
                                            <p:attrNameLst>
                                              <p:attrName>ppt_x</p:attrName>
                                            </p:attrNameLst>
                                          </p:cBhvr>
                                          <p:tavLst>
                                            <p:tav tm="0">
                                              <p:val>
                                                <p:strVal val="1+#ppt_w/2"/>
                                              </p:val>
                                            </p:tav>
                                            <p:tav tm="100000">
                                              <p:val>
                                                <p:strVal val="#ppt_x"/>
                                              </p:val>
                                            </p:tav>
                                          </p:tavLst>
                                        </p:anim>
                                        <p:anim calcmode="lin" valueType="num" p14:bounceEnd="61000">
                                          <p:cBhvr additive="base">
                                            <p:cTn id="47" dur="2000" fill="hold"/>
                                            <p:tgtEl>
                                              <p:spTgt spid="25"/>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14:presetBounceEnd="61000">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14:bounceEnd="61000">
                                          <p:cBhvr additive="base">
                                            <p:cTn id="50" dur="2000" fill="hold"/>
                                            <p:tgtEl>
                                              <p:spTgt spid="26"/>
                                            </p:tgtEl>
                                            <p:attrNameLst>
                                              <p:attrName>ppt_x</p:attrName>
                                            </p:attrNameLst>
                                          </p:cBhvr>
                                          <p:tavLst>
                                            <p:tav tm="0">
                                              <p:val>
                                                <p:strVal val="1+#ppt_w/2"/>
                                              </p:val>
                                            </p:tav>
                                            <p:tav tm="100000">
                                              <p:val>
                                                <p:strVal val="#ppt_x"/>
                                              </p:val>
                                            </p:tav>
                                          </p:tavLst>
                                        </p:anim>
                                        <p:anim calcmode="lin" valueType="num" p14:bounceEnd="61000">
                                          <p:cBhvr additive="base">
                                            <p:cTn id="51" dur="2000" fill="hold"/>
                                            <p:tgtEl>
                                              <p:spTgt spid="26"/>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14:presetBounceEnd="61000">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14:bounceEnd="61000">
                                          <p:cBhvr additive="base">
                                            <p:cTn id="54" dur="2000" fill="hold"/>
                                            <p:tgtEl>
                                              <p:spTgt spid="27"/>
                                            </p:tgtEl>
                                            <p:attrNameLst>
                                              <p:attrName>ppt_x</p:attrName>
                                            </p:attrNameLst>
                                          </p:cBhvr>
                                          <p:tavLst>
                                            <p:tav tm="0">
                                              <p:val>
                                                <p:strVal val="1+#ppt_w/2"/>
                                              </p:val>
                                            </p:tav>
                                            <p:tav tm="100000">
                                              <p:val>
                                                <p:strVal val="#ppt_x"/>
                                              </p:val>
                                            </p:tav>
                                          </p:tavLst>
                                        </p:anim>
                                        <p:anim calcmode="lin" valueType="num" p14:bounceEnd="61000">
                                          <p:cBhvr additive="base">
                                            <p:cTn id="55" dur="2000" fill="hold"/>
                                            <p:tgtEl>
                                              <p:spTgt spid="27"/>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14:presetBounceEnd="61000">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14:bounceEnd="61000">
                                          <p:cBhvr additive="base">
                                            <p:cTn id="58" dur="2000" fill="hold"/>
                                            <p:tgtEl>
                                              <p:spTgt spid="28"/>
                                            </p:tgtEl>
                                            <p:attrNameLst>
                                              <p:attrName>ppt_x</p:attrName>
                                            </p:attrNameLst>
                                          </p:cBhvr>
                                          <p:tavLst>
                                            <p:tav tm="0">
                                              <p:val>
                                                <p:strVal val="1+#ppt_w/2"/>
                                              </p:val>
                                            </p:tav>
                                            <p:tav tm="100000">
                                              <p:val>
                                                <p:strVal val="#ppt_x"/>
                                              </p:val>
                                            </p:tav>
                                          </p:tavLst>
                                        </p:anim>
                                        <p:anim calcmode="lin" valueType="num" p14:bounceEnd="61000">
                                          <p:cBhvr additive="base">
                                            <p:cTn id="59" dur="20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6" grpId="0"/>
          <p:bldP spid="17" grpId="0"/>
          <p:bldP spid="23" grpId="0" animBg="1"/>
          <p:bldP spid="24" grpId="0" animBg="1"/>
          <p:bldP spid="25" grpId="0" animBg="1"/>
          <p:bldP spid="26" grpId="0" animBg="1"/>
          <p:bldP spid="27" grpId="0" animBg="1"/>
          <p:bldP spid="28" grpId="0" animBg="1"/>
        </p:bldLst>
      </p:timing>
    </mc:Choice>
    <mc:Fallback xmlns:p15="http://schemas.microsoft.com/office/powerpoint/2012/main" xmlns:ma14="http://schemas.microsoft.com/office/mac/drawingml/2011/main" xmlns:lc="http://schemas.openxmlformats.org/drawingml/2006/lockedCanvas"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500" fill="hold"/>
                                            <p:tgtEl>
                                              <p:spTgt spid="14"/>
                                            </p:tgtEl>
                                            <p:attrNameLst>
                                              <p:attrName>ppt_x</p:attrName>
                                            </p:attrNameLst>
                                          </p:cBhvr>
                                          <p:tavLst>
                                            <p:tav tm="0">
                                              <p:val>
                                                <p:strVal val="0-#ppt_w/2"/>
                                              </p:val>
                                            </p:tav>
                                            <p:tav tm="100000">
                                              <p:val>
                                                <p:strVal val="#ppt_x"/>
                                              </p:val>
                                            </p:tav>
                                          </p:tavLst>
                                        </p:anim>
                                        <p:anim calcmode="lin" valueType="num">
                                          <p:cBhvr additive="base">
                                            <p:cTn id="8" dur="1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4"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par>
                                    <p:cTn id="13" presetID="2" presetClass="entr" presetSubtype="8" decel="10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500" fill="hold"/>
                                            <p:tgtEl>
                                              <p:spTgt spid="5"/>
                                            </p:tgtEl>
                                            <p:attrNameLst>
                                              <p:attrName>ppt_x</p:attrName>
                                            </p:attrNameLst>
                                          </p:cBhvr>
                                          <p:tavLst>
                                            <p:tav tm="0">
                                              <p:val>
                                                <p:strVal val="0-#ppt_w/2"/>
                                              </p:val>
                                            </p:tav>
                                            <p:tav tm="100000">
                                              <p:val>
                                                <p:strVal val="#ppt_x"/>
                                              </p:val>
                                            </p:tav>
                                          </p:tavLst>
                                        </p:anim>
                                        <p:anim calcmode="lin" valueType="num">
                                          <p:cBhvr additive="base">
                                            <p:cTn id="16" dur="15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30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3500"/>
                                </p:stCondLst>
                                <p:childTnLst>
                                  <p:par>
                                    <p:cTn id="22" presetID="2" presetClass="entr" presetSubtype="8" decel="100000"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1500" fill="hold"/>
                                            <p:tgtEl>
                                              <p:spTgt spid="17"/>
                                            </p:tgtEl>
                                            <p:attrNameLst>
                                              <p:attrName>ppt_x</p:attrName>
                                            </p:attrNameLst>
                                          </p:cBhvr>
                                          <p:tavLst>
                                            <p:tav tm="0">
                                              <p:val>
                                                <p:strVal val="0-#ppt_w/2"/>
                                              </p:val>
                                            </p:tav>
                                            <p:tav tm="100000">
                                              <p:val>
                                                <p:strVal val="#ppt_x"/>
                                              </p:val>
                                            </p:tav>
                                          </p:tavLst>
                                        </p:anim>
                                        <p:anim calcmode="lin" valueType="num">
                                          <p:cBhvr additive="base">
                                            <p:cTn id="25" dur="1500" fill="hold"/>
                                            <p:tgtEl>
                                              <p:spTgt spid="17"/>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50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1500" fill="hold"/>
                                            <p:tgtEl>
                                              <p:spTgt spid="16"/>
                                            </p:tgtEl>
                                            <p:attrNameLst>
                                              <p:attrName>ppt_x</p:attrName>
                                            </p:attrNameLst>
                                          </p:cBhvr>
                                          <p:tavLst>
                                            <p:tav tm="0">
                                              <p:val>
                                                <p:strVal val="0-#ppt_w/2"/>
                                              </p:val>
                                            </p:tav>
                                            <p:tav tm="100000">
                                              <p:val>
                                                <p:strVal val="#ppt_x"/>
                                              </p:val>
                                            </p:tav>
                                          </p:tavLst>
                                        </p:anim>
                                        <p:anim calcmode="lin" valueType="num">
                                          <p:cBhvr additive="base">
                                            <p:cTn id="29" dur="1500" fill="hold"/>
                                            <p:tgtEl>
                                              <p:spTgt spid="16"/>
                                            </p:tgtEl>
                                            <p:attrNameLst>
                                              <p:attrName>ppt_y</p:attrName>
                                            </p:attrNameLst>
                                          </p:cBhvr>
                                          <p:tavLst>
                                            <p:tav tm="0">
                                              <p:val>
                                                <p:strVal val="#ppt_y"/>
                                              </p:val>
                                            </p:tav>
                                            <p:tav tm="100000">
                                              <p:val>
                                                <p:strVal val="#ppt_y"/>
                                              </p:val>
                                            </p:tav>
                                          </p:tavLst>
                                        </p:anim>
                                      </p:childTnLst>
                                    </p:cTn>
                                  </p:par>
                                </p:childTnLst>
                              </p:cTn>
                            </p:par>
                            <p:par>
                              <p:cTn id="30" fill="hold">
                                <p:stCondLst>
                                  <p:cond delay="5500"/>
                                </p:stCondLst>
                                <p:childTnLst>
                                  <p:par>
                                    <p:cTn id="31" presetID="55" presetClass="entr" presetSubtype="0"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1000" fill="hold"/>
                                            <p:tgtEl>
                                              <p:spTgt spid="18"/>
                                            </p:tgtEl>
                                            <p:attrNameLst>
                                              <p:attrName>ppt_w</p:attrName>
                                            </p:attrNameLst>
                                          </p:cBhvr>
                                          <p:tavLst>
                                            <p:tav tm="0">
                                              <p:val>
                                                <p:strVal val="#ppt_w*0.70"/>
                                              </p:val>
                                            </p:tav>
                                            <p:tav tm="100000">
                                              <p:val>
                                                <p:strVal val="#ppt_w"/>
                                              </p:val>
                                            </p:tav>
                                          </p:tavLst>
                                        </p:anim>
                                        <p:anim calcmode="lin" valueType="num">
                                          <p:cBhvr>
                                            <p:cTn id="34" dur="1000" fill="hold"/>
                                            <p:tgtEl>
                                              <p:spTgt spid="18"/>
                                            </p:tgtEl>
                                            <p:attrNameLst>
                                              <p:attrName>ppt_h</p:attrName>
                                            </p:attrNameLst>
                                          </p:cBhvr>
                                          <p:tavLst>
                                            <p:tav tm="0">
                                              <p:val>
                                                <p:strVal val="#ppt_h"/>
                                              </p:val>
                                            </p:tav>
                                            <p:tav tm="100000">
                                              <p:val>
                                                <p:strVal val="#ppt_h"/>
                                              </p:val>
                                            </p:tav>
                                          </p:tavLst>
                                        </p:anim>
                                        <p:animEffect transition="in" filter="fade">
                                          <p:cBhvr>
                                            <p:cTn id="35" dur="1000"/>
                                            <p:tgtEl>
                                              <p:spTgt spid="18"/>
                                            </p:tgtEl>
                                          </p:cBhvr>
                                        </p:animEffect>
                                      </p:childTnLst>
                                    </p:cTn>
                                  </p:par>
                                  <p:par>
                                    <p:cTn id="36" presetID="2" presetClass="entr" presetSubtype="2"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2000" fill="hold"/>
                                            <p:tgtEl>
                                              <p:spTgt spid="23"/>
                                            </p:tgtEl>
                                            <p:attrNameLst>
                                              <p:attrName>ppt_x</p:attrName>
                                            </p:attrNameLst>
                                          </p:cBhvr>
                                          <p:tavLst>
                                            <p:tav tm="0">
                                              <p:val>
                                                <p:strVal val="1+#ppt_w/2"/>
                                              </p:val>
                                            </p:tav>
                                            <p:tav tm="100000">
                                              <p:val>
                                                <p:strVal val="#ppt_x"/>
                                              </p:val>
                                            </p:tav>
                                          </p:tavLst>
                                        </p:anim>
                                        <p:anim calcmode="lin" valueType="num">
                                          <p:cBhvr additive="base">
                                            <p:cTn id="39" dur="2000" fill="hold"/>
                                            <p:tgtEl>
                                              <p:spTgt spid="23"/>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2000" fill="hold"/>
                                            <p:tgtEl>
                                              <p:spTgt spid="24"/>
                                            </p:tgtEl>
                                            <p:attrNameLst>
                                              <p:attrName>ppt_x</p:attrName>
                                            </p:attrNameLst>
                                          </p:cBhvr>
                                          <p:tavLst>
                                            <p:tav tm="0">
                                              <p:val>
                                                <p:strVal val="1+#ppt_w/2"/>
                                              </p:val>
                                            </p:tav>
                                            <p:tav tm="100000">
                                              <p:val>
                                                <p:strVal val="#ppt_x"/>
                                              </p:val>
                                            </p:tav>
                                          </p:tavLst>
                                        </p:anim>
                                        <p:anim calcmode="lin" valueType="num">
                                          <p:cBhvr additive="base">
                                            <p:cTn id="43" dur="2000" fill="hold"/>
                                            <p:tgtEl>
                                              <p:spTgt spid="24"/>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2000" fill="hold"/>
                                            <p:tgtEl>
                                              <p:spTgt spid="25"/>
                                            </p:tgtEl>
                                            <p:attrNameLst>
                                              <p:attrName>ppt_x</p:attrName>
                                            </p:attrNameLst>
                                          </p:cBhvr>
                                          <p:tavLst>
                                            <p:tav tm="0">
                                              <p:val>
                                                <p:strVal val="1+#ppt_w/2"/>
                                              </p:val>
                                            </p:tav>
                                            <p:tav tm="100000">
                                              <p:val>
                                                <p:strVal val="#ppt_x"/>
                                              </p:val>
                                            </p:tav>
                                          </p:tavLst>
                                        </p:anim>
                                        <p:anim calcmode="lin" valueType="num">
                                          <p:cBhvr additive="base">
                                            <p:cTn id="47" dur="2000" fill="hold"/>
                                            <p:tgtEl>
                                              <p:spTgt spid="25"/>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2000" fill="hold"/>
                                            <p:tgtEl>
                                              <p:spTgt spid="26"/>
                                            </p:tgtEl>
                                            <p:attrNameLst>
                                              <p:attrName>ppt_x</p:attrName>
                                            </p:attrNameLst>
                                          </p:cBhvr>
                                          <p:tavLst>
                                            <p:tav tm="0">
                                              <p:val>
                                                <p:strVal val="1+#ppt_w/2"/>
                                              </p:val>
                                            </p:tav>
                                            <p:tav tm="100000">
                                              <p:val>
                                                <p:strVal val="#ppt_x"/>
                                              </p:val>
                                            </p:tav>
                                          </p:tavLst>
                                        </p:anim>
                                        <p:anim calcmode="lin" valueType="num">
                                          <p:cBhvr additive="base">
                                            <p:cTn id="51" dur="2000" fill="hold"/>
                                            <p:tgtEl>
                                              <p:spTgt spid="26"/>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2000" fill="hold"/>
                                            <p:tgtEl>
                                              <p:spTgt spid="27"/>
                                            </p:tgtEl>
                                            <p:attrNameLst>
                                              <p:attrName>ppt_x</p:attrName>
                                            </p:attrNameLst>
                                          </p:cBhvr>
                                          <p:tavLst>
                                            <p:tav tm="0">
                                              <p:val>
                                                <p:strVal val="1+#ppt_w/2"/>
                                              </p:val>
                                            </p:tav>
                                            <p:tav tm="100000">
                                              <p:val>
                                                <p:strVal val="#ppt_x"/>
                                              </p:val>
                                            </p:tav>
                                          </p:tavLst>
                                        </p:anim>
                                        <p:anim calcmode="lin" valueType="num">
                                          <p:cBhvr additive="base">
                                            <p:cTn id="55" dur="2000" fill="hold"/>
                                            <p:tgtEl>
                                              <p:spTgt spid="27"/>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2000" fill="hold"/>
                                            <p:tgtEl>
                                              <p:spTgt spid="28"/>
                                            </p:tgtEl>
                                            <p:attrNameLst>
                                              <p:attrName>ppt_x</p:attrName>
                                            </p:attrNameLst>
                                          </p:cBhvr>
                                          <p:tavLst>
                                            <p:tav tm="0">
                                              <p:val>
                                                <p:strVal val="1+#ppt_w/2"/>
                                              </p:val>
                                            </p:tav>
                                            <p:tav tm="100000">
                                              <p:val>
                                                <p:strVal val="#ppt_x"/>
                                              </p:val>
                                            </p:tav>
                                          </p:tavLst>
                                        </p:anim>
                                        <p:anim calcmode="lin" valueType="num">
                                          <p:cBhvr additive="base">
                                            <p:cTn id="59" dur="20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6" grpId="0"/>
          <p:bldP spid="17" grpId="0"/>
          <p:bldP spid="23" grpId="0" animBg="1"/>
          <p:bldP spid="24" grpId="0" animBg="1"/>
          <p:bldP spid="25" grpId="0" animBg="1"/>
          <p:bldP spid="26" grpId="0" animBg="1"/>
          <p:bldP spid="27" grpId="0" animBg="1"/>
          <p:bldP spid="28"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8">
            <a:extLst>
              <a:ext uri="{FF2B5EF4-FFF2-40B4-BE49-F238E27FC236}">
                <a16:creationId xmlns:a16="http://schemas.microsoft.com/office/drawing/2014/main" id="{DA89F44D-F8E7-4404-8BA7-55952CE2FA5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H="1">
            <a:off x="5599222" y="1456580"/>
            <a:ext cx="1138782" cy="10277670"/>
          </a:xfrm>
          <a:prstGeom prst="rect">
            <a:avLst/>
          </a:prstGeom>
        </p:spPr>
      </p:pic>
      <p:pic>
        <p:nvPicPr>
          <p:cNvPr id="2" name="Picture Placeholder 7">
            <a:extLst>
              <a:ext uri="{FF2B5EF4-FFF2-40B4-BE49-F238E27FC236}">
                <a16:creationId xmlns:a16="http://schemas.microsoft.com/office/drawing/2014/main" id="{D8A5ADDC-49B4-4C14-9396-07CB877B1D3F}"/>
              </a:ext>
            </a:extLst>
          </p:cNvPr>
          <p:cNvPicPr>
            <a:picLocks noChangeAspect="1"/>
          </p:cNvPicPr>
          <p:nvPr/>
        </p:nvPicPr>
        <p:blipFill>
          <a:blip r:embed="rId4" cstate="screen">
            <a:grayscl/>
            <a:extLst>
              <a:ext uri="{28A0092B-C50C-407E-A947-70E740481C1C}">
                <a14:useLocalDpi xmlns:a14="http://schemas.microsoft.com/office/drawing/2010/main"/>
              </a:ext>
            </a:extLst>
          </a:blip>
          <a:srcRect/>
          <a:stretch>
            <a:fillRect/>
          </a:stretch>
        </p:blipFill>
        <p:spPr>
          <a:xfrm>
            <a:off x="5899272" y="3915726"/>
            <a:ext cx="2704767" cy="2110298"/>
          </a:xfrm>
          <a:prstGeom prst="rect">
            <a:avLst/>
          </a:prstGeom>
        </p:spPr>
      </p:pic>
      <p:pic>
        <p:nvPicPr>
          <p:cNvPr id="3" name="Picture Placeholder 1">
            <a:extLst>
              <a:ext uri="{FF2B5EF4-FFF2-40B4-BE49-F238E27FC236}">
                <a16:creationId xmlns:a16="http://schemas.microsoft.com/office/drawing/2014/main" id="{D57C9D65-C3FF-4467-A367-0ADEFB62B54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9779" y="1805428"/>
            <a:ext cx="4761020" cy="4220596"/>
          </a:xfrm>
          <a:prstGeom prst="rect">
            <a:avLst/>
          </a:prstGeom>
        </p:spPr>
      </p:pic>
      <p:pic>
        <p:nvPicPr>
          <p:cNvPr id="4" name="Picture Placeholder 5">
            <a:extLst>
              <a:ext uri="{FF2B5EF4-FFF2-40B4-BE49-F238E27FC236}">
                <a16:creationId xmlns:a16="http://schemas.microsoft.com/office/drawing/2014/main" id="{16109DB8-E516-4B9A-8392-E81BCE83505F}"/>
              </a:ext>
            </a:extLst>
          </p:cNvPr>
          <p:cNvPicPr>
            <a:picLocks noChangeAspect="1"/>
          </p:cNvPicPr>
          <p:nvPr/>
        </p:nvPicPr>
        <p:blipFill>
          <a:blip r:embed="rId6" cstate="screen">
            <a:grayscl/>
            <a:extLst>
              <a:ext uri="{28A0092B-C50C-407E-A947-70E740481C1C}">
                <a14:useLocalDpi xmlns:a14="http://schemas.microsoft.com/office/drawing/2010/main"/>
              </a:ext>
            </a:extLst>
          </a:blip>
          <a:srcRect/>
          <a:stretch>
            <a:fillRect/>
          </a:stretch>
        </p:blipFill>
        <p:spPr>
          <a:xfrm>
            <a:off x="8604039" y="1805429"/>
            <a:ext cx="2704767" cy="2110298"/>
          </a:xfrm>
          <a:prstGeom prst="rect">
            <a:avLst/>
          </a:prstGeom>
        </p:spPr>
      </p:pic>
      <p:sp>
        <p:nvSpPr>
          <p:cNvPr id="5" name="Rectangle 10">
            <a:extLst>
              <a:ext uri="{FF2B5EF4-FFF2-40B4-BE49-F238E27FC236}">
                <a16:creationId xmlns:a16="http://schemas.microsoft.com/office/drawing/2014/main" id="{3FF49E7E-7D1B-41A4-98A1-A5380E521B81}"/>
              </a:ext>
            </a:extLst>
          </p:cNvPr>
          <p:cNvSpPr/>
          <p:nvPr/>
        </p:nvSpPr>
        <p:spPr>
          <a:xfrm>
            <a:off x="5899322" y="1805428"/>
            <a:ext cx="2704063" cy="2110298"/>
          </a:xfrm>
          <a:prstGeom prst="rect">
            <a:avLst/>
          </a:prstGeom>
          <a:solidFill>
            <a:srgbClr val="173551"/>
          </a:solidFill>
          <a:ln>
            <a:noFill/>
          </a:ln>
          <a:effectLst>
            <a:outerShdw blurRad="381000" dist="2540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Montserrat" charset="0"/>
            </a:endParaRPr>
          </a:p>
        </p:txBody>
      </p:sp>
      <p:sp>
        <p:nvSpPr>
          <p:cNvPr id="6" name="TextBox 19">
            <a:extLst>
              <a:ext uri="{FF2B5EF4-FFF2-40B4-BE49-F238E27FC236}">
                <a16:creationId xmlns:a16="http://schemas.microsoft.com/office/drawing/2014/main" id="{F402A6DC-421B-4891-82A2-7288B861E08E}"/>
              </a:ext>
            </a:extLst>
          </p:cNvPr>
          <p:cNvSpPr txBox="1"/>
          <p:nvPr/>
        </p:nvSpPr>
        <p:spPr>
          <a:xfrm>
            <a:off x="6148972" y="2685460"/>
            <a:ext cx="2180063" cy="784830"/>
          </a:xfrm>
          <a:prstGeom prst="rect">
            <a:avLst/>
          </a:prstGeom>
          <a:noFill/>
        </p:spPr>
        <p:txBody>
          <a:bodyPr wrap="square" rtlCol="0">
            <a:spAutoFit/>
          </a:bodyPr>
          <a:lstStyle/>
          <a:p>
            <a:pPr algn="ctr">
              <a:lnSpc>
                <a:spcPct val="150000"/>
              </a:lnSpc>
            </a:pPr>
            <a:r>
              <a:rPr lang="en-US" sz="1000" dirty="0">
                <a:solidFill>
                  <a:schemeClr val="bg1"/>
                </a:solidFill>
                <a:latin typeface="Montserrat Light" charset="0"/>
                <a:ea typeface="Montserrat Light" charset="0"/>
                <a:cs typeface="Montserrat Light" charset="0"/>
              </a:rPr>
              <a:t>A company is an association or collection of individuals, ifher natural persons, legal persons.</a:t>
            </a:r>
          </a:p>
        </p:txBody>
      </p:sp>
      <p:sp>
        <p:nvSpPr>
          <p:cNvPr id="7" name="TextBox 20">
            <a:extLst>
              <a:ext uri="{FF2B5EF4-FFF2-40B4-BE49-F238E27FC236}">
                <a16:creationId xmlns:a16="http://schemas.microsoft.com/office/drawing/2014/main" id="{7E92C698-F641-46B0-835C-25CBD056D7FD}"/>
              </a:ext>
            </a:extLst>
          </p:cNvPr>
          <p:cNvSpPr txBox="1"/>
          <p:nvPr/>
        </p:nvSpPr>
        <p:spPr>
          <a:xfrm>
            <a:off x="6319140" y="2319332"/>
            <a:ext cx="1854995" cy="338554"/>
          </a:xfrm>
          <a:prstGeom prst="rect">
            <a:avLst/>
          </a:prstGeom>
          <a:noFill/>
        </p:spPr>
        <p:txBody>
          <a:bodyPr wrap="none" rtlCol="0">
            <a:spAutoFit/>
          </a:bodyPr>
          <a:lstStyle/>
          <a:p>
            <a:pPr algn="ctr"/>
            <a:r>
              <a:rPr lang="en-US" sz="1600" b="1" spc="300" dirty="0">
                <a:solidFill>
                  <a:schemeClr val="bg1"/>
                </a:solidFill>
                <a:latin typeface="Montserrat" charset="0"/>
                <a:ea typeface="Montserrat" charset="0"/>
                <a:cs typeface="Montserrat" charset="0"/>
              </a:rPr>
              <a:t>WRITE HERE</a:t>
            </a:r>
            <a:endParaRPr lang="en-US" sz="2400" b="1" spc="300" dirty="0">
              <a:solidFill>
                <a:schemeClr val="bg1"/>
              </a:solidFill>
              <a:latin typeface="Montserrat" charset="0"/>
              <a:ea typeface="Montserrat" charset="0"/>
              <a:cs typeface="Montserrat" charset="0"/>
            </a:endParaRPr>
          </a:p>
        </p:txBody>
      </p:sp>
      <p:sp>
        <p:nvSpPr>
          <p:cNvPr id="8" name="Rectangle 15">
            <a:extLst>
              <a:ext uri="{FF2B5EF4-FFF2-40B4-BE49-F238E27FC236}">
                <a16:creationId xmlns:a16="http://schemas.microsoft.com/office/drawing/2014/main" id="{C35FAC8F-C956-4B3F-837C-9812DBDDD180}"/>
              </a:ext>
            </a:extLst>
          </p:cNvPr>
          <p:cNvSpPr/>
          <p:nvPr/>
        </p:nvSpPr>
        <p:spPr>
          <a:xfrm>
            <a:off x="8603385" y="3915726"/>
            <a:ext cx="2704063" cy="2110298"/>
          </a:xfrm>
          <a:prstGeom prst="rect">
            <a:avLst/>
          </a:prstGeom>
          <a:solidFill>
            <a:srgbClr val="173551"/>
          </a:solidFill>
          <a:ln>
            <a:noFill/>
          </a:ln>
          <a:effectLst>
            <a:outerShdw blurRad="381000" dist="2540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Montserrat" charset="0"/>
            </a:endParaRPr>
          </a:p>
        </p:txBody>
      </p:sp>
      <p:sp>
        <p:nvSpPr>
          <p:cNvPr id="9" name="TextBox 21">
            <a:extLst>
              <a:ext uri="{FF2B5EF4-FFF2-40B4-BE49-F238E27FC236}">
                <a16:creationId xmlns:a16="http://schemas.microsoft.com/office/drawing/2014/main" id="{BC5DB78D-7367-43AB-BB5D-0F87D493CEFB}"/>
              </a:ext>
            </a:extLst>
          </p:cNvPr>
          <p:cNvSpPr txBox="1"/>
          <p:nvPr/>
        </p:nvSpPr>
        <p:spPr>
          <a:xfrm>
            <a:off x="8965608" y="4795757"/>
            <a:ext cx="1981876" cy="784830"/>
          </a:xfrm>
          <a:prstGeom prst="rect">
            <a:avLst/>
          </a:prstGeom>
          <a:noFill/>
        </p:spPr>
        <p:txBody>
          <a:bodyPr wrap="square" rtlCol="0">
            <a:spAutoFit/>
          </a:bodyPr>
          <a:lstStyle/>
          <a:p>
            <a:pPr algn="ctr">
              <a:lnSpc>
                <a:spcPct val="150000"/>
              </a:lnSpc>
            </a:pPr>
            <a:r>
              <a:rPr lang="en-US" sz="1000" dirty="0">
                <a:solidFill>
                  <a:schemeClr val="bg1"/>
                </a:solidFill>
                <a:latin typeface="Montserrat Light" charset="0"/>
                <a:ea typeface="Montserrat Light" charset="0"/>
                <a:cs typeface="Montserrat Light" charset="0"/>
              </a:rPr>
              <a:t>A company is an association or collection of individuals, ifher natural persons, legal</a:t>
            </a:r>
          </a:p>
        </p:txBody>
      </p:sp>
      <p:sp>
        <p:nvSpPr>
          <p:cNvPr id="10" name="TextBox 22">
            <a:extLst>
              <a:ext uri="{FF2B5EF4-FFF2-40B4-BE49-F238E27FC236}">
                <a16:creationId xmlns:a16="http://schemas.microsoft.com/office/drawing/2014/main" id="{727DA09E-2096-400F-A26C-279CBE683927}"/>
              </a:ext>
            </a:extLst>
          </p:cNvPr>
          <p:cNvSpPr txBox="1"/>
          <p:nvPr/>
        </p:nvSpPr>
        <p:spPr>
          <a:xfrm>
            <a:off x="8996708" y="4429628"/>
            <a:ext cx="1854995" cy="338554"/>
          </a:xfrm>
          <a:prstGeom prst="rect">
            <a:avLst/>
          </a:prstGeom>
          <a:noFill/>
        </p:spPr>
        <p:txBody>
          <a:bodyPr wrap="none" rtlCol="0">
            <a:spAutoFit/>
          </a:bodyPr>
          <a:lstStyle/>
          <a:p>
            <a:pPr algn="ctr"/>
            <a:r>
              <a:rPr lang="en-US" sz="1600" b="1" spc="300" dirty="0">
                <a:solidFill>
                  <a:schemeClr val="bg1"/>
                </a:solidFill>
                <a:latin typeface="Montserrat" charset="0"/>
                <a:ea typeface="Montserrat" charset="0"/>
                <a:cs typeface="Montserrat" charset="0"/>
              </a:rPr>
              <a:t>WRITE HERE</a:t>
            </a:r>
            <a:endParaRPr lang="en-US" sz="2400" b="1" spc="300" dirty="0">
              <a:solidFill>
                <a:schemeClr val="bg1"/>
              </a:solidFill>
              <a:latin typeface="Montserrat" charset="0"/>
              <a:ea typeface="Montserrat" charset="0"/>
              <a:cs typeface="Montserrat" charset="0"/>
            </a:endParaRPr>
          </a:p>
        </p:txBody>
      </p:sp>
      <p:sp>
        <p:nvSpPr>
          <p:cNvPr id="11" name="文本框 2">
            <a:extLst>
              <a:ext uri="{FF2B5EF4-FFF2-40B4-BE49-F238E27FC236}">
                <a16:creationId xmlns:a16="http://schemas.microsoft.com/office/drawing/2014/main" id="{638980AE-8413-463C-B2CA-F7436FD8A255}"/>
              </a:ext>
            </a:extLst>
          </p:cNvPr>
          <p:cNvSpPr txBox="1"/>
          <p:nvPr/>
        </p:nvSpPr>
        <p:spPr>
          <a:xfrm>
            <a:off x="4792895" y="584413"/>
            <a:ext cx="1980030" cy="5847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zh-CN" altLang="en-US" sz="3200" b="1" spc="300" dirty="0">
                <a:solidFill>
                  <a:srgbClr val="173551"/>
                </a:solidFill>
                <a:latin typeface="微软雅黑" panose="020B0503020204020204" pitchFamily="34" charset="-122"/>
                <a:ea typeface="微软雅黑" panose="020B0503020204020204" pitchFamily="34" charset="-122"/>
              </a:rPr>
              <a:t>Business area</a:t>
            </a:r>
          </a:p>
        </p:txBody>
      </p:sp>
      <p:sp>
        <p:nvSpPr>
          <p:cNvPr id="12" name="Rectangle 18">
            <a:extLst>
              <a:ext uri="{FF2B5EF4-FFF2-40B4-BE49-F238E27FC236}">
                <a16:creationId xmlns:a16="http://schemas.microsoft.com/office/drawing/2014/main" id="{93B75851-A256-4D88-AB9F-F30444326DC4}"/>
              </a:ext>
            </a:extLst>
          </p:cNvPr>
          <p:cNvSpPr/>
          <p:nvPr/>
        </p:nvSpPr>
        <p:spPr>
          <a:xfrm>
            <a:off x="5386220" y="1218655"/>
            <a:ext cx="793376" cy="45719"/>
          </a:xfrm>
          <a:prstGeom prst="rect">
            <a:avLst/>
          </a:prstGeom>
          <a:solidFill>
            <a:srgbClr val="17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3551"/>
              </a:solidFill>
            </a:endParaRPr>
          </a:p>
        </p:txBody>
      </p:sp>
    </p:spTree>
    <p:extLst>
      <p:ext uri="{BB962C8B-B14F-4D97-AF65-F5344CB8AC3E}">
        <p14:creationId xmlns:p14="http://schemas.microsoft.com/office/powerpoint/2010/main" val="16744349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500" fill="hold"/>
                                        <p:tgtEl>
                                          <p:spTgt spid="11"/>
                                        </p:tgtEl>
                                        <p:attrNameLst>
                                          <p:attrName>ppt_x</p:attrName>
                                        </p:attrNameLst>
                                      </p:cBhvr>
                                      <p:tavLst>
                                        <p:tav tm="0">
                                          <p:val>
                                            <p:strVal val="0-#ppt_w/2"/>
                                          </p:val>
                                        </p:tav>
                                        <p:tav tm="100000">
                                          <p:val>
                                            <p:strVal val="#ppt_x"/>
                                          </p:val>
                                        </p:tav>
                                      </p:tavLst>
                                    </p:anim>
                                    <p:anim calcmode="lin" valueType="num">
                                      <p:cBhvr additive="base">
                                        <p:cTn id="8" dur="1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4" presetClass="entr" presetSubtype="1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par>
                          <p:cTn id="13" fill="hold">
                            <p:stCondLst>
                              <p:cond delay="2000"/>
                            </p:stCondLst>
                            <p:childTnLst>
                              <p:par>
                                <p:cTn id="14" presetID="2" presetClass="entr" presetSubtype="8" decel="10000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500" fill="hold"/>
                                        <p:tgtEl>
                                          <p:spTgt spid="4"/>
                                        </p:tgtEl>
                                        <p:attrNameLst>
                                          <p:attrName>ppt_x</p:attrName>
                                        </p:attrNameLst>
                                      </p:cBhvr>
                                      <p:tavLst>
                                        <p:tav tm="0">
                                          <p:val>
                                            <p:strVal val="0-#ppt_w/2"/>
                                          </p:val>
                                        </p:tav>
                                        <p:tav tm="100000">
                                          <p:val>
                                            <p:strVal val="#ppt_x"/>
                                          </p:val>
                                        </p:tav>
                                      </p:tavLst>
                                    </p:anim>
                                    <p:anim calcmode="lin" valueType="num">
                                      <p:cBhvr additive="base">
                                        <p:cTn id="17" dur="1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8" decel="100000" fill="hold" nodeType="withEffect">
                                  <p:stCondLst>
                                    <p:cond delay="50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1500" fill="hold"/>
                                        <p:tgtEl>
                                          <p:spTgt spid="2"/>
                                        </p:tgtEl>
                                        <p:attrNameLst>
                                          <p:attrName>ppt_x</p:attrName>
                                        </p:attrNameLst>
                                      </p:cBhvr>
                                      <p:tavLst>
                                        <p:tav tm="0">
                                          <p:val>
                                            <p:strVal val="0-#ppt_w/2"/>
                                          </p:val>
                                        </p:tav>
                                        <p:tav tm="100000">
                                          <p:val>
                                            <p:strVal val="#ppt_x"/>
                                          </p:val>
                                        </p:tav>
                                      </p:tavLst>
                                    </p:anim>
                                    <p:anim calcmode="lin" valueType="num">
                                      <p:cBhvr additive="base">
                                        <p:cTn id="21" dur="1500" fill="hold"/>
                                        <p:tgtEl>
                                          <p:spTgt spid="2"/>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50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1500" fill="hold"/>
                                        <p:tgtEl>
                                          <p:spTgt spid="8"/>
                                        </p:tgtEl>
                                        <p:attrNameLst>
                                          <p:attrName>ppt_x</p:attrName>
                                        </p:attrNameLst>
                                      </p:cBhvr>
                                      <p:tavLst>
                                        <p:tav tm="0">
                                          <p:val>
                                            <p:strVal val="0-#ppt_w/2"/>
                                          </p:val>
                                        </p:tav>
                                        <p:tav tm="100000">
                                          <p:val>
                                            <p:strVal val="#ppt_x"/>
                                          </p:val>
                                        </p:tav>
                                      </p:tavLst>
                                    </p:anim>
                                    <p:anim calcmode="lin" valueType="num">
                                      <p:cBhvr additive="base">
                                        <p:cTn id="25" dur="1500" fill="hold"/>
                                        <p:tgtEl>
                                          <p:spTgt spid="8"/>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50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1500" fill="hold"/>
                                        <p:tgtEl>
                                          <p:spTgt spid="5"/>
                                        </p:tgtEl>
                                        <p:attrNameLst>
                                          <p:attrName>ppt_x</p:attrName>
                                        </p:attrNameLst>
                                      </p:cBhvr>
                                      <p:tavLst>
                                        <p:tav tm="0">
                                          <p:val>
                                            <p:strVal val="0-#ppt_w/2"/>
                                          </p:val>
                                        </p:tav>
                                        <p:tav tm="100000">
                                          <p:val>
                                            <p:strVal val="#ppt_x"/>
                                          </p:val>
                                        </p:tav>
                                      </p:tavLst>
                                    </p:anim>
                                    <p:anim calcmode="lin" valueType="num">
                                      <p:cBhvr additive="base">
                                        <p:cTn id="29" dur="1500" fill="hold"/>
                                        <p:tgtEl>
                                          <p:spTgt spid="5"/>
                                        </p:tgtEl>
                                        <p:attrNameLst>
                                          <p:attrName>ppt_y</p:attrName>
                                        </p:attrNameLst>
                                      </p:cBhvr>
                                      <p:tavLst>
                                        <p:tav tm="0">
                                          <p:val>
                                            <p:strVal val="#ppt_y"/>
                                          </p:val>
                                        </p:tav>
                                        <p:tav tm="100000">
                                          <p:val>
                                            <p:strVal val="#ppt_y"/>
                                          </p:val>
                                        </p:tav>
                                      </p:tavLst>
                                    </p:anim>
                                  </p:childTnLst>
                                </p:cTn>
                              </p:par>
                              <p:par>
                                <p:cTn id="30" presetID="2" presetClass="entr" presetSubtype="8" decel="100000" fill="hold" nodeType="withEffect">
                                  <p:stCondLst>
                                    <p:cond delay="50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1500" fill="hold"/>
                                        <p:tgtEl>
                                          <p:spTgt spid="3"/>
                                        </p:tgtEl>
                                        <p:attrNameLst>
                                          <p:attrName>ppt_x</p:attrName>
                                        </p:attrNameLst>
                                      </p:cBhvr>
                                      <p:tavLst>
                                        <p:tav tm="0">
                                          <p:val>
                                            <p:strVal val="0-#ppt_w/2"/>
                                          </p:val>
                                        </p:tav>
                                        <p:tav tm="100000">
                                          <p:val>
                                            <p:strVal val="#ppt_x"/>
                                          </p:val>
                                        </p:tav>
                                      </p:tavLst>
                                    </p:anim>
                                    <p:anim calcmode="lin" valueType="num">
                                      <p:cBhvr additive="base">
                                        <p:cTn id="33" dur="1500" fill="hold"/>
                                        <p:tgtEl>
                                          <p:spTgt spid="3"/>
                                        </p:tgtEl>
                                        <p:attrNameLst>
                                          <p:attrName>ppt_y</p:attrName>
                                        </p:attrNameLst>
                                      </p:cBhvr>
                                      <p:tavLst>
                                        <p:tav tm="0">
                                          <p:val>
                                            <p:strVal val="#ppt_y"/>
                                          </p:val>
                                        </p:tav>
                                        <p:tav tm="100000">
                                          <p:val>
                                            <p:strVal val="#ppt_y"/>
                                          </p:val>
                                        </p:tav>
                                      </p:tavLst>
                                    </p:anim>
                                  </p:childTnLst>
                                </p:cTn>
                              </p:par>
                            </p:childTnLst>
                          </p:cTn>
                        </p:par>
                        <p:par>
                          <p:cTn id="34" fill="hold">
                            <p:stCondLst>
                              <p:cond delay="4000"/>
                            </p:stCondLst>
                            <p:childTnLst>
                              <p:par>
                                <p:cTn id="35" presetID="14" presetClass="entr" presetSubtype="1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childTnLst>
                          </p:cTn>
                        </p:par>
                        <p:par>
                          <p:cTn id="38" fill="hold">
                            <p:stCondLst>
                              <p:cond delay="4500"/>
                            </p:stCondLst>
                            <p:childTnLst>
                              <p:par>
                                <p:cTn id="39" presetID="14" presetClass="entr" presetSubtype="10"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randombar(horizontal)">
                                      <p:cBhvr>
                                        <p:cTn id="41" dur="500"/>
                                        <p:tgtEl>
                                          <p:spTgt spid="6"/>
                                        </p:tgtEl>
                                      </p:cBhvr>
                                    </p:animEffect>
                                  </p:childTnLst>
                                </p:cTn>
                              </p:par>
                            </p:childTnLst>
                          </p:cTn>
                        </p:par>
                        <p:par>
                          <p:cTn id="42" fill="hold">
                            <p:stCondLst>
                              <p:cond delay="5000"/>
                            </p:stCondLst>
                            <p:childTnLst>
                              <p:par>
                                <p:cTn id="43" presetID="14" presetClass="entr" presetSubtype="10"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randombar(horizontal)">
                                      <p:cBhvr>
                                        <p:cTn id="45" dur="500"/>
                                        <p:tgtEl>
                                          <p:spTgt spid="10"/>
                                        </p:tgtEl>
                                      </p:cBhvr>
                                    </p:animEffect>
                                  </p:childTnLst>
                                </p:cTn>
                              </p:par>
                            </p:childTnLst>
                          </p:cTn>
                        </p:par>
                        <p:par>
                          <p:cTn id="46" fill="hold">
                            <p:stCondLst>
                              <p:cond delay="5500"/>
                            </p:stCondLst>
                            <p:childTnLst>
                              <p:par>
                                <p:cTn id="47" presetID="14" presetClass="entr" presetSubtype="10"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randombar(horizontal)">
                                      <p:cBhvr>
                                        <p:cTn id="49" dur="500"/>
                                        <p:tgtEl>
                                          <p:spTgt spid="9"/>
                                        </p:tgtEl>
                                      </p:cBhvr>
                                    </p:animEffect>
                                  </p:childTnLst>
                                </p:cTn>
                              </p:par>
                            </p:childTnLst>
                          </p:cTn>
                        </p:par>
                        <p:par>
                          <p:cTn id="50" fill="hold">
                            <p:stCondLst>
                              <p:cond delay="6000"/>
                            </p:stCondLst>
                            <p:childTnLst>
                              <p:par>
                                <p:cTn id="51" presetID="10"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P spid="9" grpId="0"/>
      <p:bldP spid="10" grpId="0"/>
      <p:bldP spid="11" grpId="0"/>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73551"/>
        </a:solidFill>
        <a:effectLst/>
      </p:bgPr>
    </p:bg>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CBD87EA2-89B8-4CF7-A629-DB2406E90A39}"/>
              </a:ext>
            </a:extLst>
          </p:cNvPr>
          <p:cNvGrpSpPr/>
          <p:nvPr/>
        </p:nvGrpSpPr>
        <p:grpSpPr>
          <a:xfrm>
            <a:off x="927099" y="1955800"/>
            <a:ext cx="10363201" cy="4204587"/>
            <a:chOff x="927099" y="1955800"/>
            <a:chExt cx="10363201" cy="4204587"/>
          </a:xfrm>
        </p:grpSpPr>
        <p:pic>
          <p:nvPicPr>
            <p:cNvPr id="13" name="Picture 8">
              <a:extLst>
                <a:ext uri="{FF2B5EF4-FFF2-40B4-BE49-F238E27FC236}">
                  <a16:creationId xmlns:a16="http://schemas.microsoft.com/office/drawing/2014/main" id="{BB52F7AC-AA81-4A4C-8CEB-A652EC096F2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5400000" flipH="1">
              <a:off x="5539308" y="409396"/>
              <a:ext cx="1138782" cy="10363199"/>
            </a:xfrm>
            <a:prstGeom prst="rect">
              <a:avLst/>
            </a:prstGeom>
          </p:spPr>
        </p:pic>
        <p:sp>
          <p:nvSpPr>
            <p:cNvPr id="2" name="矩形 1">
              <a:extLst>
                <a:ext uri="{FF2B5EF4-FFF2-40B4-BE49-F238E27FC236}">
                  <a16:creationId xmlns:a16="http://schemas.microsoft.com/office/drawing/2014/main" id="{12D13EB6-621D-402F-A1E7-97B7665027EE}"/>
                </a:ext>
              </a:extLst>
            </p:cNvPr>
            <p:cNvSpPr/>
            <p:nvPr/>
          </p:nvSpPr>
          <p:spPr>
            <a:xfrm>
              <a:off x="927100" y="1955800"/>
              <a:ext cx="10363200" cy="3060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PA_photo-1426523038054-a260f3ef5bc9.jpg">
            <a:extLst>
              <a:ext uri="{FF2B5EF4-FFF2-40B4-BE49-F238E27FC236}">
                <a16:creationId xmlns:a16="http://schemas.microsoft.com/office/drawing/2014/main" id="{1C08B9FD-D107-46A0-AC53-38E4CE5BF40C}"/>
              </a:ext>
            </a:extLst>
          </p:cNvPr>
          <p:cNvPicPr>
            <a:picLocks noChangeAspect="1"/>
          </p:cNvPicPr>
          <p:nvPr>
            <p:custDataLst>
              <p:tags r:id="rId1"/>
            </p:custDataLst>
          </p:nvPr>
        </p:nvPicPr>
        <p:blipFill rotWithShape="1">
          <a:blip r:embed="rId5" cstate="screen">
            <a:extLst>
              <a:ext uri="{28A0092B-C50C-407E-A947-70E740481C1C}">
                <a14:useLocalDpi xmlns:a14="http://schemas.microsoft.com/office/drawing/2010/main"/>
              </a:ext>
            </a:extLst>
          </a:blip>
          <a:srcRect/>
          <a:stretch/>
        </p:blipFill>
        <p:spPr>
          <a:xfrm>
            <a:off x="927100" y="1955800"/>
            <a:ext cx="5092700" cy="3060700"/>
          </a:xfrm>
          <a:prstGeom prst="rect">
            <a:avLst/>
          </a:prstGeom>
        </p:spPr>
      </p:pic>
      <p:sp>
        <p:nvSpPr>
          <p:cNvPr id="6" name="Rectangle 18">
            <a:extLst>
              <a:ext uri="{FF2B5EF4-FFF2-40B4-BE49-F238E27FC236}">
                <a16:creationId xmlns:a16="http://schemas.microsoft.com/office/drawing/2014/main" id="{FC6B271A-146C-4F18-BC64-9C6CC71978D2}"/>
              </a:ext>
            </a:extLst>
          </p:cNvPr>
          <p:cNvSpPr/>
          <p:nvPr/>
        </p:nvSpPr>
        <p:spPr>
          <a:xfrm>
            <a:off x="5699312" y="1271214"/>
            <a:ext cx="79337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 name="组合 4">
            <a:extLst>
              <a:ext uri="{FF2B5EF4-FFF2-40B4-BE49-F238E27FC236}">
                <a16:creationId xmlns:a16="http://schemas.microsoft.com/office/drawing/2014/main" id="{9E205921-C02B-42C5-BEBF-A14CFB891252}"/>
              </a:ext>
            </a:extLst>
          </p:cNvPr>
          <p:cNvGrpSpPr/>
          <p:nvPr/>
        </p:nvGrpSpPr>
        <p:grpSpPr>
          <a:xfrm>
            <a:off x="4713332" y="5524500"/>
            <a:ext cx="2612936" cy="743040"/>
            <a:chOff x="4713332" y="5524500"/>
            <a:chExt cx="2612936" cy="743040"/>
          </a:xfrm>
        </p:grpSpPr>
        <p:sp>
          <p:nvSpPr>
            <p:cNvPr id="8" name="Rectangle 11">
              <a:extLst>
                <a:ext uri="{FF2B5EF4-FFF2-40B4-BE49-F238E27FC236}">
                  <a16:creationId xmlns:a16="http://schemas.microsoft.com/office/drawing/2014/main" id="{E2E7FA74-35D1-4F07-90AA-78CBABF7D43E}"/>
                </a:ext>
              </a:extLst>
            </p:cNvPr>
            <p:cNvSpPr/>
            <p:nvPr/>
          </p:nvSpPr>
          <p:spPr>
            <a:xfrm>
              <a:off x="4713332" y="5524500"/>
              <a:ext cx="2612936" cy="74304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2">
              <a:extLst>
                <a:ext uri="{FF2B5EF4-FFF2-40B4-BE49-F238E27FC236}">
                  <a16:creationId xmlns:a16="http://schemas.microsoft.com/office/drawing/2014/main" id="{EDD5F936-3939-442E-A016-84B68466361A}"/>
                </a:ext>
              </a:extLst>
            </p:cNvPr>
            <p:cNvSpPr txBox="1"/>
            <p:nvPr/>
          </p:nvSpPr>
          <p:spPr>
            <a:xfrm>
              <a:off x="4904756" y="5572854"/>
              <a:ext cx="2230098" cy="646331"/>
            </a:xfrm>
            <a:prstGeom prst="rect">
              <a:avLst/>
            </a:prstGeom>
            <a:noFill/>
          </p:spPr>
          <p:txBody>
            <a:bodyPr wrap="none" rtlCol="0">
              <a:spAutoFit/>
            </a:bodyPr>
            <a:lstStyle/>
            <a:p>
              <a:pPr algn="ctr"/>
              <a:r>
                <a:rPr lang="en-US" sz="3600" b="1" spc="300" dirty="0">
                  <a:solidFill>
                    <a:schemeClr val="bg1"/>
                  </a:solidFill>
                  <a:latin typeface="Montserrat Semi" charset="0"/>
                  <a:ea typeface="Montserrat Semi" charset="0"/>
                  <a:cs typeface="Montserrat Semi" charset="0"/>
                </a:rPr>
                <a:t>ABOU US</a:t>
              </a:r>
            </a:p>
          </p:txBody>
        </p:sp>
      </p:grpSp>
      <p:grpSp>
        <p:nvGrpSpPr>
          <p:cNvPr id="10" name="Group 13">
            <a:extLst>
              <a:ext uri="{FF2B5EF4-FFF2-40B4-BE49-F238E27FC236}">
                <a16:creationId xmlns:a16="http://schemas.microsoft.com/office/drawing/2014/main" id="{D8D5BA1C-B35C-44A7-B2E6-93BA13485ED2}"/>
              </a:ext>
            </a:extLst>
          </p:cNvPr>
          <p:cNvGrpSpPr/>
          <p:nvPr/>
        </p:nvGrpSpPr>
        <p:grpSpPr>
          <a:xfrm>
            <a:off x="7326268" y="2591643"/>
            <a:ext cx="2904564" cy="1789014"/>
            <a:chOff x="8335256" y="2895887"/>
            <a:chExt cx="2904564" cy="1789014"/>
          </a:xfrm>
        </p:grpSpPr>
        <p:sp>
          <p:nvSpPr>
            <p:cNvPr id="11" name="TextBox 14">
              <a:extLst>
                <a:ext uri="{FF2B5EF4-FFF2-40B4-BE49-F238E27FC236}">
                  <a16:creationId xmlns:a16="http://schemas.microsoft.com/office/drawing/2014/main" id="{23D64DE6-50F0-4D30-95D3-BD35A0A1E7B0}"/>
                </a:ext>
              </a:extLst>
            </p:cNvPr>
            <p:cNvSpPr txBox="1"/>
            <p:nvPr/>
          </p:nvSpPr>
          <p:spPr>
            <a:xfrm>
              <a:off x="8584260" y="2895887"/>
              <a:ext cx="2406557" cy="307777"/>
            </a:xfrm>
            <a:prstGeom prst="rect">
              <a:avLst/>
            </a:prstGeom>
            <a:noFill/>
          </p:spPr>
          <p:txBody>
            <a:bodyPr wrap="none" rtlCol="0">
              <a:spAutoFit/>
            </a:bodyPr>
            <a:lstStyle/>
            <a:p>
              <a:pPr algn="ctr"/>
              <a:r>
                <a:rPr lang="en-US" sz="1400" spc="300" dirty="0">
                  <a:solidFill>
                    <a:srgbClr val="173551"/>
                  </a:solidFill>
                  <a:latin typeface="EB Garamond 12" charset="0"/>
                  <a:ea typeface="EB Garamond 12" charset="0"/>
                  <a:cs typeface="EB Garamond 12" charset="0"/>
                </a:rPr>
                <a:t>presentation header</a:t>
              </a:r>
            </a:p>
          </p:txBody>
        </p:sp>
        <p:sp>
          <p:nvSpPr>
            <p:cNvPr id="12" name="Rectangle 15">
              <a:extLst>
                <a:ext uri="{FF2B5EF4-FFF2-40B4-BE49-F238E27FC236}">
                  <a16:creationId xmlns:a16="http://schemas.microsoft.com/office/drawing/2014/main" id="{F18858C8-588F-43C2-A083-8B69B821F83A}"/>
                </a:ext>
              </a:extLst>
            </p:cNvPr>
            <p:cNvSpPr/>
            <p:nvPr/>
          </p:nvSpPr>
          <p:spPr>
            <a:xfrm>
              <a:off x="8335256" y="3484572"/>
              <a:ext cx="2904564" cy="1200329"/>
            </a:xfrm>
            <a:prstGeom prst="rect">
              <a:avLst/>
            </a:prstGeom>
          </p:spPr>
          <p:txBody>
            <a:bodyPr wrap="square">
              <a:spAutoFit/>
            </a:bodyPr>
            <a:lstStyle/>
            <a:p>
              <a:pPr algn="ctr"/>
              <a:r>
                <a:rPr lang="en-US" sz="1200" i="1" dirty="0">
                  <a:solidFill>
                    <a:srgbClr val="173551"/>
                  </a:solidFill>
                  <a:latin typeface="EB Garamond 08" charset="0"/>
                  <a:ea typeface="EB Garamond 08" charset="0"/>
                  <a:cs typeface="EB Garamond 08" charset="0"/>
                </a:rPr>
                <a:t>Far Far away, </a:t>
              </a:r>
              <a:r>
                <a:rPr lang="en-US" sz="1200" i="1" dirty="0">
                  <a:solidFill>
                    <a:srgbClr val="173551"/>
                  </a:solidFill>
                  <a:latin typeface="EB Garamond 12" charset="0"/>
                  <a:ea typeface="EB Garamond 12" charset="0"/>
                  <a:cs typeface="EB Garamond 12" charset="0"/>
                </a:rPr>
                <a:t>Behind the word mountains, far from the sage </a:t>
              </a:r>
              <a:r>
                <a:rPr lang="en-US" sz="1200" i="1" dirty="0" err="1">
                  <a:solidFill>
                    <a:srgbClr val="173551"/>
                  </a:solidFill>
                  <a:latin typeface="EB Garamond 12" charset="0"/>
                  <a:ea typeface="EB Garamond 12" charset="0"/>
                  <a:cs typeface="EB Garamond 12" charset="0"/>
                </a:rPr>
                <a:t>Vokalia</a:t>
              </a:r>
              <a:r>
                <a:rPr lang="en-US" sz="1200" i="1" dirty="0">
                  <a:solidFill>
                    <a:srgbClr val="173551"/>
                  </a:solidFill>
                  <a:latin typeface="EB Garamond 12" charset="0"/>
                  <a:ea typeface="EB Garamond 12" charset="0"/>
                  <a:cs typeface="EB Garamond 12" charset="0"/>
                </a:rPr>
                <a:t> And </a:t>
              </a:r>
              <a:r>
                <a:rPr lang="en-US" sz="1200" i="1" dirty="0" err="1">
                  <a:solidFill>
                    <a:srgbClr val="173551"/>
                  </a:solidFill>
                  <a:latin typeface="EB Garamond 12" charset="0"/>
                  <a:ea typeface="EB Garamond 12" charset="0"/>
                  <a:cs typeface="EB Garamond 12" charset="0"/>
                </a:rPr>
                <a:t>Consonantia</a:t>
              </a:r>
              <a:r>
                <a:rPr lang="en-US" sz="1200" i="1" dirty="0">
                  <a:solidFill>
                    <a:srgbClr val="173551"/>
                  </a:solidFill>
                  <a:latin typeface="EB Garamond 12" charset="0"/>
                  <a:ea typeface="EB Garamond 12" charset="0"/>
                  <a:cs typeface="EB Garamond 12" charset="0"/>
                </a:rPr>
                <a:t>, that live blind the texts. Pind they live in </a:t>
              </a:r>
              <a:r>
                <a:rPr lang="en-US" sz="1200" i="1" dirty="0" err="1">
                  <a:solidFill>
                    <a:srgbClr val="173551"/>
                  </a:solidFill>
                  <a:latin typeface="EB Garamond 12" charset="0"/>
                  <a:ea typeface="EB Garamond 12" charset="0"/>
                  <a:cs typeface="EB Garamond 12" charset="0"/>
                </a:rPr>
                <a:t>Bookmarksgrove</a:t>
              </a:r>
              <a:r>
                <a:rPr lang="en-US" sz="1200" i="1" dirty="0">
                  <a:solidFill>
                    <a:srgbClr val="173551"/>
                  </a:solidFill>
                  <a:latin typeface="EB Garamond 12" charset="0"/>
                  <a:ea typeface="EB Garamond 12" charset="0"/>
                  <a:cs typeface="EB Garamond 12" charset="0"/>
                </a:rPr>
                <a:t> right at the coast of the semantics, a large language ocean.</a:t>
              </a:r>
            </a:p>
          </p:txBody>
        </p:sp>
      </p:grpSp>
      <p:sp>
        <p:nvSpPr>
          <p:cNvPr id="14" name="文本框 2">
            <a:extLst>
              <a:ext uri="{FF2B5EF4-FFF2-40B4-BE49-F238E27FC236}">
                <a16:creationId xmlns:a16="http://schemas.microsoft.com/office/drawing/2014/main" id="{C34AA64F-A238-40BE-9D87-E10575655C1A}"/>
              </a:ext>
            </a:extLst>
          </p:cNvPr>
          <p:cNvSpPr txBox="1"/>
          <p:nvPr/>
        </p:nvSpPr>
        <p:spPr>
          <a:xfrm>
            <a:off x="5105986" y="469021"/>
            <a:ext cx="1980029" cy="5847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zh-CN" altLang="en-US" sz="3200" b="1" spc="300" dirty="0">
                <a:solidFill>
                  <a:schemeClr val="bg1"/>
                </a:solidFill>
                <a:latin typeface="微软雅黑" panose="020B0503020204020204" pitchFamily="34" charset="-122"/>
                <a:ea typeface="微软雅黑" panose="020B0503020204020204" pitchFamily="34" charset="-122"/>
              </a:rPr>
              <a:t>Industrial structure</a:t>
            </a:r>
          </a:p>
        </p:txBody>
      </p:sp>
    </p:spTree>
    <p:extLst>
      <p:ext uri="{BB962C8B-B14F-4D97-AF65-F5344CB8AC3E}">
        <p14:creationId xmlns:p14="http://schemas.microsoft.com/office/powerpoint/2010/main" val="2126677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p14="http://schemas.microsoft.com/office/powerpoint/2010/main"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500" fill="hold"/>
                                        <p:tgtEl>
                                          <p:spTgt spid="14"/>
                                        </p:tgtEl>
                                        <p:attrNameLst>
                                          <p:attrName>ppt_x</p:attrName>
                                        </p:attrNameLst>
                                      </p:cBhvr>
                                      <p:tavLst>
                                        <p:tav tm="0">
                                          <p:val>
                                            <p:strVal val="0-#ppt_w/2"/>
                                          </p:val>
                                        </p:tav>
                                        <p:tav tm="100000">
                                          <p:val>
                                            <p:strVal val="#ppt_x"/>
                                          </p:val>
                                        </p:tav>
                                      </p:tavLst>
                                    </p:anim>
                                    <p:anim calcmode="lin" valueType="num">
                                      <p:cBhvr additive="base">
                                        <p:cTn id="8" dur="1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14"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3000"/>
                            </p:stCondLst>
                            <p:childTnLst>
                              <p:par>
                                <p:cTn id="22" presetID="55"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strVal val="#ppt_w*0.70"/>
                                          </p:val>
                                        </p:tav>
                                        <p:tav tm="100000">
                                          <p:val>
                                            <p:strVal val="#ppt_w"/>
                                          </p:val>
                                        </p:tav>
                                      </p:tavLst>
                                    </p:anim>
                                    <p:anim calcmode="lin" valueType="num">
                                      <p:cBhvr>
                                        <p:cTn id="25" dur="1000" fill="hold"/>
                                        <p:tgtEl>
                                          <p:spTgt spid="10"/>
                                        </p:tgtEl>
                                        <p:attrNameLst>
                                          <p:attrName>ppt_h</p:attrName>
                                        </p:attrNameLst>
                                      </p:cBhvr>
                                      <p:tavLst>
                                        <p:tav tm="0">
                                          <p:val>
                                            <p:strVal val="#ppt_h"/>
                                          </p:val>
                                        </p:tav>
                                        <p:tav tm="100000">
                                          <p:val>
                                            <p:strVal val="#ppt_h"/>
                                          </p:val>
                                        </p:tav>
                                      </p:tavLst>
                                    </p:anim>
                                    <p:animEffect transition="in" filter="fade">
                                      <p:cBhvr>
                                        <p:cTn id="26" dur="1000"/>
                                        <p:tgtEl>
                                          <p:spTgt spid="10"/>
                                        </p:tgtEl>
                                      </p:cBhvr>
                                    </p:animEffect>
                                  </p:childTnLst>
                                </p:cTn>
                              </p:par>
                            </p:childTnLst>
                          </p:cTn>
                        </p:par>
                        <p:par>
                          <p:cTn id="27" fill="hold">
                            <p:stCondLst>
                              <p:cond delay="4000"/>
                            </p:stCondLst>
                            <p:childTnLst>
                              <p:par>
                                <p:cTn id="28" presetID="53" presetClass="entr" presetSubtype="16"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B7A1603A-A48E-44FA-AECE-D2E63C59E070}"/>
              </a:ext>
            </a:extLst>
          </p:cNvPr>
          <p:cNvSpPr/>
          <p:nvPr/>
        </p:nvSpPr>
        <p:spPr>
          <a:xfrm>
            <a:off x="1" y="0"/>
            <a:ext cx="6509657" cy="6858000"/>
          </a:xfrm>
          <a:custGeom>
            <a:avLst/>
            <a:gdLst>
              <a:gd name="connsiteX0" fmla="*/ 0 w 4626428"/>
              <a:gd name="connsiteY0" fmla="*/ 0 h 6858000"/>
              <a:gd name="connsiteX1" fmla="*/ 4626428 w 4626428"/>
              <a:gd name="connsiteY1" fmla="*/ 0 h 6858000"/>
              <a:gd name="connsiteX2" fmla="*/ 4626428 w 4626428"/>
              <a:gd name="connsiteY2" fmla="*/ 6858000 h 6858000"/>
              <a:gd name="connsiteX3" fmla="*/ 0 w 4626428"/>
              <a:gd name="connsiteY3" fmla="*/ 6858000 h 6858000"/>
              <a:gd name="connsiteX4" fmla="*/ 0 w 4626428"/>
              <a:gd name="connsiteY4" fmla="*/ 0 h 6858000"/>
              <a:gd name="connsiteX0" fmla="*/ 0 w 6509657"/>
              <a:gd name="connsiteY0" fmla="*/ 0 h 6858000"/>
              <a:gd name="connsiteX1" fmla="*/ 6509657 w 6509657"/>
              <a:gd name="connsiteY1" fmla="*/ 10885 h 6858000"/>
              <a:gd name="connsiteX2" fmla="*/ 4626428 w 6509657"/>
              <a:gd name="connsiteY2" fmla="*/ 6858000 h 6858000"/>
              <a:gd name="connsiteX3" fmla="*/ 0 w 6509657"/>
              <a:gd name="connsiteY3" fmla="*/ 6858000 h 6858000"/>
              <a:gd name="connsiteX4" fmla="*/ 0 w 650965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9657" h="6858000">
                <a:moveTo>
                  <a:pt x="0" y="0"/>
                </a:moveTo>
                <a:lnTo>
                  <a:pt x="6509657" y="10885"/>
                </a:lnTo>
                <a:lnTo>
                  <a:pt x="4626428" y="6858000"/>
                </a:lnTo>
                <a:lnTo>
                  <a:pt x="0" y="6858000"/>
                </a:lnTo>
                <a:lnTo>
                  <a:pt x="0" y="0"/>
                </a:lnTo>
                <a:close/>
              </a:path>
            </a:pathLst>
          </a:custGeom>
          <a:solidFill>
            <a:srgbClr val="17355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B2D3A"/>
              </a:solidFill>
              <a:effectLst/>
              <a:uLnTx/>
              <a:uFillTx/>
              <a:latin typeface="Calibri" panose="020F0502020204030204"/>
              <a:ea typeface="+mn-ea"/>
              <a:cs typeface="+mn-cs"/>
            </a:endParaRPr>
          </a:p>
        </p:txBody>
      </p:sp>
      <p:pic>
        <p:nvPicPr>
          <p:cNvPr id="14" name="Picture 8">
            <a:extLst>
              <a:ext uri="{FF2B5EF4-FFF2-40B4-BE49-F238E27FC236}">
                <a16:creationId xmlns:a16="http://schemas.microsoft.com/office/drawing/2014/main" id="{3473F436-D0D5-4054-82D4-1182A1428F1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937994" flipH="1">
            <a:off x="5540780" y="-180813"/>
            <a:ext cx="1138782" cy="7518105"/>
          </a:xfrm>
          <a:prstGeom prst="rect">
            <a:avLst/>
          </a:prstGeom>
        </p:spPr>
      </p:pic>
      <p:sp>
        <p:nvSpPr>
          <p:cNvPr id="15" name="TextBox 10">
            <a:extLst>
              <a:ext uri="{FF2B5EF4-FFF2-40B4-BE49-F238E27FC236}">
                <a16:creationId xmlns:a16="http://schemas.microsoft.com/office/drawing/2014/main" id="{39F797F7-1368-4B35-8A49-59C9ACCD3138}"/>
              </a:ext>
            </a:extLst>
          </p:cNvPr>
          <p:cNvSpPr txBox="1"/>
          <p:nvPr/>
        </p:nvSpPr>
        <p:spPr>
          <a:xfrm>
            <a:off x="2011629" y="5669590"/>
            <a:ext cx="1776448" cy="523220"/>
          </a:xfrm>
          <a:prstGeom prst="rect">
            <a:avLst/>
          </a:prstGeom>
          <a:noFill/>
        </p:spPr>
        <p:txBody>
          <a:bodyPr wrap="none" rtlCol="0">
            <a:spAutoFit/>
          </a:bodyPr>
          <a:lstStyle/>
          <a:p>
            <a:r>
              <a:rPr lang="en-US" sz="1400" b="1" dirty="0">
                <a:solidFill>
                  <a:schemeClr val="bg1">
                    <a:alpha val="60000"/>
                  </a:schemeClr>
                </a:solidFill>
                <a:latin typeface="Bebas Neue" charset="0"/>
                <a:ea typeface="Bebas Neue" charset="0"/>
                <a:cs typeface="Bebas Neue" charset="0"/>
              </a:rPr>
              <a:t>P R E S E N T A T I O N</a:t>
            </a:r>
          </a:p>
          <a:p>
            <a:r>
              <a:rPr lang="en-US" sz="1400" b="1" dirty="0">
                <a:solidFill>
                  <a:schemeClr val="bg1">
                    <a:alpha val="60000"/>
                  </a:schemeClr>
                </a:solidFill>
                <a:latin typeface="Bebas Neue" charset="0"/>
                <a:ea typeface="Bebas Neue" charset="0"/>
                <a:cs typeface="Bebas Neue" charset="0"/>
              </a:rPr>
              <a:t>T E M P L A T E</a:t>
            </a:r>
          </a:p>
        </p:txBody>
      </p:sp>
      <p:sp>
        <p:nvSpPr>
          <p:cNvPr id="46" name="TextBox 20">
            <a:extLst>
              <a:ext uri="{FF2B5EF4-FFF2-40B4-BE49-F238E27FC236}">
                <a16:creationId xmlns:a16="http://schemas.microsoft.com/office/drawing/2014/main" id="{A547C692-CA48-46AE-92A3-427FBC351C70}"/>
              </a:ext>
            </a:extLst>
          </p:cNvPr>
          <p:cNvSpPr txBox="1"/>
          <p:nvPr/>
        </p:nvSpPr>
        <p:spPr>
          <a:xfrm>
            <a:off x="1068557" y="2489186"/>
            <a:ext cx="1011815" cy="338554"/>
          </a:xfrm>
          <a:prstGeom prst="rect">
            <a:avLst/>
          </a:prstGeom>
          <a:noFill/>
        </p:spPr>
        <p:txBody>
          <a:bodyPr wrap="none" rtlCol="0">
            <a:spAutoFit/>
          </a:bodyPr>
          <a:lstStyle/>
          <a:p>
            <a:r>
              <a:rPr lang="en-US" sz="1600" b="1" i="1" spc="600" dirty="0">
                <a:solidFill>
                  <a:schemeClr val="bg1"/>
                </a:solidFill>
                <a:effectLst>
                  <a:outerShdw blurRad="50800" dist="38100" dir="2700000" algn="tl" rotWithShape="0">
                    <a:prstClr val="black">
                      <a:alpha val="40000"/>
                    </a:prstClr>
                  </a:outerShdw>
                </a:effectLst>
                <a:latin typeface="Avenir Next Demi Bold" charset="0"/>
                <a:ea typeface="Avenir Next Demi Bold" charset="0"/>
                <a:cs typeface="Avenir Next Demi Bold" charset="0"/>
              </a:rPr>
              <a:t>TITLE</a:t>
            </a:r>
          </a:p>
        </p:txBody>
      </p:sp>
      <p:sp>
        <p:nvSpPr>
          <p:cNvPr id="47" name="TextBox 21">
            <a:extLst>
              <a:ext uri="{FF2B5EF4-FFF2-40B4-BE49-F238E27FC236}">
                <a16:creationId xmlns:a16="http://schemas.microsoft.com/office/drawing/2014/main" id="{18892587-49CE-454A-8FD5-EF5B6EFFC625}"/>
              </a:ext>
            </a:extLst>
          </p:cNvPr>
          <p:cNvSpPr txBox="1"/>
          <p:nvPr/>
        </p:nvSpPr>
        <p:spPr>
          <a:xfrm>
            <a:off x="1068557" y="2795783"/>
            <a:ext cx="2949827" cy="553998"/>
          </a:xfrm>
          <a:prstGeom prst="rect">
            <a:avLst/>
          </a:prstGeom>
          <a:noFill/>
        </p:spPr>
        <p:txBody>
          <a:bodyPr wrap="square" rtlCol="0">
            <a:spAutoFit/>
          </a:bodyPr>
          <a:lstStyle/>
          <a:p>
            <a:r>
              <a:rPr lang="en-US" sz="1000" i="1" spc="150" dirty="0">
                <a:solidFill>
                  <a:schemeClr val="bg1">
                    <a:lumMod val="50000"/>
                  </a:schemeClr>
                </a:solidFill>
                <a:latin typeface="Avenir Next Medium" charset="0"/>
                <a:ea typeface="Avenir Next Medium" charset="0"/>
                <a:cs typeface="Avenir Next Medium" charset="0"/>
              </a:rPr>
              <a:t>The Enterprise activities of the activities of the corporation saly on the type of the organization and the ivity</a:t>
            </a:r>
          </a:p>
        </p:txBody>
      </p:sp>
      <p:sp>
        <p:nvSpPr>
          <p:cNvPr id="48" name="Shape 2720">
            <a:extLst>
              <a:ext uri="{FF2B5EF4-FFF2-40B4-BE49-F238E27FC236}">
                <a16:creationId xmlns:a16="http://schemas.microsoft.com/office/drawing/2014/main" id="{6B0EE6D7-ED9B-48B4-AC24-CEB7B415A8B2}"/>
              </a:ext>
            </a:extLst>
          </p:cNvPr>
          <p:cNvSpPr/>
          <p:nvPr/>
        </p:nvSpPr>
        <p:spPr>
          <a:xfrm>
            <a:off x="2160667" y="4514213"/>
            <a:ext cx="481537" cy="482482"/>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14735"/>
                </a:moveTo>
                <a:cubicBezTo>
                  <a:pt x="8622" y="14735"/>
                  <a:pt x="6857" y="12973"/>
                  <a:pt x="6857" y="10800"/>
                </a:cubicBezTo>
                <a:cubicBezTo>
                  <a:pt x="6857" y="8627"/>
                  <a:pt x="8622" y="6865"/>
                  <a:pt x="10800" y="6865"/>
                </a:cubicBezTo>
                <a:cubicBezTo>
                  <a:pt x="12978" y="6865"/>
                  <a:pt x="14743" y="8627"/>
                  <a:pt x="14743" y="10800"/>
                </a:cubicBezTo>
                <a:cubicBezTo>
                  <a:pt x="14743" y="12973"/>
                  <a:pt x="12978" y="14735"/>
                  <a:pt x="10800" y="14735"/>
                </a:cubicBezTo>
                <a:moveTo>
                  <a:pt x="10800" y="5881"/>
                </a:moveTo>
                <a:cubicBezTo>
                  <a:pt x="8078" y="5881"/>
                  <a:pt x="5871" y="8083"/>
                  <a:pt x="5871" y="10800"/>
                </a:cubicBezTo>
                <a:cubicBezTo>
                  <a:pt x="5871" y="13517"/>
                  <a:pt x="8078" y="15719"/>
                  <a:pt x="10800" y="15719"/>
                </a:cubicBezTo>
                <a:cubicBezTo>
                  <a:pt x="13522" y="15719"/>
                  <a:pt x="15729" y="13517"/>
                  <a:pt x="15729" y="10800"/>
                </a:cubicBezTo>
                <a:cubicBezTo>
                  <a:pt x="15729" y="8083"/>
                  <a:pt x="13522" y="5881"/>
                  <a:pt x="10800" y="5881"/>
                </a:cubicBezTo>
                <a:moveTo>
                  <a:pt x="10800" y="20661"/>
                </a:moveTo>
                <a:lnTo>
                  <a:pt x="10801" y="21600"/>
                </a:lnTo>
                <a:cubicBezTo>
                  <a:pt x="11469" y="21598"/>
                  <a:pt x="12137" y="21536"/>
                  <a:pt x="12788" y="21415"/>
                </a:cubicBezTo>
                <a:lnTo>
                  <a:pt x="12614" y="20491"/>
                </a:lnTo>
                <a:cubicBezTo>
                  <a:pt x="12020" y="20603"/>
                  <a:pt x="11409" y="20660"/>
                  <a:pt x="10800" y="20661"/>
                </a:cubicBezTo>
                <a:moveTo>
                  <a:pt x="18660" y="4854"/>
                </a:moveTo>
                <a:lnTo>
                  <a:pt x="19411" y="4287"/>
                </a:lnTo>
                <a:cubicBezTo>
                  <a:pt x="19011" y="3759"/>
                  <a:pt x="18558" y="3264"/>
                  <a:pt x="18065" y="2816"/>
                </a:cubicBezTo>
                <a:lnTo>
                  <a:pt x="17432" y="3510"/>
                </a:lnTo>
                <a:cubicBezTo>
                  <a:pt x="17882" y="3919"/>
                  <a:pt x="18295" y="4371"/>
                  <a:pt x="18660" y="485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5546" y="2435"/>
                </a:moveTo>
                <a:lnTo>
                  <a:pt x="5048" y="1639"/>
                </a:lnTo>
                <a:cubicBezTo>
                  <a:pt x="4484" y="1991"/>
                  <a:pt x="3950" y="2397"/>
                  <a:pt x="3460" y="2846"/>
                </a:cubicBezTo>
                <a:lnTo>
                  <a:pt x="4096" y="3538"/>
                </a:lnTo>
                <a:cubicBezTo>
                  <a:pt x="4544" y="3127"/>
                  <a:pt x="5032" y="2756"/>
                  <a:pt x="5546" y="2435"/>
                </a:cubicBezTo>
                <a:moveTo>
                  <a:pt x="8924" y="1113"/>
                </a:moveTo>
                <a:lnTo>
                  <a:pt x="8748" y="190"/>
                </a:lnTo>
                <a:cubicBezTo>
                  <a:pt x="8093" y="315"/>
                  <a:pt x="7448" y="501"/>
                  <a:pt x="6830" y="743"/>
                </a:cubicBezTo>
                <a:lnTo>
                  <a:pt x="7173" y="1617"/>
                </a:lnTo>
                <a:cubicBezTo>
                  <a:pt x="7738" y="1396"/>
                  <a:pt x="8327" y="1226"/>
                  <a:pt x="8924" y="1113"/>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2873" y="4886"/>
                </a:moveTo>
                <a:lnTo>
                  <a:pt x="2120" y="4322"/>
                </a:lnTo>
                <a:cubicBezTo>
                  <a:pt x="1721" y="4854"/>
                  <a:pt x="1369" y="5424"/>
                  <a:pt x="1074" y="6018"/>
                </a:cubicBezTo>
                <a:lnTo>
                  <a:pt x="1917" y="6435"/>
                </a:lnTo>
                <a:cubicBezTo>
                  <a:pt x="2186" y="5892"/>
                  <a:pt x="2508" y="5371"/>
                  <a:pt x="2873" y="4886"/>
                </a:cubicBezTo>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9" name="Shape 2721">
            <a:extLst>
              <a:ext uri="{FF2B5EF4-FFF2-40B4-BE49-F238E27FC236}">
                <a16:creationId xmlns:a16="http://schemas.microsoft.com/office/drawing/2014/main" id="{720AF98B-7D8C-4D6E-B3E2-8F71A0A9C41B}"/>
              </a:ext>
            </a:extLst>
          </p:cNvPr>
          <p:cNvSpPr/>
          <p:nvPr/>
        </p:nvSpPr>
        <p:spPr>
          <a:xfrm>
            <a:off x="1122583" y="4514213"/>
            <a:ext cx="481537" cy="482482"/>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1148" y="16559"/>
                </a:moveTo>
                <a:lnTo>
                  <a:pt x="15092" y="12624"/>
                </a:lnTo>
                <a:cubicBezTo>
                  <a:pt x="15181" y="12535"/>
                  <a:pt x="15236" y="12412"/>
                  <a:pt x="15236" y="12276"/>
                </a:cubicBezTo>
                <a:cubicBezTo>
                  <a:pt x="15236" y="12004"/>
                  <a:pt x="15015" y="11784"/>
                  <a:pt x="14743" y="11784"/>
                </a:cubicBezTo>
                <a:cubicBezTo>
                  <a:pt x="14607" y="11784"/>
                  <a:pt x="14483" y="11839"/>
                  <a:pt x="14395" y="11928"/>
                </a:cubicBezTo>
                <a:lnTo>
                  <a:pt x="11293" y="15024"/>
                </a:lnTo>
                <a:lnTo>
                  <a:pt x="11293" y="5389"/>
                </a:lnTo>
                <a:cubicBezTo>
                  <a:pt x="11293" y="5117"/>
                  <a:pt x="11072" y="4897"/>
                  <a:pt x="10800" y="4897"/>
                </a:cubicBezTo>
                <a:cubicBezTo>
                  <a:pt x="10528" y="4897"/>
                  <a:pt x="10307" y="5117"/>
                  <a:pt x="10307" y="5389"/>
                </a:cubicBezTo>
                <a:lnTo>
                  <a:pt x="10307" y="15024"/>
                </a:lnTo>
                <a:lnTo>
                  <a:pt x="7206" y="11928"/>
                </a:lnTo>
                <a:cubicBezTo>
                  <a:pt x="7117" y="11839"/>
                  <a:pt x="6993" y="11784"/>
                  <a:pt x="6857" y="11784"/>
                </a:cubicBezTo>
                <a:cubicBezTo>
                  <a:pt x="6585" y="11784"/>
                  <a:pt x="6364" y="12004"/>
                  <a:pt x="6364" y="12276"/>
                </a:cubicBezTo>
                <a:cubicBezTo>
                  <a:pt x="6364" y="12412"/>
                  <a:pt x="6419" y="12535"/>
                  <a:pt x="6508" y="12624"/>
                </a:cubicBezTo>
                <a:lnTo>
                  <a:pt x="10452" y="16559"/>
                </a:lnTo>
                <a:cubicBezTo>
                  <a:pt x="10541" y="16648"/>
                  <a:pt x="10664" y="16703"/>
                  <a:pt x="10800" y="16703"/>
                </a:cubicBezTo>
                <a:cubicBezTo>
                  <a:pt x="10936" y="16703"/>
                  <a:pt x="11059" y="16648"/>
                  <a:pt x="11148" y="16559"/>
                </a:cubicBezTo>
                <a:moveTo>
                  <a:pt x="18660" y="4854"/>
                </a:moveTo>
                <a:lnTo>
                  <a:pt x="19411" y="4287"/>
                </a:lnTo>
                <a:cubicBezTo>
                  <a:pt x="19011" y="3759"/>
                  <a:pt x="18558" y="3264"/>
                  <a:pt x="18065" y="2816"/>
                </a:cubicBezTo>
                <a:lnTo>
                  <a:pt x="17432" y="3510"/>
                </a:lnTo>
                <a:cubicBezTo>
                  <a:pt x="17882" y="3919"/>
                  <a:pt x="18295" y="4371"/>
                  <a:pt x="18660" y="485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8924" y="1113"/>
                </a:moveTo>
                <a:lnTo>
                  <a:pt x="8748" y="190"/>
                </a:lnTo>
                <a:cubicBezTo>
                  <a:pt x="8093" y="315"/>
                  <a:pt x="7448" y="501"/>
                  <a:pt x="6830" y="743"/>
                </a:cubicBezTo>
                <a:lnTo>
                  <a:pt x="7173" y="1617"/>
                </a:lnTo>
                <a:cubicBezTo>
                  <a:pt x="7738" y="1396"/>
                  <a:pt x="8327" y="1226"/>
                  <a:pt x="8924" y="1113"/>
                </a:cubicBezTo>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2873" y="4886"/>
                </a:moveTo>
                <a:lnTo>
                  <a:pt x="2120" y="4322"/>
                </a:lnTo>
                <a:cubicBezTo>
                  <a:pt x="1721" y="4854"/>
                  <a:pt x="1369" y="5424"/>
                  <a:pt x="1074" y="6018"/>
                </a:cubicBezTo>
                <a:lnTo>
                  <a:pt x="1917" y="6435"/>
                </a:lnTo>
                <a:cubicBezTo>
                  <a:pt x="2186" y="5892"/>
                  <a:pt x="2508" y="5371"/>
                  <a:pt x="2873" y="4886"/>
                </a:cubicBezTo>
                <a:moveTo>
                  <a:pt x="5546" y="2435"/>
                </a:moveTo>
                <a:lnTo>
                  <a:pt x="5048" y="1639"/>
                </a:lnTo>
                <a:cubicBezTo>
                  <a:pt x="4484" y="1991"/>
                  <a:pt x="3950" y="2397"/>
                  <a:pt x="3460" y="2846"/>
                </a:cubicBezTo>
                <a:lnTo>
                  <a:pt x="4096" y="3538"/>
                </a:lnTo>
                <a:cubicBezTo>
                  <a:pt x="4544" y="3127"/>
                  <a:pt x="5032" y="2756"/>
                  <a:pt x="5546" y="243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50" name="Shape 2722">
            <a:extLst>
              <a:ext uri="{FF2B5EF4-FFF2-40B4-BE49-F238E27FC236}">
                <a16:creationId xmlns:a16="http://schemas.microsoft.com/office/drawing/2014/main" id="{C8986B94-9CC3-47AD-A581-0B1CE28F5F90}"/>
              </a:ext>
            </a:extLst>
          </p:cNvPr>
          <p:cNvSpPr/>
          <p:nvPr/>
        </p:nvSpPr>
        <p:spPr>
          <a:xfrm>
            <a:off x="3198752" y="4514213"/>
            <a:ext cx="481527" cy="482483"/>
          </a:xfrm>
          <a:custGeom>
            <a:avLst/>
            <a:gdLst/>
            <a:ahLst/>
            <a:cxnLst>
              <a:cxn ang="0">
                <a:pos x="wd2" y="hd2"/>
              </a:cxn>
              <a:cxn ang="5400000">
                <a:pos x="wd2" y="hd2"/>
              </a:cxn>
              <a:cxn ang="10800000">
                <a:pos x="wd2" y="hd2"/>
              </a:cxn>
              <a:cxn ang="16200000">
                <a:pos x="wd2" y="hd2"/>
              </a:cxn>
            </a:cxnLst>
            <a:rect l="0" t="0" r="r" b="b"/>
            <a:pathLst>
              <a:path w="21600" h="21600" extrusionOk="0">
                <a:moveTo>
                  <a:pt x="10800" y="20661"/>
                </a:moveTo>
                <a:lnTo>
                  <a:pt x="10802" y="21600"/>
                </a:lnTo>
                <a:cubicBezTo>
                  <a:pt x="11469" y="21598"/>
                  <a:pt x="12137" y="21536"/>
                  <a:pt x="12788" y="21415"/>
                </a:cubicBezTo>
                <a:lnTo>
                  <a:pt x="12615" y="20491"/>
                </a:lnTo>
                <a:cubicBezTo>
                  <a:pt x="12020" y="20603"/>
                  <a:pt x="11409" y="20660"/>
                  <a:pt x="10800" y="20661"/>
                </a:cubicBezTo>
                <a:moveTo>
                  <a:pt x="14365" y="19991"/>
                </a:moveTo>
                <a:lnTo>
                  <a:pt x="14707" y="20866"/>
                </a:lnTo>
                <a:cubicBezTo>
                  <a:pt x="15328" y="20625"/>
                  <a:pt x="15928" y="20324"/>
                  <a:pt x="16492" y="19973"/>
                </a:cubicBezTo>
                <a:lnTo>
                  <a:pt x="15994" y="19176"/>
                </a:lnTo>
                <a:cubicBezTo>
                  <a:pt x="15479" y="19497"/>
                  <a:pt x="14932" y="19771"/>
                  <a:pt x="14365" y="19991"/>
                </a:cubicBezTo>
                <a:moveTo>
                  <a:pt x="11293" y="16211"/>
                </a:moveTo>
                <a:lnTo>
                  <a:pt x="11293" y="6576"/>
                </a:lnTo>
                <a:lnTo>
                  <a:pt x="14395" y="9672"/>
                </a:lnTo>
                <a:cubicBezTo>
                  <a:pt x="14484" y="9761"/>
                  <a:pt x="14607" y="9816"/>
                  <a:pt x="14743" y="9816"/>
                </a:cubicBezTo>
                <a:cubicBezTo>
                  <a:pt x="15016" y="9816"/>
                  <a:pt x="15236" y="9596"/>
                  <a:pt x="15236" y="9324"/>
                </a:cubicBezTo>
                <a:cubicBezTo>
                  <a:pt x="15236" y="9189"/>
                  <a:pt x="15181" y="9065"/>
                  <a:pt x="15092" y="8976"/>
                </a:cubicBezTo>
                <a:lnTo>
                  <a:pt x="11149" y="5041"/>
                </a:lnTo>
                <a:cubicBezTo>
                  <a:pt x="11059" y="4952"/>
                  <a:pt x="10936" y="4897"/>
                  <a:pt x="10800" y="4897"/>
                </a:cubicBezTo>
                <a:cubicBezTo>
                  <a:pt x="10664" y="4897"/>
                  <a:pt x="10541" y="4952"/>
                  <a:pt x="10452" y="5041"/>
                </a:cubicBezTo>
                <a:lnTo>
                  <a:pt x="6509" y="8976"/>
                </a:lnTo>
                <a:cubicBezTo>
                  <a:pt x="6419" y="9065"/>
                  <a:pt x="6364" y="9189"/>
                  <a:pt x="6364" y="9324"/>
                </a:cubicBezTo>
                <a:cubicBezTo>
                  <a:pt x="6364" y="9596"/>
                  <a:pt x="6584" y="9816"/>
                  <a:pt x="6857" y="9816"/>
                </a:cubicBezTo>
                <a:cubicBezTo>
                  <a:pt x="6993" y="9816"/>
                  <a:pt x="7116" y="9761"/>
                  <a:pt x="7206" y="9672"/>
                </a:cubicBezTo>
                <a:lnTo>
                  <a:pt x="10307" y="6576"/>
                </a:lnTo>
                <a:lnTo>
                  <a:pt x="10307" y="16211"/>
                </a:lnTo>
                <a:cubicBezTo>
                  <a:pt x="10307" y="16483"/>
                  <a:pt x="10528" y="16703"/>
                  <a:pt x="10800" y="16703"/>
                </a:cubicBezTo>
                <a:cubicBezTo>
                  <a:pt x="11072" y="16703"/>
                  <a:pt x="11293" y="16483"/>
                  <a:pt x="11293" y="16211"/>
                </a:cubicBezTo>
                <a:moveTo>
                  <a:pt x="17446" y="18078"/>
                </a:moveTo>
                <a:lnTo>
                  <a:pt x="18081" y="18770"/>
                </a:lnTo>
                <a:cubicBezTo>
                  <a:pt x="18572" y="18323"/>
                  <a:pt x="19024" y="17827"/>
                  <a:pt x="19424" y="17297"/>
                </a:cubicBezTo>
                <a:lnTo>
                  <a:pt x="18673" y="16732"/>
                </a:lnTo>
                <a:cubicBezTo>
                  <a:pt x="18307" y="17216"/>
                  <a:pt x="17894" y="17669"/>
                  <a:pt x="17446" y="18078"/>
                </a:cubicBezTo>
                <a:moveTo>
                  <a:pt x="21553" y="9794"/>
                </a:moveTo>
                <a:lnTo>
                  <a:pt x="20617" y="9880"/>
                </a:lnTo>
                <a:cubicBezTo>
                  <a:pt x="20645" y="10182"/>
                  <a:pt x="20659" y="10492"/>
                  <a:pt x="20659" y="10800"/>
                </a:cubicBezTo>
                <a:cubicBezTo>
                  <a:pt x="20659" y="11099"/>
                  <a:pt x="20646" y="11401"/>
                  <a:pt x="20619" y="11699"/>
                </a:cubicBezTo>
                <a:lnTo>
                  <a:pt x="21556" y="11784"/>
                </a:lnTo>
                <a:cubicBezTo>
                  <a:pt x="21586" y="11458"/>
                  <a:pt x="21600" y="11127"/>
                  <a:pt x="21600" y="10800"/>
                </a:cubicBezTo>
                <a:cubicBezTo>
                  <a:pt x="21600" y="10462"/>
                  <a:pt x="21584" y="10124"/>
                  <a:pt x="21553" y="9794"/>
                </a:cubicBezTo>
                <a:moveTo>
                  <a:pt x="18660" y="4853"/>
                </a:moveTo>
                <a:lnTo>
                  <a:pt x="19412" y="4287"/>
                </a:lnTo>
                <a:cubicBezTo>
                  <a:pt x="19011" y="3759"/>
                  <a:pt x="18558" y="3264"/>
                  <a:pt x="18066" y="2816"/>
                </a:cubicBezTo>
                <a:lnTo>
                  <a:pt x="17432" y="3510"/>
                </a:lnTo>
                <a:cubicBezTo>
                  <a:pt x="17882" y="3919"/>
                  <a:pt x="18295" y="4371"/>
                  <a:pt x="18660" y="4853"/>
                </a:cubicBezTo>
                <a:moveTo>
                  <a:pt x="6893" y="20882"/>
                </a:moveTo>
                <a:cubicBezTo>
                  <a:pt x="7513" y="21121"/>
                  <a:pt x="8160" y="21302"/>
                  <a:pt x="8814" y="21422"/>
                </a:cubicBezTo>
                <a:lnTo>
                  <a:pt x="8984" y="20499"/>
                </a:lnTo>
                <a:cubicBezTo>
                  <a:pt x="8387" y="20389"/>
                  <a:pt x="7797" y="20223"/>
                  <a:pt x="7231" y="20006"/>
                </a:cubicBezTo>
                <a:cubicBezTo>
                  <a:pt x="7231" y="20006"/>
                  <a:pt x="6893" y="20882"/>
                  <a:pt x="6893" y="20882"/>
                </a:cubicBezTo>
                <a:close/>
                <a:moveTo>
                  <a:pt x="19632" y="15184"/>
                </a:moveTo>
                <a:lnTo>
                  <a:pt x="20474" y="15602"/>
                </a:lnTo>
                <a:cubicBezTo>
                  <a:pt x="20770" y="15008"/>
                  <a:pt x="21013" y="14383"/>
                  <a:pt x="21194" y="13743"/>
                </a:cubicBezTo>
                <a:lnTo>
                  <a:pt x="20288" y="13487"/>
                </a:lnTo>
                <a:cubicBezTo>
                  <a:pt x="20123" y="14071"/>
                  <a:pt x="19902" y="14642"/>
                  <a:pt x="19632" y="15184"/>
                </a:cubicBezTo>
                <a:moveTo>
                  <a:pt x="21187" y="7835"/>
                </a:moveTo>
                <a:cubicBezTo>
                  <a:pt x="21005" y="7197"/>
                  <a:pt x="20761" y="6573"/>
                  <a:pt x="20464" y="5978"/>
                </a:cubicBezTo>
                <a:lnTo>
                  <a:pt x="19622" y="6399"/>
                </a:lnTo>
                <a:cubicBezTo>
                  <a:pt x="19893" y="6941"/>
                  <a:pt x="20115" y="7510"/>
                  <a:pt x="20282" y="8094"/>
                </a:cubicBezTo>
                <a:cubicBezTo>
                  <a:pt x="20282" y="8094"/>
                  <a:pt x="21187" y="7835"/>
                  <a:pt x="21187" y="7835"/>
                </a:cubicBezTo>
                <a:close/>
                <a:moveTo>
                  <a:pt x="8923" y="1113"/>
                </a:moveTo>
                <a:lnTo>
                  <a:pt x="8747" y="190"/>
                </a:lnTo>
                <a:cubicBezTo>
                  <a:pt x="8093" y="315"/>
                  <a:pt x="7448" y="501"/>
                  <a:pt x="6829" y="743"/>
                </a:cubicBezTo>
                <a:lnTo>
                  <a:pt x="7174" y="1617"/>
                </a:lnTo>
                <a:cubicBezTo>
                  <a:pt x="7737" y="1396"/>
                  <a:pt x="8326" y="1226"/>
                  <a:pt x="8923" y="1113"/>
                </a:cubicBezTo>
                <a:moveTo>
                  <a:pt x="16474" y="1615"/>
                </a:moveTo>
                <a:cubicBezTo>
                  <a:pt x="15907" y="1264"/>
                  <a:pt x="15307" y="966"/>
                  <a:pt x="14687" y="726"/>
                </a:cubicBezTo>
                <a:lnTo>
                  <a:pt x="14346" y="1602"/>
                </a:lnTo>
                <a:cubicBezTo>
                  <a:pt x="14913" y="1821"/>
                  <a:pt x="15462" y="2094"/>
                  <a:pt x="15978" y="2413"/>
                </a:cubicBezTo>
                <a:cubicBezTo>
                  <a:pt x="15978" y="2413"/>
                  <a:pt x="16474" y="1615"/>
                  <a:pt x="16474" y="1615"/>
                </a:cubicBezTo>
                <a:close/>
                <a:moveTo>
                  <a:pt x="2873" y="4886"/>
                </a:moveTo>
                <a:lnTo>
                  <a:pt x="2120" y="4322"/>
                </a:lnTo>
                <a:cubicBezTo>
                  <a:pt x="1720" y="4853"/>
                  <a:pt x="1368" y="5424"/>
                  <a:pt x="1074" y="6018"/>
                </a:cubicBezTo>
                <a:lnTo>
                  <a:pt x="1917" y="6435"/>
                </a:lnTo>
                <a:cubicBezTo>
                  <a:pt x="2186" y="5892"/>
                  <a:pt x="2508" y="5371"/>
                  <a:pt x="2873" y="4886"/>
                </a:cubicBezTo>
                <a:moveTo>
                  <a:pt x="3509" y="18800"/>
                </a:moveTo>
                <a:cubicBezTo>
                  <a:pt x="4003" y="19247"/>
                  <a:pt x="4539" y="19650"/>
                  <a:pt x="5104" y="19997"/>
                </a:cubicBezTo>
                <a:lnTo>
                  <a:pt x="5598" y="19198"/>
                </a:lnTo>
                <a:cubicBezTo>
                  <a:pt x="5082" y="18881"/>
                  <a:pt x="4592" y="18513"/>
                  <a:pt x="4142" y="18105"/>
                </a:cubicBezTo>
                <a:cubicBezTo>
                  <a:pt x="4142" y="18105"/>
                  <a:pt x="3509" y="18800"/>
                  <a:pt x="3509" y="18800"/>
                </a:cubicBezTo>
                <a:close/>
                <a:moveTo>
                  <a:pt x="12594" y="1105"/>
                </a:moveTo>
                <a:lnTo>
                  <a:pt x="12765" y="182"/>
                </a:lnTo>
                <a:cubicBezTo>
                  <a:pt x="12116" y="61"/>
                  <a:pt x="11448" y="0"/>
                  <a:pt x="10788" y="0"/>
                </a:cubicBezTo>
                <a:lnTo>
                  <a:pt x="10787" y="0"/>
                </a:lnTo>
                <a:lnTo>
                  <a:pt x="10736" y="0"/>
                </a:lnTo>
                <a:lnTo>
                  <a:pt x="10779" y="940"/>
                </a:lnTo>
                <a:cubicBezTo>
                  <a:pt x="11389" y="940"/>
                  <a:pt x="12000" y="995"/>
                  <a:pt x="12594" y="1105"/>
                </a:cubicBezTo>
                <a:moveTo>
                  <a:pt x="1104" y="15642"/>
                </a:moveTo>
                <a:cubicBezTo>
                  <a:pt x="1403" y="16235"/>
                  <a:pt x="1758" y="16804"/>
                  <a:pt x="2161" y="17332"/>
                </a:cubicBezTo>
                <a:lnTo>
                  <a:pt x="2910" y="16763"/>
                </a:lnTo>
                <a:cubicBezTo>
                  <a:pt x="2542" y="16281"/>
                  <a:pt x="2218" y="15762"/>
                  <a:pt x="1945" y="15220"/>
                </a:cubicBezTo>
                <a:cubicBezTo>
                  <a:pt x="1945" y="15220"/>
                  <a:pt x="1104" y="15642"/>
                  <a:pt x="1104" y="15642"/>
                </a:cubicBezTo>
                <a:close/>
                <a:moveTo>
                  <a:pt x="5546" y="2435"/>
                </a:moveTo>
                <a:lnTo>
                  <a:pt x="5047" y="1639"/>
                </a:lnTo>
                <a:cubicBezTo>
                  <a:pt x="4484" y="1991"/>
                  <a:pt x="3950" y="2397"/>
                  <a:pt x="3460" y="2846"/>
                </a:cubicBezTo>
                <a:lnTo>
                  <a:pt x="4096" y="3538"/>
                </a:lnTo>
                <a:cubicBezTo>
                  <a:pt x="4544" y="3127"/>
                  <a:pt x="5031" y="2756"/>
                  <a:pt x="5546" y="2435"/>
                </a:cubicBezTo>
                <a:moveTo>
                  <a:pt x="1264" y="8133"/>
                </a:moveTo>
                <a:lnTo>
                  <a:pt x="358" y="7879"/>
                </a:lnTo>
                <a:cubicBezTo>
                  <a:pt x="179" y="8516"/>
                  <a:pt x="59" y="9176"/>
                  <a:pt x="0" y="9838"/>
                </a:cubicBezTo>
                <a:lnTo>
                  <a:pt x="938" y="9921"/>
                </a:lnTo>
                <a:cubicBezTo>
                  <a:pt x="991" y="9317"/>
                  <a:pt x="1101" y="8714"/>
                  <a:pt x="1264" y="8133"/>
                </a:cubicBezTo>
                <a:moveTo>
                  <a:pt x="942" y="11741"/>
                </a:moveTo>
                <a:lnTo>
                  <a:pt x="6" y="11829"/>
                </a:lnTo>
                <a:cubicBezTo>
                  <a:pt x="69" y="12492"/>
                  <a:pt x="194" y="13151"/>
                  <a:pt x="377" y="13786"/>
                </a:cubicBezTo>
                <a:lnTo>
                  <a:pt x="1281" y="13527"/>
                </a:lnTo>
                <a:cubicBezTo>
                  <a:pt x="1114" y="12946"/>
                  <a:pt x="1000" y="12346"/>
                  <a:pt x="942" y="1174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grpSp>
        <p:nvGrpSpPr>
          <p:cNvPr id="51" name="组合 50">
            <a:extLst>
              <a:ext uri="{FF2B5EF4-FFF2-40B4-BE49-F238E27FC236}">
                <a16:creationId xmlns:a16="http://schemas.microsoft.com/office/drawing/2014/main" id="{6B39CB1A-69FA-4D58-A747-54BB2EB135D9}"/>
              </a:ext>
            </a:extLst>
          </p:cNvPr>
          <p:cNvGrpSpPr/>
          <p:nvPr/>
        </p:nvGrpSpPr>
        <p:grpSpPr>
          <a:xfrm>
            <a:off x="1068557" y="3769098"/>
            <a:ext cx="1591700" cy="318146"/>
            <a:chOff x="8222965" y="7595340"/>
            <a:chExt cx="3061547" cy="678712"/>
          </a:xfrm>
          <a:solidFill>
            <a:schemeClr val="bg1"/>
          </a:solidFill>
        </p:grpSpPr>
        <p:sp>
          <p:nvSpPr>
            <p:cNvPr id="52" name="圆角矩形 16">
              <a:extLst>
                <a:ext uri="{FF2B5EF4-FFF2-40B4-BE49-F238E27FC236}">
                  <a16:creationId xmlns:a16="http://schemas.microsoft.com/office/drawing/2014/main" id="{AB0D4816-AD26-48F0-BC23-B650486889C2}"/>
                </a:ext>
              </a:extLst>
            </p:cNvPr>
            <p:cNvSpPr/>
            <p:nvPr/>
          </p:nvSpPr>
          <p:spPr>
            <a:xfrm>
              <a:off x="8222965" y="7595340"/>
              <a:ext cx="3061547" cy="678712"/>
            </a:xfrm>
            <a:prstGeom prst="roundRect">
              <a:avLst>
                <a:gd name="adj" fmla="val 48214"/>
              </a:avLst>
            </a:prstGeom>
            <a:grpFill/>
            <a:ln w="28575">
              <a:noFill/>
            </a:ln>
            <a:effectLst>
              <a:outerShdw blurRad="381000" dist="127000" dir="5400000" sx="95000" sy="95000" algn="t"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8" dirty="0">
                <a:solidFill>
                  <a:srgbClr val="182027"/>
                </a:solidFill>
              </a:endParaRPr>
            </a:p>
          </p:txBody>
        </p:sp>
        <p:sp>
          <p:nvSpPr>
            <p:cNvPr id="53" name="文本框 52">
              <a:extLst>
                <a:ext uri="{FF2B5EF4-FFF2-40B4-BE49-F238E27FC236}">
                  <a16:creationId xmlns:a16="http://schemas.microsoft.com/office/drawing/2014/main" id="{2B5BFD6C-23BA-4C51-B18F-9CC7A4899D23}"/>
                </a:ext>
              </a:extLst>
            </p:cNvPr>
            <p:cNvSpPr txBox="1"/>
            <p:nvPr/>
          </p:nvSpPr>
          <p:spPr>
            <a:xfrm>
              <a:off x="8403269" y="7645778"/>
              <a:ext cx="2735687" cy="590249"/>
            </a:xfrm>
            <a:prstGeom prst="rect">
              <a:avLst/>
            </a:prstGeom>
            <a:grpFill/>
          </p:spPr>
          <p:txBody>
            <a:bodyPr wrap="square" rtlCol="0">
              <a:spAutoFit/>
            </a:bodyPr>
            <a:lstStyle/>
            <a:p>
              <a:pPr algn="ctr"/>
              <a:r>
                <a:rPr lang="en-US" altLang="zh-CN" sz="1198" dirty="0">
                  <a:solidFill>
                    <a:srgbClr val="173551"/>
                  </a:solidFill>
                  <a:latin typeface="思源黑体 CN Light" panose="020B0300000000000000" pitchFamily="34" charset="-122"/>
                  <a:ea typeface="思源黑体 CN Light" panose="020B0300000000000000" pitchFamily="34" charset="-122"/>
                  <a:cs typeface="Arial" panose="020B0604020202020204" pitchFamily="34" charset="0"/>
                </a:rPr>
                <a:t>MORE</a:t>
              </a:r>
            </a:p>
          </p:txBody>
        </p:sp>
      </p:grpSp>
      <p:pic>
        <p:nvPicPr>
          <p:cNvPr id="64" name="pasted-image.tiff">
            <a:extLst>
              <a:ext uri="{FF2B5EF4-FFF2-40B4-BE49-F238E27FC236}">
                <a16:creationId xmlns:a16="http://schemas.microsoft.com/office/drawing/2014/main" id="{CEAA37E0-26EB-4250-AA5C-D53E755D191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25852" y="651850"/>
            <a:ext cx="10982353" cy="7315456"/>
          </a:xfrm>
          <a:prstGeom prst="rect">
            <a:avLst/>
          </a:prstGeom>
          <a:ln w="12700">
            <a:miter lim="400000"/>
          </a:ln>
          <a:effectLst>
            <a:outerShdw blurRad="1270000" dist="635000" dir="3300000" rotWithShape="0">
              <a:schemeClr val="accent6">
                <a:hueOff val="-2214564"/>
                <a:satOff val="-18455"/>
                <a:lumOff val="-82930"/>
                <a:alpha val="24538"/>
              </a:schemeClr>
            </a:outerShdw>
          </a:effectLst>
        </p:spPr>
      </p:pic>
      <p:pic>
        <p:nvPicPr>
          <p:cNvPr id="65" name="图片占位符 1">
            <a:extLst>
              <a:ext uri="{FF2B5EF4-FFF2-40B4-BE49-F238E27FC236}">
                <a16:creationId xmlns:a16="http://schemas.microsoft.com/office/drawing/2014/main" id="{8F3456B4-1879-41B9-BF3D-A01E6F873A9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419449" y="1703081"/>
            <a:ext cx="6046827" cy="3910113"/>
          </a:xfrm>
          <a:prstGeom prst="rect">
            <a:avLst/>
          </a:prstGeom>
          <a:solidFill>
            <a:schemeClr val="bg1"/>
          </a:solidFill>
        </p:spPr>
      </p:pic>
      <p:sp>
        <p:nvSpPr>
          <p:cNvPr id="18" name="Rectangle 18">
            <a:extLst>
              <a:ext uri="{FF2B5EF4-FFF2-40B4-BE49-F238E27FC236}">
                <a16:creationId xmlns:a16="http://schemas.microsoft.com/office/drawing/2014/main" id="{AF85BDC0-AB31-4C46-A208-7B8E04FC1A86}"/>
              </a:ext>
            </a:extLst>
          </p:cNvPr>
          <p:cNvSpPr/>
          <p:nvPr/>
        </p:nvSpPr>
        <p:spPr>
          <a:xfrm>
            <a:off x="869888" y="1271214"/>
            <a:ext cx="79337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bg1"/>
              </a:solidFill>
            </a:endParaRPr>
          </a:p>
        </p:txBody>
      </p:sp>
      <p:sp>
        <p:nvSpPr>
          <p:cNvPr id="19" name="文本框 2">
            <a:extLst>
              <a:ext uri="{FF2B5EF4-FFF2-40B4-BE49-F238E27FC236}">
                <a16:creationId xmlns:a16="http://schemas.microsoft.com/office/drawing/2014/main" id="{114FE5B9-7350-4BF9-9628-0D2D14058875}"/>
              </a:ext>
            </a:extLst>
          </p:cNvPr>
          <p:cNvSpPr txBox="1"/>
          <p:nvPr/>
        </p:nvSpPr>
        <p:spPr>
          <a:xfrm>
            <a:off x="714375" y="469021"/>
            <a:ext cx="1980029" cy="5847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zh-CN" altLang="en-US" sz="3200" b="1" spc="300" dirty="0">
                <a:solidFill>
                  <a:schemeClr val="bg1"/>
                </a:solidFill>
                <a:latin typeface="微软雅黑" panose="020B0503020204020204" pitchFamily="34" charset="-122"/>
                <a:ea typeface="微软雅黑" panose="020B0503020204020204" pitchFamily="34" charset="-122"/>
              </a:rPr>
              <a:t>Product classification</a:t>
            </a:r>
          </a:p>
        </p:txBody>
      </p:sp>
    </p:spTree>
    <p:extLst>
      <p:ext uri="{BB962C8B-B14F-4D97-AF65-F5344CB8AC3E}">
        <p14:creationId xmlns:p14="http://schemas.microsoft.com/office/powerpoint/2010/main" val="194203858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500" fill="hold"/>
                                        <p:tgtEl>
                                          <p:spTgt spid="19"/>
                                        </p:tgtEl>
                                        <p:attrNameLst>
                                          <p:attrName>ppt_x</p:attrName>
                                        </p:attrNameLst>
                                      </p:cBhvr>
                                      <p:tavLst>
                                        <p:tav tm="0">
                                          <p:val>
                                            <p:strVal val="0-#ppt_w/2"/>
                                          </p:val>
                                        </p:tav>
                                        <p:tav tm="100000">
                                          <p:val>
                                            <p:strVal val="#ppt_x"/>
                                          </p:val>
                                        </p:tav>
                                      </p:tavLst>
                                    </p:anim>
                                    <p:anim calcmode="lin" valueType="num">
                                      <p:cBhvr additive="base">
                                        <p:cTn id="8" dur="1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4" presetClass="entr" presetSubtype="1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par>
                          <p:cTn id="13" fill="hold">
                            <p:stCondLst>
                              <p:cond delay="2000"/>
                            </p:stCondLst>
                            <p:childTnLst>
                              <p:par>
                                <p:cTn id="14" presetID="2" presetClass="entr" presetSubtype="4"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500" fill="hold"/>
                                        <p:tgtEl>
                                          <p:spTgt spid="46"/>
                                        </p:tgtEl>
                                        <p:attrNameLst>
                                          <p:attrName>ppt_x</p:attrName>
                                        </p:attrNameLst>
                                      </p:cBhvr>
                                      <p:tavLst>
                                        <p:tav tm="0">
                                          <p:val>
                                            <p:strVal val="#ppt_x"/>
                                          </p:val>
                                        </p:tav>
                                        <p:tav tm="100000">
                                          <p:val>
                                            <p:strVal val="#ppt_x"/>
                                          </p:val>
                                        </p:tav>
                                      </p:tavLst>
                                    </p:anim>
                                    <p:anim calcmode="lin" valueType="num">
                                      <p:cBhvr additive="base">
                                        <p:cTn id="17" dur="500" fill="hold"/>
                                        <p:tgtEl>
                                          <p:spTgt spid="4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47"/>
                                        </p:tgtEl>
                                        <p:attrNameLst>
                                          <p:attrName>style.visibility</p:attrName>
                                        </p:attrNameLst>
                                      </p:cBhvr>
                                      <p:to>
                                        <p:strVal val="visible"/>
                                      </p:to>
                                    </p:set>
                                    <p:anim calcmode="lin" valueType="num">
                                      <p:cBhvr additive="base">
                                        <p:cTn id="20" dur="500" fill="hold"/>
                                        <p:tgtEl>
                                          <p:spTgt spid="47"/>
                                        </p:tgtEl>
                                        <p:attrNameLst>
                                          <p:attrName>ppt_x</p:attrName>
                                        </p:attrNameLst>
                                      </p:cBhvr>
                                      <p:tavLst>
                                        <p:tav tm="0">
                                          <p:val>
                                            <p:strVal val="#ppt_x"/>
                                          </p:val>
                                        </p:tav>
                                        <p:tav tm="100000">
                                          <p:val>
                                            <p:strVal val="#ppt_x"/>
                                          </p:val>
                                        </p:tav>
                                      </p:tavLst>
                                    </p:anim>
                                    <p:anim calcmode="lin" valueType="num">
                                      <p:cBhvr additive="base">
                                        <p:cTn id="21" dur="500" fill="hold"/>
                                        <p:tgtEl>
                                          <p:spTgt spid="47"/>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 calcmode="lin" valueType="num">
                                      <p:cBhvr additive="base">
                                        <p:cTn id="24" dur="500" fill="hold"/>
                                        <p:tgtEl>
                                          <p:spTgt spid="48"/>
                                        </p:tgtEl>
                                        <p:attrNameLst>
                                          <p:attrName>ppt_x</p:attrName>
                                        </p:attrNameLst>
                                      </p:cBhvr>
                                      <p:tavLst>
                                        <p:tav tm="0">
                                          <p:val>
                                            <p:strVal val="#ppt_x"/>
                                          </p:val>
                                        </p:tav>
                                        <p:tav tm="100000">
                                          <p:val>
                                            <p:strVal val="#ppt_x"/>
                                          </p:val>
                                        </p:tav>
                                      </p:tavLst>
                                    </p:anim>
                                    <p:anim calcmode="lin" valueType="num">
                                      <p:cBhvr additive="base">
                                        <p:cTn id="25" dur="500" fill="hold"/>
                                        <p:tgtEl>
                                          <p:spTgt spid="4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additive="base">
                                        <p:cTn id="28" dur="500" fill="hold"/>
                                        <p:tgtEl>
                                          <p:spTgt spid="49"/>
                                        </p:tgtEl>
                                        <p:attrNameLst>
                                          <p:attrName>ppt_x</p:attrName>
                                        </p:attrNameLst>
                                      </p:cBhvr>
                                      <p:tavLst>
                                        <p:tav tm="0">
                                          <p:val>
                                            <p:strVal val="#ppt_x"/>
                                          </p:val>
                                        </p:tav>
                                        <p:tav tm="100000">
                                          <p:val>
                                            <p:strVal val="#ppt_x"/>
                                          </p:val>
                                        </p:tav>
                                      </p:tavLst>
                                    </p:anim>
                                    <p:anim calcmode="lin" valueType="num">
                                      <p:cBhvr additive="base">
                                        <p:cTn id="29" dur="500" fill="hold"/>
                                        <p:tgtEl>
                                          <p:spTgt spid="49"/>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500" fill="hold"/>
                                        <p:tgtEl>
                                          <p:spTgt spid="50"/>
                                        </p:tgtEl>
                                        <p:attrNameLst>
                                          <p:attrName>ppt_x</p:attrName>
                                        </p:attrNameLst>
                                      </p:cBhvr>
                                      <p:tavLst>
                                        <p:tav tm="0">
                                          <p:val>
                                            <p:strVal val="#ppt_x"/>
                                          </p:val>
                                        </p:tav>
                                        <p:tav tm="100000">
                                          <p:val>
                                            <p:strVal val="#ppt_x"/>
                                          </p:val>
                                        </p:tav>
                                      </p:tavLst>
                                    </p:anim>
                                    <p:anim calcmode="lin" valueType="num">
                                      <p:cBhvr additive="base">
                                        <p:cTn id="33" dur="500" fill="hold"/>
                                        <p:tgtEl>
                                          <p:spTgt spid="50"/>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childTnLst>
                          </p:cTn>
                        </p:par>
                        <p:par>
                          <p:cTn id="38" fill="hold">
                            <p:stCondLst>
                              <p:cond delay="3000"/>
                            </p:stCondLst>
                            <p:childTnLst>
                              <p:par>
                                <p:cTn id="39" presetID="2" presetClass="entr" presetSubtype="4" fill="hold" grpId="0" nodeType="afterEffect">
                                  <p:stCondLst>
                                    <p:cond delay="0"/>
                                  </p:stCondLst>
                                  <p:iterate type="lt">
                                    <p:tmPct val="10000"/>
                                  </p:iterate>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ppt_x</p:attrName>
                                        </p:attrNameLst>
                                      </p:cBhvr>
                                      <p:tavLst>
                                        <p:tav tm="0">
                                          <p:val>
                                            <p:strVal val="#ppt_x"/>
                                          </p:val>
                                        </p:tav>
                                        <p:tav tm="100000">
                                          <p:val>
                                            <p:strVal val="#ppt_x"/>
                                          </p:val>
                                        </p:tav>
                                      </p:tavLst>
                                    </p:anim>
                                    <p:anim calcmode="lin" valueType="num">
                                      <p:cBhvr>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6" grpId="0"/>
      <p:bldP spid="47" grpId="0"/>
      <p:bldP spid="48" grpId="0" animBg="1"/>
      <p:bldP spid="49" grpId="0" animBg="1"/>
      <p:bldP spid="50" grpId="0" animBg="1"/>
      <p:bldP spid="18" grpId="0" animBg="1"/>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2F6C5E8-52CD-4820-A1CE-2B7DEEE896C8}"/>
              </a:ext>
            </a:extLst>
          </p:cNvPr>
          <p:cNvGrpSpPr/>
          <p:nvPr/>
        </p:nvGrpSpPr>
        <p:grpSpPr>
          <a:xfrm>
            <a:off x="0" y="1998565"/>
            <a:ext cx="12192000" cy="4797040"/>
            <a:chOff x="0" y="1998565"/>
            <a:chExt cx="12192000" cy="4797040"/>
          </a:xfrm>
        </p:grpSpPr>
        <p:sp>
          <p:nvSpPr>
            <p:cNvPr id="34" name="矩形 33">
              <a:extLst>
                <a:ext uri="{FF2B5EF4-FFF2-40B4-BE49-F238E27FC236}">
                  <a16:creationId xmlns:a16="http://schemas.microsoft.com/office/drawing/2014/main" id="{1CDA08BC-842B-4E71-9016-5A1FF639FDC7}"/>
                </a:ext>
              </a:extLst>
            </p:cNvPr>
            <p:cNvSpPr/>
            <p:nvPr/>
          </p:nvSpPr>
          <p:spPr>
            <a:xfrm>
              <a:off x="0" y="1998565"/>
              <a:ext cx="12192000" cy="3668809"/>
            </a:xfrm>
            <a:prstGeom prst="rect">
              <a:avLst/>
            </a:prstGeom>
            <a:solidFill>
              <a:srgbClr val="17355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Picture 8">
              <a:extLst>
                <a:ext uri="{FF2B5EF4-FFF2-40B4-BE49-F238E27FC236}">
                  <a16:creationId xmlns:a16="http://schemas.microsoft.com/office/drawing/2014/main" id="{5BF082A2-8483-46B2-ADE5-4B5CCE1F966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H="1">
              <a:off x="5526609" y="130214"/>
              <a:ext cx="1138782" cy="12192000"/>
            </a:xfrm>
            <a:prstGeom prst="rect">
              <a:avLst/>
            </a:prstGeom>
          </p:spPr>
        </p:pic>
      </p:grpSp>
      <p:sp>
        <p:nvSpPr>
          <p:cNvPr id="21" name="文本框 2">
            <a:extLst>
              <a:ext uri="{FF2B5EF4-FFF2-40B4-BE49-F238E27FC236}">
                <a16:creationId xmlns:a16="http://schemas.microsoft.com/office/drawing/2014/main" id="{9C13BB94-B6FE-4F66-8698-EE78E6CA89A2}"/>
              </a:ext>
            </a:extLst>
          </p:cNvPr>
          <p:cNvSpPr txBox="1"/>
          <p:nvPr/>
        </p:nvSpPr>
        <p:spPr>
          <a:xfrm>
            <a:off x="4792895" y="584413"/>
            <a:ext cx="1980030" cy="5847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zh-CN" altLang="en-US" sz="3200" b="1" spc="300" dirty="0">
                <a:solidFill>
                  <a:srgbClr val="173551"/>
                </a:solidFill>
                <a:latin typeface="微软雅黑" panose="020B0503020204020204" pitchFamily="34" charset="-122"/>
                <a:ea typeface="微软雅黑" panose="020B0503020204020204" pitchFamily="34" charset="-122"/>
              </a:rPr>
              <a:t>Main products</a:t>
            </a:r>
          </a:p>
        </p:txBody>
      </p:sp>
      <p:sp>
        <p:nvSpPr>
          <p:cNvPr id="22" name="Rectangle 18">
            <a:extLst>
              <a:ext uri="{FF2B5EF4-FFF2-40B4-BE49-F238E27FC236}">
                <a16:creationId xmlns:a16="http://schemas.microsoft.com/office/drawing/2014/main" id="{6B4B5B49-52E2-4619-879D-31965DD121EC}"/>
              </a:ext>
            </a:extLst>
          </p:cNvPr>
          <p:cNvSpPr/>
          <p:nvPr/>
        </p:nvSpPr>
        <p:spPr>
          <a:xfrm>
            <a:off x="5386220" y="1218655"/>
            <a:ext cx="793376" cy="45719"/>
          </a:xfrm>
          <a:prstGeom prst="rect">
            <a:avLst/>
          </a:prstGeom>
          <a:solidFill>
            <a:srgbClr val="17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3551"/>
              </a:solidFill>
            </a:endParaRPr>
          </a:p>
        </p:txBody>
      </p:sp>
      <p:grpSp>
        <p:nvGrpSpPr>
          <p:cNvPr id="23" name="组合 22">
            <a:extLst>
              <a:ext uri="{FF2B5EF4-FFF2-40B4-BE49-F238E27FC236}">
                <a16:creationId xmlns:a16="http://schemas.microsoft.com/office/drawing/2014/main" id="{FA577EB7-B821-4C8F-8993-DDD6C262BB0B}"/>
              </a:ext>
            </a:extLst>
          </p:cNvPr>
          <p:cNvGrpSpPr/>
          <p:nvPr/>
        </p:nvGrpSpPr>
        <p:grpSpPr>
          <a:xfrm>
            <a:off x="4479229" y="1604868"/>
            <a:ext cx="3398954" cy="5153664"/>
            <a:chOff x="5221708" y="848086"/>
            <a:chExt cx="3650388" cy="5534901"/>
          </a:xfrm>
          <a:effectLst>
            <a:outerShdw blurRad="508000" dist="254000" dir="600000" algn="tl" rotWithShape="0">
              <a:prstClr val="black">
                <a:alpha val="30000"/>
              </a:prstClr>
            </a:outerShdw>
          </a:effectLst>
        </p:grpSpPr>
        <p:sp>
          <p:nvSpPr>
            <p:cNvPr id="24" name="任意多边形 38">
              <a:extLst>
                <a:ext uri="{FF2B5EF4-FFF2-40B4-BE49-F238E27FC236}">
                  <a16:creationId xmlns:a16="http://schemas.microsoft.com/office/drawing/2014/main" id="{93FF1805-F866-42BE-ACDD-FEC6B59F6DCC}"/>
                </a:ext>
              </a:extLst>
            </p:cNvPr>
            <p:cNvSpPr/>
            <p:nvPr/>
          </p:nvSpPr>
          <p:spPr>
            <a:xfrm>
              <a:off x="5339026" y="1270906"/>
              <a:ext cx="3334057" cy="4239758"/>
            </a:xfrm>
            <a:custGeom>
              <a:avLst/>
              <a:gdLst>
                <a:gd name="connsiteX0" fmla="*/ 3334057 w 3334057"/>
                <a:gd name="connsiteY0" fmla="*/ 0 h 4239758"/>
                <a:gd name="connsiteX1" fmla="*/ 2646917 w 3334057"/>
                <a:gd name="connsiteY1" fmla="*/ 4239758 h 4239758"/>
                <a:gd name="connsiteX2" fmla="*/ 0 w 3334057"/>
                <a:gd name="connsiteY2" fmla="*/ 4087926 h 4239758"/>
                <a:gd name="connsiteX3" fmla="*/ 737918 w 3334057"/>
                <a:gd name="connsiteY3" fmla="*/ 167661 h 4239758"/>
              </a:gdLst>
              <a:ahLst/>
              <a:cxnLst>
                <a:cxn ang="0">
                  <a:pos x="connsiteX0" y="connsiteY0"/>
                </a:cxn>
                <a:cxn ang="0">
                  <a:pos x="connsiteX1" y="connsiteY1"/>
                </a:cxn>
                <a:cxn ang="0">
                  <a:pos x="connsiteX2" y="connsiteY2"/>
                </a:cxn>
                <a:cxn ang="0">
                  <a:pos x="connsiteX3" y="connsiteY3"/>
                </a:cxn>
              </a:cxnLst>
              <a:rect l="l" t="t" r="r" b="b"/>
              <a:pathLst>
                <a:path w="3334057" h="4239758">
                  <a:moveTo>
                    <a:pt x="3334057" y="0"/>
                  </a:moveTo>
                  <a:lnTo>
                    <a:pt x="2646917" y="4239758"/>
                  </a:lnTo>
                  <a:lnTo>
                    <a:pt x="0" y="4087926"/>
                  </a:lnTo>
                  <a:lnTo>
                    <a:pt x="737918" y="167661"/>
                  </a:lnTo>
                  <a:close/>
                </a:path>
              </a:pathLst>
            </a:custGeom>
            <a:blipFill>
              <a:blip r:embed="rId4" cstate="screen">
                <a:extLst>
                  <a:ext uri="{28A0092B-C50C-407E-A947-70E740481C1C}">
                    <a14:useLocalDpi xmlns:a14="http://schemas.microsoft.com/office/drawing/2010/main"/>
                  </a:ext>
                </a:extLst>
              </a:blip>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F0502020204030204"/>
                <a:ea typeface="方正兰亭黑简体"/>
                <a:cs typeface="+mn-ea"/>
                <a:sym typeface="+mn-lt"/>
              </a:endParaRPr>
            </a:p>
          </p:txBody>
        </p:sp>
        <p:pic>
          <p:nvPicPr>
            <p:cNvPr id="25" name="图片 24">
              <a:extLst>
                <a:ext uri="{FF2B5EF4-FFF2-40B4-BE49-F238E27FC236}">
                  <a16:creationId xmlns:a16="http://schemas.microsoft.com/office/drawing/2014/main" id="{12308C26-77B6-493D-85A9-A613C7A6858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5221708" y="848086"/>
              <a:ext cx="3650388" cy="5534901"/>
            </a:xfrm>
            <a:prstGeom prst="rect">
              <a:avLst/>
            </a:prstGeom>
          </p:spPr>
        </p:pic>
      </p:grpSp>
      <p:sp>
        <p:nvSpPr>
          <p:cNvPr id="26" name="Shape 2525">
            <a:extLst>
              <a:ext uri="{FF2B5EF4-FFF2-40B4-BE49-F238E27FC236}">
                <a16:creationId xmlns:a16="http://schemas.microsoft.com/office/drawing/2014/main" id="{C6F05016-D199-483A-AF11-7E2883041DDC}"/>
              </a:ext>
            </a:extLst>
          </p:cNvPr>
          <p:cNvSpPr/>
          <p:nvPr/>
        </p:nvSpPr>
        <p:spPr>
          <a:xfrm>
            <a:off x="2740824" y="2742123"/>
            <a:ext cx="501191" cy="501191"/>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grpSp>
        <p:nvGrpSpPr>
          <p:cNvPr id="27" name="组合 26">
            <a:extLst>
              <a:ext uri="{FF2B5EF4-FFF2-40B4-BE49-F238E27FC236}">
                <a16:creationId xmlns:a16="http://schemas.microsoft.com/office/drawing/2014/main" id="{9D59EB1D-7666-4F19-B9D9-60F1BF08D95D}"/>
              </a:ext>
            </a:extLst>
          </p:cNvPr>
          <p:cNvGrpSpPr/>
          <p:nvPr/>
        </p:nvGrpSpPr>
        <p:grpSpPr>
          <a:xfrm>
            <a:off x="1722767" y="3749038"/>
            <a:ext cx="2486025" cy="934828"/>
            <a:chOff x="1692763" y="3444238"/>
            <a:chExt cx="2486025" cy="934828"/>
          </a:xfrm>
        </p:grpSpPr>
        <p:sp>
          <p:nvSpPr>
            <p:cNvPr id="28" name="文本框 27">
              <a:extLst>
                <a:ext uri="{FF2B5EF4-FFF2-40B4-BE49-F238E27FC236}">
                  <a16:creationId xmlns:a16="http://schemas.microsoft.com/office/drawing/2014/main" id="{0A11285C-54FA-4D05-B793-29FB3A6FB2AD}"/>
                </a:ext>
              </a:extLst>
            </p:cNvPr>
            <p:cNvSpPr txBox="1"/>
            <p:nvPr/>
          </p:nvSpPr>
          <p:spPr>
            <a:xfrm>
              <a:off x="1692763" y="3444238"/>
              <a:ext cx="2486025" cy="338554"/>
            </a:xfrm>
            <a:prstGeom prst="rect">
              <a:avLst/>
            </a:prstGeom>
            <a:noFill/>
          </p:spPr>
          <p:txBody>
            <a:bodyPr wrap="square" rtlCol="0">
              <a:spAutoFit/>
            </a:bodyPr>
            <a:lstStyle/>
            <a:p>
              <a:pPr algn="ct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YOUR </a:t>
              </a:r>
              <a:r>
                <a:rPr lang="en-US" altLang="zh-CN" sz="1600" b="1" dirty="0">
                  <a:solidFill>
                    <a:schemeClr val="bg1"/>
                  </a:solidFill>
                  <a:latin typeface="Arial" panose="020B0604020202020204" pitchFamily="34" charset="0"/>
                  <a:ea typeface="Open Sans" panose="020B0606030504020204" pitchFamily="34" charset="0"/>
                  <a:cs typeface="Arial" panose="020B0604020202020204" pitchFamily="34" charset="0"/>
                </a:rPr>
                <a:t>TITLE</a:t>
              </a: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 HERE</a:t>
              </a:r>
              <a:endPar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29" name="Rectangle 23">
              <a:extLst>
                <a:ext uri="{FF2B5EF4-FFF2-40B4-BE49-F238E27FC236}">
                  <a16:creationId xmlns:a16="http://schemas.microsoft.com/office/drawing/2014/main" id="{A6B63C7F-4668-49A6-BFE3-9BBB1BD813F3}"/>
                </a:ext>
              </a:extLst>
            </p:cNvPr>
            <p:cNvSpPr/>
            <p:nvPr/>
          </p:nvSpPr>
          <p:spPr>
            <a:xfrm>
              <a:off x="1777703" y="3825068"/>
              <a:ext cx="2367424" cy="553998"/>
            </a:xfrm>
            <a:prstGeom prst="rect">
              <a:avLst/>
            </a:prstGeom>
          </p:spPr>
          <p:txBody>
            <a:bodyPr wrap="square">
              <a:spAutoFit/>
            </a:bodyPr>
            <a:lstStyle/>
            <a:p>
              <a:pPr algn="ctr" eaLnBrk="1" fontAlgn="auto" hangingPunct="1">
                <a:spcBef>
                  <a:spcPts val="0"/>
                </a:spcBef>
                <a:spcAft>
                  <a:spcPts val="0"/>
                </a:spcAft>
                <a:defRPr/>
              </a:pPr>
              <a:r>
                <a:rPr lang="en-US" sz="1000" noProof="1">
                  <a:solidFill>
                    <a:schemeClr val="bg1"/>
                  </a:solidFill>
                  <a:latin typeface="Arial" panose="020B0604020202020204" pitchFamily="34" charset="0"/>
                  <a:ea typeface="Open Sans" panose="020B0606030504020204" pitchFamily="34" charset="0"/>
                  <a:cs typeface="Arial" panose="020B0604020202020204" pitchFamily="34" charset="0"/>
                </a:rPr>
                <a:t>Lorem ipsum dol sit amet, contur adipiscing elit. Nulla volutpat dui at fermentum.</a:t>
              </a:r>
            </a:p>
          </p:txBody>
        </p:sp>
      </p:grpSp>
      <p:sp>
        <p:nvSpPr>
          <p:cNvPr id="30" name="Shape 2547">
            <a:extLst>
              <a:ext uri="{FF2B5EF4-FFF2-40B4-BE49-F238E27FC236}">
                <a16:creationId xmlns:a16="http://schemas.microsoft.com/office/drawing/2014/main" id="{6809DB92-C545-4BA6-8286-219592A76F21}"/>
              </a:ext>
            </a:extLst>
          </p:cNvPr>
          <p:cNvSpPr/>
          <p:nvPr/>
        </p:nvSpPr>
        <p:spPr>
          <a:xfrm>
            <a:off x="9085191" y="2733234"/>
            <a:ext cx="501191" cy="501191"/>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grpSp>
        <p:nvGrpSpPr>
          <p:cNvPr id="31" name="组合 30">
            <a:extLst>
              <a:ext uri="{FF2B5EF4-FFF2-40B4-BE49-F238E27FC236}">
                <a16:creationId xmlns:a16="http://schemas.microsoft.com/office/drawing/2014/main" id="{25BDD40C-291D-41CF-9C11-7C6BFF9CE8EE}"/>
              </a:ext>
            </a:extLst>
          </p:cNvPr>
          <p:cNvGrpSpPr/>
          <p:nvPr/>
        </p:nvGrpSpPr>
        <p:grpSpPr>
          <a:xfrm>
            <a:off x="8043215" y="3740149"/>
            <a:ext cx="2486025" cy="934828"/>
            <a:chOff x="8013211" y="3435349"/>
            <a:chExt cx="2486025" cy="934828"/>
          </a:xfrm>
        </p:grpSpPr>
        <p:sp>
          <p:nvSpPr>
            <p:cNvPr id="32" name="文本框 31">
              <a:extLst>
                <a:ext uri="{FF2B5EF4-FFF2-40B4-BE49-F238E27FC236}">
                  <a16:creationId xmlns:a16="http://schemas.microsoft.com/office/drawing/2014/main" id="{6B9FAA2C-AD08-4E68-A6B4-D6C2739B3C9D}"/>
                </a:ext>
              </a:extLst>
            </p:cNvPr>
            <p:cNvSpPr txBox="1"/>
            <p:nvPr/>
          </p:nvSpPr>
          <p:spPr>
            <a:xfrm>
              <a:off x="8013211" y="3435349"/>
              <a:ext cx="2486025" cy="338554"/>
            </a:xfrm>
            <a:prstGeom prst="rect">
              <a:avLst/>
            </a:prstGeom>
            <a:noFill/>
          </p:spPr>
          <p:txBody>
            <a:bodyPr wrap="square" rtlCol="0">
              <a:spAutoFit/>
            </a:bodyPr>
            <a:lstStyle/>
            <a:p>
              <a:pPr algn="ct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YOUR </a:t>
              </a:r>
              <a:r>
                <a:rPr lang="en-US" altLang="zh-CN" sz="1600" b="1" dirty="0">
                  <a:solidFill>
                    <a:schemeClr val="bg1"/>
                  </a:solidFill>
                  <a:latin typeface="Arial" panose="020B0604020202020204" pitchFamily="34" charset="0"/>
                  <a:ea typeface="Open Sans" panose="020B0606030504020204" pitchFamily="34" charset="0"/>
                  <a:cs typeface="Arial" panose="020B0604020202020204" pitchFamily="34" charset="0"/>
                </a:rPr>
                <a:t>TITLE</a:t>
              </a: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 HERE</a:t>
              </a:r>
              <a:endPar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3" name="Rectangle 23">
              <a:extLst>
                <a:ext uri="{FF2B5EF4-FFF2-40B4-BE49-F238E27FC236}">
                  <a16:creationId xmlns:a16="http://schemas.microsoft.com/office/drawing/2014/main" id="{043FEEF5-A54C-4B07-BC22-7F9C2F2FEF2A}"/>
                </a:ext>
              </a:extLst>
            </p:cNvPr>
            <p:cNvSpPr/>
            <p:nvPr/>
          </p:nvSpPr>
          <p:spPr>
            <a:xfrm>
              <a:off x="8098151" y="3816179"/>
              <a:ext cx="2367424" cy="553998"/>
            </a:xfrm>
            <a:prstGeom prst="rect">
              <a:avLst/>
            </a:prstGeom>
          </p:spPr>
          <p:txBody>
            <a:bodyPr wrap="square">
              <a:spAutoFit/>
            </a:bodyPr>
            <a:lstStyle/>
            <a:p>
              <a:pPr algn="ctr" eaLnBrk="1" fontAlgn="auto" hangingPunct="1">
                <a:spcBef>
                  <a:spcPts val="0"/>
                </a:spcBef>
                <a:spcAft>
                  <a:spcPts val="0"/>
                </a:spcAft>
                <a:defRPr/>
              </a:pPr>
              <a:r>
                <a:rPr lang="en-US" sz="1000" noProof="1">
                  <a:solidFill>
                    <a:schemeClr val="bg1"/>
                  </a:solidFill>
                  <a:latin typeface="Arial" panose="020B0604020202020204" pitchFamily="34" charset="0"/>
                  <a:ea typeface="Open Sans" panose="020B0606030504020204" pitchFamily="34" charset="0"/>
                  <a:cs typeface="Arial" panose="020B0604020202020204" pitchFamily="34" charset="0"/>
                </a:rPr>
                <a:t>Lorem ipsum dol sit amet, contur adipiscing elit. Nulla volutpat dui at fermentum.</a:t>
              </a:r>
            </a:p>
          </p:txBody>
        </p:sp>
      </p:grpSp>
    </p:spTree>
    <p:extLst>
      <p:ext uri="{BB962C8B-B14F-4D97-AF65-F5344CB8AC3E}">
        <p14:creationId xmlns:p14="http://schemas.microsoft.com/office/powerpoint/2010/main" val="3436926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p14="http://schemas.microsoft.com/office/powerpoint/2010/main"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500" fill="hold"/>
                                        <p:tgtEl>
                                          <p:spTgt spid="21"/>
                                        </p:tgtEl>
                                        <p:attrNameLst>
                                          <p:attrName>ppt_x</p:attrName>
                                        </p:attrNameLst>
                                      </p:cBhvr>
                                      <p:tavLst>
                                        <p:tav tm="0">
                                          <p:val>
                                            <p:strVal val="0-#ppt_w/2"/>
                                          </p:val>
                                        </p:tav>
                                        <p:tav tm="100000">
                                          <p:val>
                                            <p:strVal val="#ppt_x"/>
                                          </p:val>
                                        </p:tav>
                                      </p:tavLst>
                                    </p:anim>
                                    <p:anim calcmode="lin" valueType="num">
                                      <p:cBhvr additive="base">
                                        <p:cTn id="8" dur="1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4" presetClass="entr" presetSubtype="10"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randombar(horizontal)">
                                      <p:cBhvr>
                                        <p:cTn id="12" dur="500"/>
                                        <p:tgtEl>
                                          <p:spTgt spid="22"/>
                                        </p:tgtEl>
                                      </p:cBhvr>
                                    </p:animEffect>
                                  </p:childTnLst>
                                </p:cTn>
                              </p:par>
                            </p:childTnLst>
                          </p:cTn>
                        </p:par>
                        <p:par>
                          <p:cTn id="13" fill="hold">
                            <p:stCondLst>
                              <p:cond delay="2000"/>
                            </p:stCondLst>
                            <p:childTnLst>
                              <p:par>
                                <p:cTn id="14" presetID="55"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strVal val="#ppt_w*0.70"/>
                                          </p:val>
                                        </p:tav>
                                        <p:tav tm="100000">
                                          <p:val>
                                            <p:strVal val="#ppt_w"/>
                                          </p:val>
                                        </p:tav>
                                      </p:tavLst>
                                    </p:anim>
                                    <p:anim calcmode="lin" valueType="num">
                                      <p:cBhvr>
                                        <p:cTn id="17" dur="1000" fill="hold"/>
                                        <p:tgtEl>
                                          <p:spTgt spid="2"/>
                                        </p:tgtEl>
                                        <p:attrNameLst>
                                          <p:attrName>ppt_h</p:attrName>
                                        </p:attrNameLst>
                                      </p:cBhvr>
                                      <p:tavLst>
                                        <p:tav tm="0">
                                          <p:val>
                                            <p:strVal val="#ppt_h"/>
                                          </p:val>
                                        </p:tav>
                                        <p:tav tm="100000">
                                          <p:val>
                                            <p:strVal val="#ppt_h"/>
                                          </p:val>
                                        </p:tav>
                                      </p:tavLst>
                                    </p:anim>
                                    <p:animEffect transition="in" filter="fade">
                                      <p:cBhvr>
                                        <p:cTn id="18" dur="1000"/>
                                        <p:tgtEl>
                                          <p:spTgt spid="2"/>
                                        </p:tgtEl>
                                      </p:cBhvr>
                                    </p:animEffect>
                                  </p:childTnLst>
                                </p:cTn>
                              </p:par>
                            </p:childTnLst>
                          </p:cTn>
                        </p:par>
                        <p:par>
                          <p:cTn id="19" fill="hold">
                            <p:stCondLst>
                              <p:cond delay="3000"/>
                            </p:stCondLst>
                            <p:childTnLst>
                              <p:par>
                                <p:cTn id="20" presetID="2" presetClass="entr" presetSubtype="4" accel="20000" decel="80000"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1500" fill="hold"/>
                                        <p:tgtEl>
                                          <p:spTgt spid="23"/>
                                        </p:tgtEl>
                                        <p:attrNameLst>
                                          <p:attrName>ppt_x</p:attrName>
                                        </p:attrNameLst>
                                      </p:cBhvr>
                                      <p:tavLst>
                                        <p:tav tm="0">
                                          <p:val>
                                            <p:strVal val="#ppt_x"/>
                                          </p:val>
                                        </p:tav>
                                        <p:tav tm="100000">
                                          <p:val>
                                            <p:strVal val="#ppt_x"/>
                                          </p:val>
                                        </p:tav>
                                      </p:tavLst>
                                    </p:anim>
                                    <p:anim calcmode="lin" valueType="num">
                                      <p:cBhvr additive="base">
                                        <p:cTn id="23" dur="1500" fill="hold"/>
                                        <p:tgtEl>
                                          <p:spTgt spid="23"/>
                                        </p:tgtEl>
                                        <p:attrNameLst>
                                          <p:attrName>ppt_y</p:attrName>
                                        </p:attrNameLst>
                                      </p:cBhvr>
                                      <p:tavLst>
                                        <p:tav tm="0">
                                          <p:val>
                                            <p:strVal val="1+#ppt_h/2"/>
                                          </p:val>
                                        </p:tav>
                                        <p:tav tm="100000">
                                          <p:val>
                                            <p:strVal val="#ppt_y"/>
                                          </p:val>
                                        </p:tav>
                                      </p:tavLst>
                                    </p:anim>
                                  </p:childTnLst>
                                </p:cTn>
                              </p:par>
                            </p:childTnLst>
                          </p:cTn>
                        </p:par>
                        <p:par>
                          <p:cTn id="24" fill="hold">
                            <p:stCondLst>
                              <p:cond delay="4500"/>
                            </p:stCondLst>
                            <p:childTnLst>
                              <p:par>
                                <p:cTn id="25" presetID="5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cTn>
                              </p:par>
                            </p:childTnLst>
                          </p:cTn>
                        </p:par>
                        <p:par>
                          <p:cTn id="30" fill="hold">
                            <p:stCondLst>
                              <p:cond delay="5000"/>
                            </p:stCondLst>
                            <p:childTnLst>
                              <p:par>
                                <p:cTn id="31" presetID="42" presetClass="entr" presetSubtype="0" fill="hold"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1000"/>
                                        <p:tgtEl>
                                          <p:spTgt spid="27"/>
                                        </p:tgtEl>
                                      </p:cBhvr>
                                    </p:animEffect>
                                    <p:anim calcmode="lin" valueType="num">
                                      <p:cBhvr>
                                        <p:cTn id="34" dur="1000" fill="hold"/>
                                        <p:tgtEl>
                                          <p:spTgt spid="27"/>
                                        </p:tgtEl>
                                        <p:attrNameLst>
                                          <p:attrName>ppt_x</p:attrName>
                                        </p:attrNameLst>
                                      </p:cBhvr>
                                      <p:tavLst>
                                        <p:tav tm="0">
                                          <p:val>
                                            <p:strVal val="#ppt_x"/>
                                          </p:val>
                                        </p:tav>
                                        <p:tav tm="100000">
                                          <p:val>
                                            <p:strVal val="#ppt_x"/>
                                          </p:val>
                                        </p:tav>
                                      </p:tavLst>
                                    </p:anim>
                                    <p:anim calcmode="lin" valueType="num">
                                      <p:cBhvr>
                                        <p:cTn id="35" dur="1000" fill="hold"/>
                                        <p:tgtEl>
                                          <p:spTgt spid="27"/>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p:cTn id="39" dur="500" fill="hold"/>
                                        <p:tgtEl>
                                          <p:spTgt spid="30"/>
                                        </p:tgtEl>
                                        <p:attrNameLst>
                                          <p:attrName>ppt_w</p:attrName>
                                        </p:attrNameLst>
                                      </p:cBhvr>
                                      <p:tavLst>
                                        <p:tav tm="0">
                                          <p:val>
                                            <p:fltVal val="0"/>
                                          </p:val>
                                        </p:tav>
                                        <p:tav tm="100000">
                                          <p:val>
                                            <p:strVal val="#ppt_w"/>
                                          </p:val>
                                        </p:tav>
                                      </p:tavLst>
                                    </p:anim>
                                    <p:anim calcmode="lin" valueType="num">
                                      <p:cBhvr>
                                        <p:cTn id="40" dur="500" fill="hold"/>
                                        <p:tgtEl>
                                          <p:spTgt spid="30"/>
                                        </p:tgtEl>
                                        <p:attrNameLst>
                                          <p:attrName>ppt_h</p:attrName>
                                        </p:attrNameLst>
                                      </p:cBhvr>
                                      <p:tavLst>
                                        <p:tav tm="0">
                                          <p:val>
                                            <p:fltVal val="0"/>
                                          </p:val>
                                        </p:tav>
                                        <p:tav tm="100000">
                                          <p:val>
                                            <p:strVal val="#ppt_h"/>
                                          </p:val>
                                        </p:tav>
                                      </p:tavLst>
                                    </p:anim>
                                    <p:animEffect transition="in" filter="fade">
                                      <p:cBhvr>
                                        <p:cTn id="41" dur="500"/>
                                        <p:tgtEl>
                                          <p:spTgt spid="30"/>
                                        </p:tgtEl>
                                      </p:cBhvr>
                                    </p:animEffect>
                                  </p:childTnLst>
                                </p:cTn>
                              </p:par>
                            </p:childTnLst>
                          </p:cTn>
                        </p:par>
                        <p:par>
                          <p:cTn id="42" fill="hold">
                            <p:stCondLst>
                              <p:cond delay="6500"/>
                            </p:stCondLst>
                            <p:childTnLst>
                              <p:par>
                                <p:cTn id="43" presetID="42" presetClass="entr" presetSubtype="0" fill="hold"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1000"/>
                                        <p:tgtEl>
                                          <p:spTgt spid="31"/>
                                        </p:tgtEl>
                                      </p:cBhvr>
                                    </p:animEffect>
                                    <p:anim calcmode="lin" valueType="num">
                                      <p:cBhvr>
                                        <p:cTn id="46" dur="1000" fill="hold"/>
                                        <p:tgtEl>
                                          <p:spTgt spid="31"/>
                                        </p:tgtEl>
                                        <p:attrNameLst>
                                          <p:attrName>ppt_x</p:attrName>
                                        </p:attrNameLst>
                                      </p:cBhvr>
                                      <p:tavLst>
                                        <p:tav tm="0">
                                          <p:val>
                                            <p:strVal val="#ppt_x"/>
                                          </p:val>
                                        </p:tav>
                                        <p:tav tm="100000">
                                          <p:val>
                                            <p:strVal val="#ppt_x"/>
                                          </p:val>
                                        </p:tav>
                                      </p:tavLst>
                                    </p:anim>
                                    <p:anim calcmode="lin" valueType="num">
                                      <p:cBhvr>
                                        <p:cTn id="4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6"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_库_文本框 21">
            <a:extLst>
              <a:ext uri="{FF2B5EF4-FFF2-40B4-BE49-F238E27FC236}">
                <a16:creationId xmlns:a16="http://schemas.microsoft.com/office/drawing/2014/main" id="{7910AF99-BF3F-44D0-86A2-6F3C9C4EC72A}"/>
              </a:ext>
            </a:extLst>
          </p:cNvPr>
          <p:cNvSpPr txBox="1"/>
          <p:nvPr>
            <p:custDataLst>
              <p:tags r:id="rId1"/>
            </p:custDataLst>
          </p:nvPr>
        </p:nvSpPr>
        <p:spPr>
          <a:xfrm>
            <a:off x="3563179" y="2650621"/>
            <a:ext cx="5065643" cy="923330"/>
          </a:xfrm>
          <a:prstGeom prst="rect">
            <a:avLst/>
          </a:prstGeom>
          <a:noFill/>
        </p:spPr>
        <p:txBody>
          <a:bodyPr vert="horz" wrap="square" rtlCol="0">
            <a:spAutoFit/>
          </a:bodyPr>
          <a:lstStyle/>
          <a:p>
            <a:pPr algn="ctr"/>
            <a:r>
              <a:rPr lang="en-US" altLang="zh-CN" sz="5400" spc="300" dirty="0">
                <a:solidFill>
                  <a:srgbClr val="E8DECA"/>
                </a:solidFill>
                <a:effectLst>
                  <a:innerShdw blurRad="63500" dist="50800" dir="13500000">
                    <a:prstClr val="black">
                      <a:alpha val="50000"/>
                    </a:prstClr>
                  </a:innerShdw>
                </a:effectLst>
                <a:latin typeface="Colonna MT Std" panose="04030504000000020006" pitchFamily="82" charset="0"/>
              </a:rPr>
              <a:t>PART THREE</a:t>
            </a:r>
            <a:endParaRPr lang="pt-BR" altLang="zh-CN" sz="5400" spc="300" dirty="0">
              <a:solidFill>
                <a:srgbClr val="E8DECA"/>
              </a:solidFill>
              <a:effectLst>
                <a:innerShdw blurRad="63500" dist="50800" dir="13500000">
                  <a:prstClr val="black">
                    <a:alpha val="50000"/>
                  </a:prstClr>
                </a:innerShdw>
              </a:effectLst>
              <a:latin typeface="Colonna MT Std" panose="04030504000000020006" pitchFamily="82" charset="0"/>
            </a:endParaRPr>
          </a:p>
        </p:txBody>
      </p:sp>
      <p:sp>
        <p:nvSpPr>
          <p:cNvPr id="9" name="PA_文本框 22">
            <a:extLst>
              <a:ext uri="{FF2B5EF4-FFF2-40B4-BE49-F238E27FC236}">
                <a16:creationId xmlns:a16="http://schemas.microsoft.com/office/drawing/2014/main" id="{23A20A54-787C-4A43-85FB-16C151765420}"/>
              </a:ext>
            </a:extLst>
          </p:cNvPr>
          <p:cNvSpPr txBox="1"/>
          <p:nvPr>
            <p:custDataLst>
              <p:tags r:id="rId2"/>
            </p:custDataLst>
          </p:nvPr>
        </p:nvSpPr>
        <p:spPr>
          <a:xfrm>
            <a:off x="1801749" y="3628939"/>
            <a:ext cx="8588502" cy="523220"/>
          </a:xfrm>
          <a:prstGeom prst="rect">
            <a:avLst/>
          </a:prstGeom>
          <a:noFill/>
          <a:effectLst/>
        </p:spPr>
        <p:txBody>
          <a:bodyPr wrap="square" rtlCol="0">
            <a:spAutoFit/>
          </a:bodyPr>
          <a:lstStyle/>
          <a:p>
            <a:pPr algn="ctr"/>
            <a:r>
              <a:rPr lang="zh-CN" altLang="en-US" sz="2800" b="1" dirty="0">
                <a:gradFill>
                  <a:gsLst>
                    <a:gs pos="0">
                      <a:srgbClr val="BBA578"/>
                    </a:gs>
                    <a:gs pos="50000">
                      <a:srgbClr val="E8DECA"/>
                    </a:gs>
                    <a:gs pos="100000">
                      <a:srgbClr val="BDA779"/>
                    </a:gs>
                  </a:gsLst>
                  <a:lin ang="13500000" scaled="1"/>
                </a:gradFill>
                <a:effectLst>
                  <a:innerShdw blurRad="63500" dist="50800" dir="13500000">
                    <a:schemeClr val="bg1">
                      <a:lumMod val="50000"/>
                      <a:alpha val="50000"/>
                    </a:schemeClr>
                  </a:innerShdw>
                </a:effectLst>
                <a:latin typeface="汉仪菱心体简" panose="02010609000101010101" pitchFamily="49" charset="-122"/>
                <a:ea typeface="汉仪菱心体简" panose="02010609000101010101" pitchFamily="49" charset="-122"/>
              </a:rPr>
              <a:t>Sales strategy and service operations</a:t>
            </a:r>
          </a:p>
        </p:txBody>
      </p:sp>
      <p:sp>
        <p:nvSpPr>
          <p:cNvPr id="10" name="矩形 9">
            <a:extLst>
              <a:ext uri="{FF2B5EF4-FFF2-40B4-BE49-F238E27FC236}">
                <a16:creationId xmlns:a16="http://schemas.microsoft.com/office/drawing/2014/main" id="{33C12250-97B5-4498-B690-D9A1DF1BC1EC}"/>
              </a:ext>
            </a:extLst>
          </p:cNvPr>
          <p:cNvSpPr/>
          <p:nvPr/>
        </p:nvSpPr>
        <p:spPr>
          <a:xfrm>
            <a:off x="3809603" y="5056970"/>
            <a:ext cx="4572794" cy="507839"/>
          </a:xfrm>
          <a:prstGeom prst="rect">
            <a:avLst/>
          </a:prstGeom>
        </p:spPr>
        <p:txBody>
          <a:bodyPr lIns="91448" tIns="45724" rIns="91448" bIns="45724">
            <a:spAutoFit/>
          </a:bodyPr>
          <a:lstStyle/>
          <a:p>
            <a:pPr algn="ctr"/>
            <a:r>
              <a:rPr lang="en-US" altLang="zh-CN" sz="900" dirty="0">
                <a:solidFill>
                  <a:schemeClr val="bg1">
                    <a:lumMod val="65000"/>
                  </a:schemeClr>
                </a:solidFill>
              </a:rPr>
              <a:t>Chinese companies will no longer remain in the hard stage and they are also promoting a culture Chinese companies will no longer remain </a:t>
            </a:r>
          </a:p>
          <a:p>
            <a:pPr algn="ctr"/>
            <a:r>
              <a:rPr lang="en-US" altLang="zh-CN" sz="900" dirty="0">
                <a:solidFill>
                  <a:schemeClr val="bg1">
                    <a:lumMod val="65000"/>
                  </a:schemeClr>
                </a:solidFill>
              </a:rPr>
              <a:t>in the hard stage and they are also wang ling </a:t>
            </a:r>
            <a:r>
              <a:rPr lang="en-US" altLang="zh-CN" sz="900" dirty="0" err="1">
                <a:solidFill>
                  <a:schemeClr val="bg1">
                    <a:lumMod val="65000"/>
                  </a:schemeClr>
                </a:solidFill>
              </a:rPr>
              <a:t>yan</a:t>
            </a:r>
            <a:r>
              <a:rPr lang="en-US" altLang="zh-CN" sz="900" dirty="0">
                <a:solidFill>
                  <a:schemeClr val="bg1">
                    <a:lumMod val="65000"/>
                  </a:schemeClr>
                </a:solidFill>
              </a:rPr>
              <a:t> a culture</a:t>
            </a:r>
          </a:p>
        </p:txBody>
      </p:sp>
      <p:grpSp>
        <p:nvGrpSpPr>
          <p:cNvPr id="11" name="PA_组合 2">
            <a:extLst>
              <a:ext uri="{FF2B5EF4-FFF2-40B4-BE49-F238E27FC236}">
                <a16:creationId xmlns:a16="http://schemas.microsoft.com/office/drawing/2014/main" id="{41A28D8F-F6C3-4611-BDB4-4DE2D3CAD468}"/>
              </a:ext>
            </a:extLst>
          </p:cNvPr>
          <p:cNvGrpSpPr/>
          <p:nvPr>
            <p:custDataLst>
              <p:tags r:id="rId3"/>
            </p:custDataLst>
          </p:nvPr>
        </p:nvGrpSpPr>
        <p:grpSpPr>
          <a:xfrm>
            <a:off x="4649398" y="5882206"/>
            <a:ext cx="342636" cy="347492"/>
            <a:chOff x="4796805" y="-215900"/>
            <a:chExt cx="2093913" cy="2122488"/>
          </a:xfrm>
          <a:solidFill>
            <a:schemeClr val="bg1">
              <a:lumMod val="65000"/>
            </a:schemeClr>
          </a:solidFill>
        </p:grpSpPr>
        <p:sp>
          <p:nvSpPr>
            <p:cNvPr id="12" name="Freeform 6">
              <a:extLst>
                <a:ext uri="{FF2B5EF4-FFF2-40B4-BE49-F238E27FC236}">
                  <a16:creationId xmlns:a16="http://schemas.microsoft.com/office/drawing/2014/main" id="{C553D2BD-6D13-4BF4-BE67-D494E820B27C}"/>
                </a:ext>
              </a:extLst>
            </p:cNvPr>
            <p:cNvSpPr>
              <a:spLocks noEditPoints="1"/>
            </p:cNvSpPr>
            <p:nvPr/>
          </p:nvSpPr>
          <p:spPr bwMode="auto">
            <a:xfrm>
              <a:off x="4796805" y="-21590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noFill/>
            </a:ln>
          </p:spPr>
          <p:txBody>
            <a:bodyPr vert="horz" wrap="square" lIns="91440" tIns="45720" rIns="91440" bIns="45720" numCol="1" anchor="t" anchorCtr="0" compatLnSpc="1"/>
            <a:lstStyle/>
            <a:p>
              <a:endParaRPr lang="zh-CN" altLang="en-US">
                <a:solidFill>
                  <a:srgbClr val="C4261D"/>
                </a:solidFill>
              </a:endParaRPr>
            </a:p>
          </p:txBody>
        </p:sp>
        <p:sp>
          <p:nvSpPr>
            <p:cNvPr id="13" name="Freeform 7">
              <a:extLst>
                <a:ext uri="{FF2B5EF4-FFF2-40B4-BE49-F238E27FC236}">
                  <a16:creationId xmlns:a16="http://schemas.microsoft.com/office/drawing/2014/main" id="{403368F4-3302-4177-A40B-9590242825B2}"/>
                </a:ext>
              </a:extLst>
            </p:cNvPr>
            <p:cNvSpPr>
              <a:spLocks noEditPoints="1"/>
            </p:cNvSpPr>
            <p:nvPr/>
          </p:nvSpPr>
          <p:spPr bwMode="auto">
            <a:xfrm>
              <a:off x="5168280" y="0"/>
              <a:ext cx="1360488" cy="1641475"/>
            </a:xfrm>
            <a:custGeom>
              <a:avLst/>
              <a:gdLst>
                <a:gd name="T0" fmla="*/ 870 w 1809"/>
                <a:gd name="T1" fmla="*/ 879 h 2152"/>
                <a:gd name="T2" fmla="*/ 870 w 1809"/>
                <a:gd name="T3" fmla="*/ 2152 h 2152"/>
                <a:gd name="T4" fmla="*/ 1809 w 1809"/>
                <a:gd name="T5" fmla="*/ 1820 h 2152"/>
                <a:gd name="T6" fmla="*/ 1809 w 1809"/>
                <a:gd name="T7" fmla="*/ 547 h 2152"/>
                <a:gd name="T8" fmla="*/ 870 w 1809"/>
                <a:gd name="T9" fmla="*/ 879 h 2152"/>
                <a:gd name="T10" fmla="*/ 785 w 1809"/>
                <a:gd name="T11" fmla="*/ 961 h 2152"/>
                <a:gd name="T12" fmla="*/ 785 w 1809"/>
                <a:gd name="T13" fmla="*/ 1138 h 2152"/>
                <a:gd name="T14" fmla="*/ 613 w 1809"/>
                <a:gd name="T15" fmla="*/ 1053 h 2152"/>
                <a:gd name="T16" fmla="*/ 613 w 1809"/>
                <a:gd name="T17" fmla="*/ 864 h 2152"/>
                <a:gd name="T18" fmla="*/ 785 w 1809"/>
                <a:gd name="T19" fmla="*/ 961 h 2152"/>
                <a:gd name="T20" fmla="*/ 1555 w 1809"/>
                <a:gd name="T21" fmla="*/ 410 h 2152"/>
                <a:gd name="T22" fmla="*/ 1507 w 1809"/>
                <a:gd name="T23" fmla="*/ 386 h 2152"/>
                <a:gd name="T24" fmla="*/ 602 w 1809"/>
                <a:gd name="T25" fmla="*/ 700 h 2152"/>
                <a:gd name="T26" fmla="*/ 576 w 1809"/>
                <a:gd name="T27" fmla="*/ 724 h 2152"/>
                <a:gd name="T28" fmla="*/ 576 w 1809"/>
                <a:gd name="T29" fmla="*/ 2017 h 2152"/>
                <a:gd name="T30" fmla="*/ 822 w 1809"/>
                <a:gd name="T31" fmla="*/ 2149 h 2152"/>
                <a:gd name="T32" fmla="*/ 822 w 1809"/>
                <a:gd name="T33" fmla="*/ 879 h 2152"/>
                <a:gd name="T34" fmla="*/ 622 w 1809"/>
                <a:gd name="T35" fmla="*/ 772 h 2152"/>
                <a:gd name="T36" fmla="*/ 625 w 1809"/>
                <a:gd name="T37" fmla="*/ 772 h 2152"/>
                <a:gd name="T38" fmla="*/ 1531 w 1809"/>
                <a:gd name="T39" fmla="*/ 457 h 2152"/>
                <a:gd name="T40" fmla="*/ 1555 w 1809"/>
                <a:gd name="T41" fmla="*/ 410 h 2152"/>
                <a:gd name="T42" fmla="*/ 209 w 1809"/>
                <a:gd name="T43" fmla="*/ 581 h 2152"/>
                <a:gd name="T44" fmla="*/ 209 w 1809"/>
                <a:gd name="T45" fmla="*/ 758 h 2152"/>
                <a:gd name="T46" fmla="*/ 37 w 1809"/>
                <a:gd name="T47" fmla="*/ 673 h 2152"/>
                <a:gd name="T48" fmla="*/ 37 w 1809"/>
                <a:gd name="T49" fmla="*/ 484 h 2152"/>
                <a:gd name="T50" fmla="*/ 209 w 1809"/>
                <a:gd name="T51" fmla="*/ 581 h 2152"/>
                <a:gd name="T52" fmla="*/ 978 w 1809"/>
                <a:gd name="T53" fmla="*/ 30 h 2152"/>
                <a:gd name="T54" fmla="*/ 931 w 1809"/>
                <a:gd name="T55" fmla="*/ 6 h 2152"/>
                <a:gd name="T56" fmla="*/ 25 w 1809"/>
                <a:gd name="T57" fmla="*/ 321 h 2152"/>
                <a:gd name="T58" fmla="*/ 0 w 1809"/>
                <a:gd name="T59" fmla="*/ 344 h 2152"/>
                <a:gd name="T60" fmla="*/ 0 w 1809"/>
                <a:gd name="T61" fmla="*/ 1638 h 2152"/>
                <a:gd name="T62" fmla="*/ 246 w 1809"/>
                <a:gd name="T63" fmla="*/ 1770 h 2152"/>
                <a:gd name="T64" fmla="*/ 246 w 1809"/>
                <a:gd name="T65" fmla="*/ 500 h 2152"/>
                <a:gd name="T66" fmla="*/ 46 w 1809"/>
                <a:gd name="T67" fmla="*/ 393 h 2152"/>
                <a:gd name="T68" fmla="*/ 49 w 1809"/>
                <a:gd name="T69" fmla="*/ 392 h 2152"/>
                <a:gd name="T70" fmla="*/ 954 w 1809"/>
                <a:gd name="T71" fmla="*/ 77 h 2152"/>
                <a:gd name="T72" fmla="*/ 978 w 1809"/>
                <a:gd name="T73" fmla="*/ 30 h 2152"/>
                <a:gd name="T74" fmla="*/ 497 w 1809"/>
                <a:gd name="T75" fmla="*/ 781 h 2152"/>
                <a:gd name="T76" fmla="*/ 497 w 1809"/>
                <a:gd name="T77" fmla="*/ 958 h 2152"/>
                <a:gd name="T78" fmla="*/ 325 w 1809"/>
                <a:gd name="T79" fmla="*/ 873 h 2152"/>
                <a:gd name="T80" fmla="*/ 325 w 1809"/>
                <a:gd name="T81" fmla="*/ 684 h 2152"/>
                <a:gd name="T82" fmla="*/ 497 w 1809"/>
                <a:gd name="T83" fmla="*/ 781 h 2152"/>
                <a:gd name="T84" fmla="*/ 1266 w 1809"/>
                <a:gd name="T85" fmla="*/ 230 h 2152"/>
                <a:gd name="T86" fmla="*/ 1219 w 1809"/>
                <a:gd name="T87" fmla="*/ 206 h 2152"/>
                <a:gd name="T88" fmla="*/ 313 w 1809"/>
                <a:gd name="T89" fmla="*/ 520 h 2152"/>
                <a:gd name="T90" fmla="*/ 288 w 1809"/>
                <a:gd name="T91" fmla="*/ 544 h 2152"/>
                <a:gd name="T92" fmla="*/ 288 w 1809"/>
                <a:gd name="T93" fmla="*/ 1837 h 2152"/>
                <a:gd name="T94" fmla="*/ 534 w 1809"/>
                <a:gd name="T95" fmla="*/ 1969 h 2152"/>
                <a:gd name="T96" fmla="*/ 534 w 1809"/>
                <a:gd name="T97" fmla="*/ 699 h 2152"/>
                <a:gd name="T98" fmla="*/ 334 w 1809"/>
                <a:gd name="T99" fmla="*/ 592 h 2152"/>
                <a:gd name="T100" fmla="*/ 337 w 1809"/>
                <a:gd name="T101" fmla="*/ 592 h 2152"/>
                <a:gd name="T102" fmla="*/ 1243 w 1809"/>
                <a:gd name="T103" fmla="*/ 277 h 2152"/>
                <a:gd name="T104" fmla="*/ 1266 w 1809"/>
                <a:gd name="T105" fmla="*/ 23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9" h="2152">
                  <a:moveTo>
                    <a:pt x="870" y="879"/>
                  </a:moveTo>
                  <a:lnTo>
                    <a:pt x="870" y="2152"/>
                  </a:lnTo>
                  <a:lnTo>
                    <a:pt x="1809" y="1820"/>
                  </a:lnTo>
                  <a:lnTo>
                    <a:pt x="1809" y="547"/>
                  </a:lnTo>
                  <a:lnTo>
                    <a:pt x="870" y="879"/>
                  </a:lnTo>
                  <a:close/>
                  <a:moveTo>
                    <a:pt x="785" y="961"/>
                  </a:moveTo>
                  <a:lnTo>
                    <a:pt x="785" y="1138"/>
                  </a:lnTo>
                  <a:cubicBezTo>
                    <a:pt x="699" y="1121"/>
                    <a:pt x="613" y="1053"/>
                    <a:pt x="613" y="1053"/>
                  </a:cubicBezTo>
                  <a:lnTo>
                    <a:pt x="613" y="864"/>
                  </a:lnTo>
                  <a:cubicBezTo>
                    <a:pt x="719" y="950"/>
                    <a:pt x="785" y="961"/>
                    <a:pt x="785" y="961"/>
                  </a:cubicBezTo>
                  <a:close/>
                  <a:moveTo>
                    <a:pt x="1555" y="410"/>
                  </a:moveTo>
                  <a:cubicBezTo>
                    <a:pt x="1548" y="390"/>
                    <a:pt x="1527" y="379"/>
                    <a:pt x="1507" y="386"/>
                  </a:cubicBezTo>
                  <a:lnTo>
                    <a:pt x="602" y="700"/>
                  </a:lnTo>
                  <a:cubicBezTo>
                    <a:pt x="590" y="704"/>
                    <a:pt x="580" y="713"/>
                    <a:pt x="576" y="724"/>
                  </a:cubicBezTo>
                  <a:lnTo>
                    <a:pt x="576" y="2017"/>
                  </a:lnTo>
                  <a:cubicBezTo>
                    <a:pt x="608" y="2080"/>
                    <a:pt x="741" y="2149"/>
                    <a:pt x="822" y="2149"/>
                  </a:cubicBezTo>
                  <a:lnTo>
                    <a:pt x="822" y="879"/>
                  </a:lnTo>
                  <a:cubicBezTo>
                    <a:pt x="779" y="873"/>
                    <a:pt x="682" y="822"/>
                    <a:pt x="622" y="772"/>
                  </a:cubicBezTo>
                  <a:cubicBezTo>
                    <a:pt x="623" y="772"/>
                    <a:pt x="624" y="772"/>
                    <a:pt x="625" y="772"/>
                  </a:cubicBezTo>
                  <a:lnTo>
                    <a:pt x="1531" y="457"/>
                  </a:lnTo>
                  <a:cubicBezTo>
                    <a:pt x="1550" y="450"/>
                    <a:pt x="1561" y="429"/>
                    <a:pt x="1555" y="410"/>
                  </a:cubicBezTo>
                  <a:close/>
                  <a:moveTo>
                    <a:pt x="209" y="581"/>
                  </a:moveTo>
                  <a:lnTo>
                    <a:pt x="209" y="758"/>
                  </a:lnTo>
                  <a:cubicBezTo>
                    <a:pt x="123" y="742"/>
                    <a:pt x="37" y="673"/>
                    <a:pt x="37" y="673"/>
                  </a:cubicBezTo>
                  <a:lnTo>
                    <a:pt x="37" y="484"/>
                  </a:lnTo>
                  <a:cubicBezTo>
                    <a:pt x="143" y="570"/>
                    <a:pt x="209" y="581"/>
                    <a:pt x="209" y="581"/>
                  </a:cubicBezTo>
                  <a:close/>
                  <a:moveTo>
                    <a:pt x="978" y="30"/>
                  </a:moveTo>
                  <a:cubicBezTo>
                    <a:pt x="972" y="11"/>
                    <a:pt x="951" y="0"/>
                    <a:pt x="931" y="6"/>
                  </a:cubicBezTo>
                  <a:lnTo>
                    <a:pt x="25" y="321"/>
                  </a:lnTo>
                  <a:cubicBezTo>
                    <a:pt x="14" y="325"/>
                    <a:pt x="3" y="334"/>
                    <a:pt x="0" y="344"/>
                  </a:cubicBezTo>
                  <a:lnTo>
                    <a:pt x="0" y="1638"/>
                  </a:lnTo>
                  <a:cubicBezTo>
                    <a:pt x="32" y="1700"/>
                    <a:pt x="165" y="1770"/>
                    <a:pt x="246" y="1770"/>
                  </a:cubicBezTo>
                  <a:lnTo>
                    <a:pt x="246" y="500"/>
                  </a:lnTo>
                  <a:cubicBezTo>
                    <a:pt x="203" y="493"/>
                    <a:pt x="106" y="443"/>
                    <a:pt x="46" y="393"/>
                  </a:cubicBezTo>
                  <a:cubicBezTo>
                    <a:pt x="47" y="393"/>
                    <a:pt x="48" y="392"/>
                    <a:pt x="49" y="392"/>
                  </a:cubicBezTo>
                  <a:lnTo>
                    <a:pt x="954" y="77"/>
                  </a:lnTo>
                  <a:cubicBezTo>
                    <a:pt x="974" y="71"/>
                    <a:pt x="985" y="50"/>
                    <a:pt x="978" y="30"/>
                  </a:cubicBezTo>
                  <a:close/>
                  <a:moveTo>
                    <a:pt x="497" y="781"/>
                  </a:moveTo>
                  <a:lnTo>
                    <a:pt x="497" y="958"/>
                  </a:lnTo>
                  <a:cubicBezTo>
                    <a:pt x="411" y="941"/>
                    <a:pt x="325" y="873"/>
                    <a:pt x="325" y="873"/>
                  </a:cubicBezTo>
                  <a:lnTo>
                    <a:pt x="325" y="684"/>
                  </a:lnTo>
                  <a:cubicBezTo>
                    <a:pt x="431" y="770"/>
                    <a:pt x="497" y="781"/>
                    <a:pt x="497" y="781"/>
                  </a:cubicBezTo>
                  <a:close/>
                  <a:moveTo>
                    <a:pt x="1266" y="230"/>
                  </a:moveTo>
                  <a:cubicBezTo>
                    <a:pt x="1260" y="210"/>
                    <a:pt x="1239" y="199"/>
                    <a:pt x="1219" y="206"/>
                  </a:cubicBezTo>
                  <a:lnTo>
                    <a:pt x="313" y="520"/>
                  </a:lnTo>
                  <a:cubicBezTo>
                    <a:pt x="302" y="524"/>
                    <a:pt x="291" y="533"/>
                    <a:pt x="288" y="544"/>
                  </a:cubicBezTo>
                  <a:lnTo>
                    <a:pt x="288" y="1837"/>
                  </a:lnTo>
                  <a:cubicBezTo>
                    <a:pt x="320" y="1900"/>
                    <a:pt x="453" y="1969"/>
                    <a:pt x="534" y="1969"/>
                  </a:cubicBezTo>
                  <a:lnTo>
                    <a:pt x="534" y="699"/>
                  </a:lnTo>
                  <a:cubicBezTo>
                    <a:pt x="491" y="693"/>
                    <a:pt x="394" y="642"/>
                    <a:pt x="334" y="592"/>
                  </a:cubicBezTo>
                  <a:cubicBezTo>
                    <a:pt x="335" y="592"/>
                    <a:pt x="336" y="592"/>
                    <a:pt x="337" y="592"/>
                  </a:cubicBezTo>
                  <a:lnTo>
                    <a:pt x="1243" y="277"/>
                  </a:lnTo>
                  <a:cubicBezTo>
                    <a:pt x="1262" y="270"/>
                    <a:pt x="1273" y="249"/>
                    <a:pt x="1266" y="230"/>
                  </a:cubicBezTo>
                  <a:close/>
                </a:path>
              </a:pathLst>
            </a:custGeom>
            <a:grpFill/>
            <a:ln w="3175">
              <a:noFill/>
            </a:ln>
          </p:spPr>
          <p:txBody>
            <a:bodyPr vert="horz" wrap="square" lIns="91440" tIns="45720" rIns="91440" bIns="45720" numCol="1" anchor="t" anchorCtr="0" compatLnSpc="1"/>
            <a:lstStyle/>
            <a:p>
              <a:endParaRPr lang="zh-CN" altLang="en-US">
                <a:solidFill>
                  <a:srgbClr val="C4261D"/>
                </a:solidFill>
              </a:endParaRPr>
            </a:p>
          </p:txBody>
        </p:sp>
      </p:grpSp>
      <p:grpSp>
        <p:nvGrpSpPr>
          <p:cNvPr id="14" name="PA_组合 5">
            <a:extLst>
              <a:ext uri="{FF2B5EF4-FFF2-40B4-BE49-F238E27FC236}">
                <a16:creationId xmlns:a16="http://schemas.microsoft.com/office/drawing/2014/main" id="{DE99F964-02BD-4C3F-B537-6E921D42045D}"/>
              </a:ext>
            </a:extLst>
          </p:cNvPr>
          <p:cNvGrpSpPr/>
          <p:nvPr>
            <p:custDataLst>
              <p:tags r:id="rId4"/>
            </p:custDataLst>
          </p:nvPr>
        </p:nvGrpSpPr>
        <p:grpSpPr>
          <a:xfrm>
            <a:off x="5248491" y="5882206"/>
            <a:ext cx="342636" cy="347492"/>
            <a:chOff x="7772329" y="-1123557"/>
            <a:chExt cx="465708" cy="472063"/>
          </a:xfrm>
          <a:solidFill>
            <a:schemeClr val="bg1">
              <a:lumMod val="65000"/>
            </a:schemeClr>
          </a:solidFill>
        </p:grpSpPr>
        <p:sp>
          <p:nvSpPr>
            <p:cNvPr id="15" name="Freeform 5">
              <a:extLst>
                <a:ext uri="{FF2B5EF4-FFF2-40B4-BE49-F238E27FC236}">
                  <a16:creationId xmlns:a16="http://schemas.microsoft.com/office/drawing/2014/main" id="{C7B15FFD-7B65-4303-B714-90B3B375EAE8}"/>
                </a:ext>
              </a:extLst>
            </p:cNvPr>
            <p:cNvSpPr>
              <a:spLocks noEditPoints="1"/>
            </p:cNvSpPr>
            <p:nvPr/>
          </p:nvSpPr>
          <p:spPr bwMode="auto">
            <a:xfrm>
              <a:off x="7866603" y="-1084628"/>
              <a:ext cx="277160" cy="398943"/>
            </a:xfrm>
            <a:custGeom>
              <a:avLst/>
              <a:gdLst>
                <a:gd name="T0" fmla="*/ 370 w 780"/>
                <a:gd name="T1" fmla="*/ 732 h 1139"/>
                <a:gd name="T2" fmla="*/ 498 w 780"/>
                <a:gd name="T3" fmla="*/ 660 h 1139"/>
                <a:gd name="T4" fmla="*/ 578 w 780"/>
                <a:gd name="T5" fmla="*/ 682 h 1139"/>
                <a:gd name="T6" fmla="*/ 653 w 780"/>
                <a:gd name="T7" fmla="*/ 535 h 1139"/>
                <a:gd name="T8" fmla="*/ 709 w 780"/>
                <a:gd name="T9" fmla="*/ 494 h 1139"/>
                <a:gd name="T10" fmla="*/ 711 w 780"/>
                <a:gd name="T11" fmla="*/ 316 h 1139"/>
                <a:gd name="T12" fmla="*/ 657 w 780"/>
                <a:gd name="T13" fmla="*/ 274 h 1139"/>
                <a:gd name="T14" fmla="*/ 596 w 780"/>
                <a:gd name="T15" fmla="*/ 128 h 1139"/>
                <a:gd name="T16" fmla="*/ 531 w 780"/>
                <a:gd name="T17" fmla="*/ 141 h 1139"/>
                <a:gd name="T18" fmla="*/ 409 w 780"/>
                <a:gd name="T19" fmla="*/ 69 h 1139"/>
                <a:gd name="T20" fmla="*/ 380 w 780"/>
                <a:gd name="T21" fmla="*/ 69 h 1139"/>
                <a:gd name="T22" fmla="*/ 289 w 780"/>
                <a:gd name="T23" fmla="*/ 140 h 1139"/>
                <a:gd name="T24" fmla="*/ 260 w 780"/>
                <a:gd name="T25" fmla="*/ 132 h 1139"/>
                <a:gd name="T26" fmla="*/ 187 w 780"/>
                <a:gd name="T27" fmla="*/ 138 h 1139"/>
                <a:gd name="T28" fmla="*/ 80 w 780"/>
                <a:gd name="T29" fmla="*/ 280 h 1139"/>
                <a:gd name="T30" fmla="*/ 99 w 780"/>
                <a:gd name="T31" fmla="*/ 346 h 1139"/>
                <a:gd name="T32" fmla="*/ 64 w 780"/>
                <a:gd name="T33" fmla="*/ 501 h 1139"/>
                <a:gd name="T34" fmla="*/ 181 w 780"/>
                <a:gd name="T35" fmla="*/ 609 h 1139"/>
                <a:gd name="T36" fmla="*/ 194 w 780"/>
                <a:gd name="T37" fmla="*/ 676 h 1139"/>
                <a:gd name="T38" fmla="*/ 272 w 780"/>
                <a:gd name="T39" fmla="*/ 657 h 1139"/>
                <a:gd name="T40" fmla="*/ 294 w 780"/>
                <a:gd name="T41" fmla="*/ 726 h 1139"/>
                <a:gd name="T42" fmla="*/ 221 w 780"/>
                <a:gd name="T43" fmla="*/ 731 h 1139"/>
                <a:gd name="T44" fmla="*/ 121 w 780"/>
                <a:gd name="T45" fmla="*/ 608 h 1139"/>
                <a:gd name="T46" fmla="*/ 7 w 780"/>
                <a:gd name="T47" fmla="*/ 519 h 1139"/>
                <a:gd name="T48" fmla="*/ 51 w 780"/>
                <a:gd name="T49" fmla="*/ 381 h 1139"/>
                <a:gd name="T50" fmla="*/ 64 w 780"/>
                <a:gd name="T51" fmla="*/ 223 h 1139"/>
                <a:gd name="T52" fmla="*/ 127 w 780"/>
                <a:gd name="T53" fmla="*/ 138 h 1139"/>
                <a:gd name="T54" fmla="*/ 276 w 780"/>
                <a:gd name="T55" fmla="*/ 75 h 1139"/>
                <a:gd name="T56" fmla="*/ 298 w 780"/>
                <a:gd name="T57" fmla="*/ 81 h 1139"/>
                <a:gd name="T58" fmla="*/ 394 w 780"/>
                <a:gd name="T59" fmla="*/ 0 h 1139"/>
                <a:gd name="T60" fmla="*/ 508 w 780"/>
                <a:gd name="T61" fmla="*/ 85 h 1139"/>
                <a:gd name="T62" fmla="*/ 638 w 780"/>
                <a:gd name="T63" fmla="*/ 87 h 1139"/>
                <a:gd name="T64" fmla="*/ 675 w 780"/>
                <a:gd name="T65" fmla="*/ 217 h 1139"/>
                <a:gd name="T66" fmla="*/ 758 w 780"/>
                <a:gd name="T67" fmla="*/ 353 h 1139"/>
                <a:gd name="T68" fmla="*/ 756 w 780"/>
                <a:gd name="T69" fmla="*/ 459 h 1139"/>
                <a:gd name="T70" fmla="*/ 670 w 780"/>
                <a:gd name="T71" fmla="*/ 592 h 1139"/>
                <a:gd name="T72" fmla="*/ 578 w 780"/>
                <a:gd name="T73" fmla="*/ 741 h 1139"/>
                <a:gd name="T74" fmla="*/ 498 w 780"/>
                <a:gd name="T75" fmla="*/ 719 h 1139"/>
                <a:gd name="T76" fmla="*/ 385 w 780"/>
                <a:gd name="T77" fmla="*/ 801 h 1139"/>
                <a:gd name="T78" fmla="*/ 388 w 780"/>
                <a:gd name="T79" fmla="*/ 615 h 1139"/>
                <a:gd name="T80" fmla="*/ 388 w 780"/>
                <a:gd name="T81" fmla="*/ 650 h 1139"/>
                <a:gd name="T82" fmla="*/ 626 w 780"/>
                <a:gd name="T83" fmla="*/ 413 h 1139"/>
                <a:gd name="T84" fmla="*/ 388 w 780"/>
                <a:gd name="T85" fmla="*/ 583 h 1139"/>
                <a:gd name="T86" fmla="*/ 559 w 780"/>
                <a:gd name="T87" fmla="*/ 413 h 1139"/>
                <a:gd name="T88" fmla="*/ 533 w 780"/>
                <a:gd name="T89" fmla="*/ 780 h 1139"/>
                <a:gd name="T90" fmla="*/ 432 w 780"/>
                <a:gd name="T91" fmla="*/ 838 h 1139"/>
                <a:gd name="T92" fmla="*/ 515 w 780"/>
                <a:gd name="T93" fmla="*/ 1003 h 1139"/>
                <a:gd name="T94" fmla="*/ 669 w 780"/>
                <a:gd name="T95" fmla="*/ 1091 h 1139"/>
                <a:gd name="T96" fmla="*/ 283 w 780"/>
                <a:gd name="T97" fmla="*/ 792 h 1139"/>
                <a:gd name="T98" fmla="*/ 195 w 780"/>
                <a:gd name="T99" fmla="*/ 783 h 1139"/>
                <a:gd name="T100" fmla="*/ 136 w 780"/>
                <a:gd name="T101" fmla="*/ 1118 h 1139"/>
                <a:gd name="T102" fmla="*/ 361 w 780"/>
                <a:gd name="T103" fmla="*/ 1103 h 1139"/>
                <a:gd name="T104" fmla="*/ 385 w 780"/>
                <a:gd name="T105" fmla="*/ 848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0" h="1139">
                  <a:moveTo>
                    <a:pt x="272" y="657"/>
                  </a:moveTo>
                  <a:cubicBezTo>
                    <a:pt x="300" y="657"/>
                    <a:pt x="328" y="671"/>
                    <a:pt x="343" y="693"/>
                  </a:cubicBezTo>
                  <a:lnTo>
                    <a:pt x="370" y="732"/>
                  </a:lnTo>
                  <a:cubicBezTo>
                    <a:pt x="379" y="745"/>
                    <a:pt x="391" y="745"/>
                    <a:pt x="400" y="733"/>
                  </a:cubicBezTo>
                  <a:lnTo>
                    <a:pt x="428" y="694"/>
                  </a:lnTo>
                  <a:cubicBezTo>
                    <a:pt x="443" y="673"/>
                    <a:pt x="470" y="660"/>
                    <a:pt x="498" y="660"/>
                  </a:cubicBezTo>
                  <a:cubicBezTo>
                    <a:pt x="507" y="660"/>
                    <a:pt x="516" y="661"/>
                    <a:pt x="524" y="664"/>
                  </a:cubicBezTo>
                  <a:lnTo>
                    <a:pt x="569" y="680"/>
                  </a:lnTo>
                  <a:cubicBezTo>
                    <a:pt x="572" y="681"/>
                    <a:pt x="575" y="682"/>
                    <a:pt x="578" y="682"/>
                  </a:cubicBezTo>
                  <a:cubicBezTo>
                    <a:pt x="591" y="682"/>
                    <a:pt x="593" y="670"/>
                    <a:pt x="593" y="663"/>
                  </a:cubicBezTo>
                  <a:lnTo>
                    <a:pt x="593" y="615"/>
                  </a:lnTo>
                  <a:cubicBezTo>
                    <a:pt x="593" y="580"/>
                    <a:pt x="620" y="545"/>
                    <a:pt x="653" y="535"/>
                  </a:cubicBezTo>
                  <a:lnTo>
                    <a:pt x="699" y="521"/>
                  </a:lnTo>
                  <a:cubicBezTo>
                    <a:pt x="706" y="519"/>
                    <a:pt x="711" y="515"/>
                    <a:pt x="713" y="511"/>
                  </a:cubicBezTo>
                  <a:cubicBezTo>
                    <a:pt x="715" y="506"/>
                    <a:pt x="713" y="500"/>
                    <a:pt x="709" y="494"/>
                  </a:cubicBezTo>
                  <a:lnTo>
                    <a:pt x="680" y="455"/>
                  </a:lnTo>
                  <a:cubicBezTo>
                    <a:pt x="660" y="426"/>
                    <a:pt x="660" y="383"/>
                    <a:pt x="682" y="355"/>
                  </a:cubicBezTo>
                  <a:lnTo>
                    <a:pt x="711" y="316"/>
                  </a:lnTo>
                  <a:cubicBezTo>
                    <a:pt x="716" y="311"/>
                    <a:pt x="717" y="304"/>
                    <a:pt x="716" y="300"/>
                  </a:cubicBezTo>
                  <a:cubicBezTo>
                    <a:pt x="715" y="295"/>
                    <a:pt x="710" y="291"/>
                    <a:pt x="703" y="288"/>
                  </a:cubicBezTo>
                  <a:lnTo>
                    <a:pt x="657" y="274"/>
                  </a:lnTo>
                  <a:cubicBezTo>
                    <a:pt x="624" y="263"/>
                    <a:pt x="598" y="227"/>
                    <a:pt x="599" y="192"/>
                  </a:cubicBezTo>
                  <a:lnTo>
                    <a:pt x="600" y="144"/>
                  </a:lnTo>
                  <a:cubicBezTo>
                    <a:pt x="601" y="137"/>
                    <a:pt x="599" y="132"/>
                    <a:pt x="596" y="128"/>
                  </a:cubicBezTo>
                  <a:cubicBezTo>
                    <a:pt x="593" y="125"/>
                    <a:pt x="588" y="125"/>
                    <a:pt x="585" y="125"/>
                  </a:cubicBezTo>
                  <a:cubicBezTo>
                    <a:pt x="583" y="125"/>
                    <a:pt x="580" y="125"/>
                    <a:pt x="577" y="126"/>
                  </a:cubicBezTo>
                  <a:lnTo>
                    <a:pt x="531" y="141"/>
                  </a:lnTo>
                  <a:cubicBezTo>
                    <a:pt x="524" y="143"/>
                    <a:pt x="516" y="144"/>
                    <a:pt x="508" y="144"/>
                  </a:cubicBezTo>
                  <a:cubicBezTo>
                    <a:pt x="479" y="144"/>
                    <a:pt x="451" y="130"/>
                    <a:pt x="436" y="108"/>
                  </a:cubicBezTo>
                  <a:lnTo>
                    <a:pt x="409" y="69"/>
                  </a:lnTo>
                  <a:cubicBezTo>
                    <a:pt x="405" y="63"/>
                    <a:pt x="400" y="59"/>
                    <a:pt x="394" y="59"/>
                  </a:cubicBezTo>
                  <a:cubicBezTo>
                    <a:pt x="388" y="59"/>
                    <a:pt x="386" y="59"/>
                    <a:pt x="381" y="67"/>
                  </a:cubicBezTo>
                  <a:lnTo>
                    <a:pt x="380" y="69"/>
                  </a:lnTo>
                  <a:cubicBezTo>
                    <a:pt x="368" y="87"/>
                    <a:pt x="352" y="110"/>
                    <a:pt x="339" y="123"/>
                  </a:cubicBezTo>
                  <a:cubicBezTo>
                    <a:pt x="331" y="131"/>
                    <a:pt x="318" y="141"/>
                    <a:pt x="301" y="141"/>
                  </a:cubicBezTo>
                  <a:cubicBezTo>
                    <a:pt x="296" y="141"/>
                    <a:pt x="292" y="141"/>
                    <a:pt x="289" y="140"/>
                  </a:cubicBezTo>
                  <a:lnTo>
                    <a:pt x="285" y="140"/>
                  </a:lnTo>
                  <a:lnTo>
                    <a:pt x="282" y="138"/>
                  </a:lnTo>
                  <a:cubicBezTo>
                    <a:pt x="276" y="136"/>
                    <a:pt x="268" y="134"/>
                    <a:pt x="260" y="132"/>
                  </a:cubicBezTo>
                  <a:cubicBezTo>
                    <a:pt x="248" y="128"/>
                    <a:pt x="227" y="122"/>
                    <a:pt x="224" y="122"/>
                  </a:cubicBezTo>
                  <a:cubicBezTo>
                    <a:pt x="215" y="120"/>
                    <a:pt x="205" y="118"/>
                    <a:pt x="202" y="118"/>
                  </a:cubicBezTo>
                  <a:cubicBezTo>
                    <a:pt x="191" y="118"/>
                    <a:pt x="187" y="128"/>
                    <a:pt x="187" y="138"/>
                  </a:cubicBezTo>
                  <a:lnTo>
                    <a:pt x="187" y="186"/>
                  </a:lnTo>
                  <a:cubicBezTo>
                    <a:pt x="187" y="221"/>
                    <a:pt x="160" y="256"/>
                    <a:pt x="126" y="266"/>
                  </a:cubicBezTo>
                  <a:lnTo>
                    <a:pt x="80" y="280"/>
                  </a:lnTo>
                  <a:cubicBezTo>
                    <a:pt x="73" y="282"/>
                    <a:pt x="68" y="286"/>
                    <a:pt x="67" y="290"/>
                  </a:cubicBezTo>
                  <a:cubicBezTo>
                    <a:pt x="65" y="295"/>
                    <a:pt x="67" y="301"/>
                    <a:pt x="71" y="307"/>
                  </a:cubicBezTo>
                  <a:lnTo>
                    <a:pt x="99" y="346"/>
                  </a:lnTo>
                  <a:cubicBezTo>
                    <a:pt x="120" y="375"/>
                    <a:pt x="119" y="419"/>
                    <a:pt x="98" y="446"/>
                  </a:cubicBezTo>
                  <a:lnTo>
                    <a:pt x="68" y="485"/>
                  </a:lnTo>
                  <a:cubicBezTo>
                    <a:pt x="64" y="490"/>
                    <a:pt x="62" y="496"/>
                    <a:pt x="64" y="501"/>
                  </a:cubicBezTo>
                  <a:cubicBezTo>
                    <a:pt x="65" y="506"/>
                    <a:pt x="70" y="510"/>
                    <a:pt x="77" y="513"/>
                  </a:cubicBezTo>
                  <a:lnTo>
                    <a:pt x="123" y="527"/>
                  </a:lnTo>
                  <a:cubicBezTo>
                    <a:pt x="156" y="538"/>
                    <a:pt x="181" y="574"/>
                    <a:pt x="181" y="609"/>
                  </a:cubicBezTo>
                  <a:lnTo>
                    <a:pt x="179" y="657"/>
                  </a:lnTo>
                  <a:cubicBezTo>
                    <a:pt x="179" y="664"/>
                    <a:pt x="181" y="669"/>
                    <a:pt x="184" y="672"/>
                  </a:cubicBezTo>
                  <a:cubicBezTo>
                    <a:pt x="187" y="676"/>
                    <a:pt x="191" y="676"/>
                    <a:pt x="194" y="676"/>
                  </a:cubicBezTo>
                  <a:cubicBezTo>
                    <a:pt x="197" y="676"/>
                    <a:pt x="200" y="676"/>
                    <a:pt x="203" y="675"/>
                  </a:cubicBezTo>
                  <a:lnTo>
                    <a:pt x="248" y="660"/>
                  </a:lnTo>
                  <a:cubicBezTo>
                    <a:pt x="256" y="658"/>
                    <a:pt x="264" y="657"/>
                    <a:pt x="272" y="657"/>
                  </a:cubicBezTo>
                  <a:close/>
                  <a:moveTo>
                    <a:pt x="385" y="801"/>
                  </a:moveTo>
                  <a:cubicBezTo>
                    <a:pt x="360" y="801"/>
                    <a:pt x="337" y="788"/>
                    <a:pt x="322" y="765"/>
                  </a:cubicBezTo>
                  <a:lnTo>
                    <a:pt x="294" y="726"/>
                  </a:lnTo>
                  <a:cubicBezTo>
                    <a:pt x="291" y="721"/>
                    <a:pt x="282" y="716"/>
                    <a:pt x="272" y="716"/>
                  </a:cubicBezTo>
                  <a:cubicBezTo>
                    <a:pt x="270" y="716"/>
                    <a:pt x="268" y="716"/>
                    <a:pt x="266" y="716"/>
                  </a:cubicBezTo>
                  <a:lnTo>
                    <a:pt x="221" y="731"/>
                  </a:lnTo>
                  <a:cubicBezTo>
                    <a:pt x="192" y="741"/>
                    <a:pt x="161" y="734"/>
                    <a:pt x="141" y="714"/>
                  </a:cubicBezTo>
                  <a:cubicBezTo>
                    <a:pt x="127" y="699"/>
                    <a:pt x="119" y="678"/>
                    <a:pt x="120" y="656"/>
                  </a:cubicBezTo>
                  <a:lnTo>
                    <a:pt x="121" y="608"/>
                  </a:lnTo>
                  <a:cubicBezTo>
                    <a:pt x="122" y="599"/>
                    <a:pt x="113" y="586"/>
                    <a:pt x="104" y="584"/>
                  </a:cubicBezTo>
                  <a:lnTo>
                    <a:pt x="59" y="569"/>
                  </a:lnTo>
                  <a:cubicBezTo>
                    <a:pt x="33" y="560"/>
                    <a:pt x="14" y="542"/>
                    <a:pt x="7" y="519"/>
                  </a:cubicBezTo>
                  <a:cubicBezTo>
                    <a:pt x="0" y="496"/>
                    <a:pt x="5" y="470"/>
                    <a:pt x="22" y="448"/>
                  </a:cubicBezTo>
                  <a:lnTo>
                    <a:pt x="51" y="410"/>
                  </a:lnTo>
                  <a:cubicBezTo>
                    <a:pt x="56" y="403"/>
                    <a:pt x="57" y="388"/>
                    <a:pt x="51" y="381"/>
                  </a:cubicBezTo>
                  <a:lnTo>
                    <a:pt x="23" y="342"/>
                  </a:lnTo>
                  <a:cubicBezTo>
                    <a:pt x="7" y="320"/>
                    <a:pt x="3" y="295"/>
                    <a:pt x="11" y="271"/>
                  </a:cubicBezTo>
                  <a:cubicBezTo>
                    <a:pt x="19" y="248"/>
                    <a:pt x="38" y="230"/>
                    <a:pt x="64" y="223"/>
                  </a:cubicBezTo>
                  <a:lnTo>
                    <a:pt x="110" y="209"/>
                  </a:lnTo>
                  <a:cubicBezTo>
                    <a:pt x="118" y="207"/>
                    <a:pt x="127" y="195"/>
                    <a:pt x="127" y="186"/>
                  </a:cubicBezTo>
                  <a:lnTo>
                    <a:pt x="127" y="138"/>
                  </a:lnTo>
                  <a:cubicBezTo>
                    <a:pt x="127" y="93"/>
                    <a:pt x="160" y="59"/>
                    <a:pt x="202" y="59"/>
                  </a:cubicBezTo>
                  <a:cubicBezTo>
                    <a:pt x="212" y="59"/>
                    <a:pt x="228" y="62"/>
                    <a:pt x="236" y="64"/>
                  </a:cubicBezTo>
                  <a:cubicBezTo>
                    <a:pt x="240" y="65"/>
                    <a:pt x="252" y="68"/>
                    <a:pt x="276" y="75"/>
                  </a:cubicBezTo>
                  <a:cubicBezTo>
                    <a:pt x="284" y="77"/>
                    <a:pt x="292" y="79"/>
                    <a:pt x="297" y="81"/>
                  </a:cubicBezTo>
                  <a:lnTo>
                    <a:pt x="298" y="81"/>
                  </a:lnTo>
                  <a:cubicBezTo>
                    <a:pt x="298" y="81"/>
                    <a:pt x="298" y="81"/>
                    <a:pt x="298" y="81"/>
                  </a:cubicBezTo>
                  <a:cubicBezTo>
                    <a:pt x="305" y="74"/>
                    <a:pt x="315" y="60"/>
                    <a:pt x="330" y="37"/>
                  </a:cubicBezTo>
                  <a:lnTo>
                    <a:pt x="331" y="35"/>
                  </a:lnTo>
                  <a:cubicBezTo>
                    <a:pt x="346" y="12"/>
                    <a:pt x="367" y="0"/>
                    <a:pt x="394" y="0"/>
                  </a:cubicBezTo>
                  <a:cubicBezTo>
                    <a:pt x="420" y="0"/>
                    <a:pt x="443" y="13"/>
                    <a:pt x="458" y="36"/>
                  </a:cubicBezTo>
                  <a:lnTo>
                    <a:pt x="485" y="75"/>
                  </a:lnTo>
                  <a:cubicBezTo>
                    <a:pt x="489" y="80"/>
                    <a:pt x="498" y="85"/>
                    <a:pt x="508" y="85"/>
                  </a:cubicBezTo>
                  <a:cubicBezTo>
                    <a:pt x="510" y="85"/>
                    <a:pt x="512" y="85"/>
                    <a:pt x="513" y="85"/>
                  </a:cubicBezTo>
                  <a:lnTo>
                    <a:pt x="559" y="70"/>
                  </a:lnTo>
                  <a:cubicBezTo>
                    <a:pt x="588" y="60"/>
                    <a:pt x="619" y="67"/>
                    <a:pt x="638" y="87"/>
                  </a:cubicBezTo>
                  <a:cubicBezTo>
                    <a:pt x="653" y="102"/>
                    <a:pt x="660" y="123"/>
                    <a:pt x="659" y="145"/>
                  </a:cubicBezTo>
                  <a:lnTo>
                    <a:pt x="658" y="193"/>
                  </a:lnTo>
                  <a:cubicBezTo>
                    <a:pt x="658" y="202"/>
                    <a:pt x="667" y="215"/>
                    <a:pt x="675" y="217"/>
                  </a:cubicBezTo>
                  <a:lnTo>
                    <a:pt x="721" y="232"/>
                  </a:lnTo>
                  <a:cubicBezTo>
                    <a:pt x="746" y="241"/>
                    <a:pt x="765" y="259"/>
                    <a:pt x="772" y="282"/>
                  </a:cubicBezTo>
                  <a:cubicBezTo>
                    <a:pt x="780" y="306"/>
                    <a:pt x="774" y="331"/>
                    <a:pt x="758" y="353"/>
                  </a:cubicBezTo>
                  <a:lnTo>
                    <a:pt x="729" y="391"/>
                  </a:lnTo>
                  <a:cubicBezTo>
                    <a:pt x="723" y="398"/>
                    <a:pt x="723" y="413"/>
                    <a:pt x="728" y="420"/>
                  </a:cubicBezTo>
                  <a:lnTo>
                    <a:pt x="756" y="459"/>
                  </a:lnTo>
                  <a:cubicBezTo>
                    <a:pt x="772" y="481"/>
                    <a:pt x="777" y="507"/>
                    <a:pt x="769" y="530"/>
                  </a:cubicBezTo>
                  <a:cubicBezTo>
                    <a:pt x="761" y="553"/>
                    <a:pt x="742" y="570"/>
                    <a:pt x="716" y="578"/>
                  </a:cubicBezTo>
                  <a:lnTo>
                    <a:pt x="670" y="592"/>
                  </a:lnTo>
                  <a:cubicBezTo>
                    <a:pt x="661" y="594"/>
                    <a:pt x="652" y="606"/>
                    <a:pt x="652" y="615"/>
                  </a:cubicBezTo>
                  <a:lnTo>
                    <a:pt x="652" y="663"/>
                  </a:lnTo>
                  <a:cubicBezTo>
                    <a:pt x="652" y="708"/>
                    <a:pt x="621" y="741"/>
                    <a:pt x="578" y="741"/>
                  </a:cubicBezTo>
                  <a:cubicBezTo>
                    <a:pt x="568" y="741"/>
                    <a:pt x="558" y="739"/>
                    <a:pt x="549" y="736"/>
                  </a:cubicBezTo>
                  <a:lnTo>
                    <a:pt x="504" y="720"/>
                  </a:lnTo>
                  <a:cubicBezTo>
                    <a:pt x="502" y="719"/>
                    <a:pt x="500" y="719"/>
                    <a:pt x="498" y="719"/>
                  </a:cubicBezTo>
                  <a:cubicBezTo>
                    <a:pt x="488" y="719"/>
                    <a:pt x="479" y="724"/>
                    <a:pt x="476" y="728"/>
                  </a:cubicBezTo>
                  <a:lnTo>
                    <a:pt x="448" y="767"/>
                  </a:lnTo>
                  <a:cubicBezTo>
                    <a:pt x="432" y="789"/>
                    <a:pt x="410" y="801"/>
                    <a:pt x="385" y="801"/>
                  </a:cubicBezTo>
                  <a:close/>
                  <a:moveTo>
                    <a:pt x="388" y="210"/>
                  </a:moveTo>
                  <a:cubicBezTo>
                    <a:pt x="277" y="210"/>
                    <a:pt x="186" y="301"/>
                    <a:pt x="186" y="413"/>
                  </a:cubicBezTo>
                  <a:cubicBezTo>
                    <a:pt x="186" y="524"/>
                    <a:pt x="277" y="615"/>
                    <a:pt x="388" y="615"/>
                  </a:cubicBezTo>
                  <a:cubicBezTo>
                    <a:pt x="500" y="615"/>
                    <a:pt x="590" y="524"/>
                    <a:pt x="590" y="413"/>
                  </a:cubicBezTo>
                  <a:cubicBezTo>
                    <a:pt x="590" y="301"/>
                    <a:pt x="500" y="210"/>
                    <a:pt x="388" y="210"/>
                  </a:cubicBezTo>
                  <a:close/>
                  <a:moveTo>
                    <a:pt x="388" y="650"/>
                  </a:moveTo>
                  <a:cubicBezTo>
                    <a:pt x="257" y="650"/>
                    <a:pt x="150" y="544"/>
                    <a:pt x="150" y="413"/>
                  </a:cubicBezTo>
                  <a:cubicBezTo>
                    <a:pt x="150" y="282"/>
                    <a:pt x="257" y="175"/>
                    <a:pt x="388" y="175"/>
                  </a:cubicBezTo>
                  <a:cubicBezTo>
                    <a:pt x="519" y="175"/>
                    <a:pt x="626" y="282"/>
                    <a:pt x="626" y="413"/>
                  </a:cubicBezTo>
                  <a:cubicBezTo>
                    <a:pt x="626" y="544"/>
                    <a:pt x="519" y="650"/>
                    <a:pt x="388" y="650"/>
                  </a:cubicBezTo>
                  <a:close/>
                  <a:moveTo>
                    <a:pt x="559" y="413"/>
                  </a:moveTo>
                  <a:cubicBezTo>
                    <a:pt x="559" y="507"/>
                    <a:pt x="482" y="583"/>
                    <a:pt x="388" y="583"/>
                  </a:cubicBezTo>
                  <a:cubicBezTo>
                    <a:pt x="294" y="583"/>
                    <a:pt x="218" y="507"/>
                    <a:pt x="218" y="413"/>
                  </a:cubicBezTo>
                  <a:cubicBezTo>
                    <a:pt x="218" y="319"/>
                    <a:pt x="294" y="242"/>
                    <a:pt x="388" y="242"/>
                  </a:cubicBezTo>
                  <a:cubicBezTo>
                    <a:pt x="482" y="242"/>
                    <a:pt x="559" y="319"/>
                    <a:pt x="559" y="413"/>
                  </a:cubicBezTo>
                  <a:close/>
                  <a:moveTo>
                    <a:pt x="581" y="788"/>
                  </a:moveTo>
                  <a:cubicBezTo>
                    <a:pt x="580" y="788"/>
                    <a:pt x="579" y="788"/>
                    <a:pt x="578" y="788"/>
                  </a:cubicBezTo>
                  <a:cubicBezTo>
                    <a:pt x="563" y="788"/>
                    <a:pt x="548" y="786"/>
                    <a:pt x="533" y="780"/>
                  </a:cubicBezTo>
                  <a:lnTo>
                    <a:pt x="504" y="770"/>
                  </a:lnTo>
                  <a:lnTo>
                    <a:pt x="486" y="795"/>
                  </a:lnTo>
                  <a:cubicBezTo>
                    <a:pt x="472" y="815"/>
                    <a:pt x="453" y="829"/>
                    <a:pt x="432" y="838"/>
                  </a:cubicBezTo>
                  <a:lnTo>
                    <a:pt x="447" y="1075"/>
                  </a:lnTo>
                  <a:cubicBezTo>
                    <a:pt x="448" y="1094"/>
                    <a:pt x="457" y="1096"/>
                    <a:pt x="467" y="1080"/>
                  </a:cubicBezTo>
                  <a:lnTo>
                    <a:pt x="515" y="1003"/>
                  </a:lnTo>
                  <a:cubicBezTo>
                    <a:pt x="525" y="987"/>
                    <a:pt x="544" y="985"/>
                    <a:pt x="557" y="998"/>
                  </a:cubicBezTo>
                  <a:lnTo>
                    <a:pt x="654" y="1099"/>
                  </a:lnTo>
                  <a:cubicBezTo>
                    <a:pt x="667" y="1113"/>
                    <a:pt x="674" y="1109"/>
                    <a:pt x="669" y="1091"/>
                  </a:cubicBezTo>
                  <a:cubicBezTo>
                    <a:pt x="669" y="1091"/>
                    <a:pt x="608" y="880"/>
                    <a:pt x="581" y="788"/>
                  </a:cubicBezTo>
                  <a:close/>
                  <a:moveTo>
                    <a:pt x="385" y="848"/>
                  </a:moveTo>
                  <a:cubicBezTo>
                    <a:pt x="344" y="848"/>
                    <a:pt x="307" y="828"/>
                    <a:pt x="283" y="792"/>
                  </a:cubicBezTo>
                  <a:lnTo>
                    <a:pt x="265" y="767"/>
                  </a:lnTo>
                  <a:lnTo>
                    <a:pt x="236" y="776"/>
                  </a:lnTo>
                  <a:cubicBezTo>
                    <a:pt x="222" y="780"/>
                    <a:pt x="208" y="783"/>
                    <a:pt x="195" y="783"/>
                  </a:cubicBezTo>
                  <a:cubicBezTo>
                    <a:pt x="189" y="783"/>
                    <a:pt x="183" y="782"/>
                    <a:pt x="177" y="781"/>
                  </a:cubicBezTo>
                  <a:cubicBezTo>
                    <a:pt x="152" y="872"/>
                    <a:pt x="96" y="1082"/>
                    <a:pt x="94" y="1088"/>
                  </a:cubicBezTo>
                  <a:cubicBezTo>
                    <a:pt x="91" y="1108"/>
                    <a:pt x="103" y="1139"/>
                    <a:pt x="136" y="1118"/>
                  </a:cubicBezTo>
                  <a:cubicBezTo>
                    <a:pt x="141" y="1115"/>
                    <a:pt x="240" y="1033"/>
                    <a:pt x="240" y="1033"/>
                  </a:cubicBezTo>
                  <a:cubicBezTo>
                    <a:pt x="255" y="1021"/>
                    <a:pt x="267" y="1020"/>
                    <a:pt x="284" y="1035"/>
                  </a:cubicBezTo>
                  <a:lnTo>
                    <a:pt x="361" y="1103"/>
                  </a:lnTo>
                  <a:cubicBezTo>
                    <a:pt x="374" y="1115"/>
                    <a:pt x="395" y="1108"/>
                    <a:pt x="395" y="1089"/>
                  </a:cubicBezTo>
                  <a:lnTo>
                    <a:pt x="388" y="848"/>
                  </a:lnTo>
                  <a:cubicBezTo>
                    <a:pt x="387" y="848"/>
                    <a:pt x="386" y="848"/>
                    <a:pt x="385" y="848"/>
                  </a:cubicBezTo>
                  <a:close/>
                </a:path>
              </a:pathLst>
            </a:custGeom>
            <a:grpFill/>
            <a:ln w="3175">
              <a:noFill/>
            </a:ln>
          </p:spPr>
          <p:txBody>
            <a:bodyPr vert="horz" wrap="square" lIns="91440" tIns="45720" rIns="91440" bIns="45720" numCol="1" anchor="t" anchorCtr="0" compatLnSpc="1"/>
            <a:lstStyle/>
            <a:p>
              <a:endParaRPr lang="zh-CN" altLang="en-US">
                <a:solidFill>
                  <a:srgbClr val="C4261D"/>
                </a:solidFill>
              </a:endParaRPr>
            </a:p>
          </p:txBody>
        </p:sp>
        <p:sp>
          <p:nvSpPr>
            <p:cNvPr id="16" name="Freeform 6">
              <a:extLst>
                <a:ext uri="{FF2B5EF4-FFF2-40B4-BE49-F238E27FC236}">
                  <a16:creationId xmlns:a16="http://schemas.microsoft.com/office/drawing/2014/main" id="{1DF102B4-41F8-4FC6-A8BE-74CFEFD1CA38}"/>
                </a:ext>
              </a:extLst>
            </p:cNvPr>
            <p:cNvSpPr>
              <a:spLocks noEditPoints="1"/>
            </p:cNvSpPr>
            <p:nvPr/>
          </p:nvSpPr>
          <p:spPr bwMode="auto">
            <a:xfrm>
              <a:off x="7772329" y="-1123557"/>
              <a:ext cx="465708" cy="472063"/>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17" name="PA_组合 8">
            <a:extLst>
              <a:ext uri="{FF2B5EF4-FFF2-40B4-BE49-F238E27FC236}">
                <a16:creationId xmlns:a16="http://schemas.microsoft.com/office/drawing/2014/main" id="{92E00EF2-82E8-41FC-8E29-E25BEF5CA2BB}"/>
              </a:ext>
            </a:extLst>
          </p:cNvPr>
          <p:cNvGrpSpPr/>
          <p:nvPr>
            <p:custDataLst>
              <p:tags r:id="rId5"/>
            </p:custDataLst>
          </p:nvPr>
        </p:nvGrpSpPr>
        <p:grpSpPr>
          <a:xfrm>
            <a:off x="5847584" y="5882206"/>
            <a:ext cx="342636" cy="347492"/>
            <a:chOff x="10019977" y="-551766"/>
            <a:chExt cx="2093913" cy="2122488"/>
          </a:xfrm>
          <a:solidFill>
            <a:schemeClr val="bg1">
              <a:lumMod val="65000"/>
            </a:schemeClr>
          </a:solidFill>
        </p:grpSpPr>
        <p:sp>
          <p:nvSpPr>
            <p:cNvPr id="18" name="Freeform 6">
              <a:extLst>
                <a:ext uri="{FF2B5EF4-FFF2-40B4-BE49-F238E27FC236}">
                  <a16:creationId xmlns:a16="http://schemas.microsoft.com/office/drawing/2014/main" id="{24DFF5CA-EDD6-40BF-843E-DE4C7D7A1653}"/>
                </a:ext>
              </a:extLst>
            </p:cNvPr>
            <p:cNvSpPr>
              <a:spLocks noEditPoints="1"/>
            </p:cNvSpPr>
            <p:nvPr/>
          </p:nvSpPr>
          <p:spPr bwMode="auto">
            <a:xfrm>
              <a:off x="10019977" y="-5517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noFill/>
            </a:ln>
          </p:spPr>
          <p:txBody>
            <a:bodyPr vert="horz" wrap="square" lIns="91440" tIns="45720" rIns="91440" bIns="45720" numCol="1" anchor="t" anchorCtr="0" compatLnSpc="1"/>
            <a:lstStyle/>
            <a:p>
              <a:endParaRPr lang="zh-CN" altLang="en-US">
                <a:solidFill>
                  <a:srgbClr val="2DB6B9"/>
                </a:solidFill>
              </a:endParaRPr>
            </a:p>
          </p:txBody>
        </p:sp>
        <p:sp>
          <p:nvSpPr>
            <p:cNvPr id="19" name="Freeform 6">
              <a:extLst>
                <a:ext uri="{FF2B5EF4-FFF2-40B4-BE49-F238E27FC236}">
                  <a16:creationId xmlns:a16="http://schemas.microsoft.com/office/drawing/2014/main" id="{742D9E51-4B9A-47A8-8B89-1E66B6AABA52}"/>
                </a:ext>
              </a:extLst>
            </p:cNvPr>
            <p:cNvSpPr>
              <a:spLocks noEditPoints="1"/>
            </p:cNvSpPr>
            <p:nvPr/>
          </p:nvSpPr>
          <p:spPr bwMode="auto">
            <a:xfrm>
              <a:off x="10357957" y="-215900"/>
              <a:ext cx="1417952" cy="1401540"/>
            </a:xfrm>
            <a:custGeom>
              <a:avLst/>
              <a:gdLst>
                <a:gd name="T0" fmla="*/ 675 w 1848"/>
                <a:gd name="T1" fmla="*/ 126 h 1848"/>
                <a:gd name="T2" fmla="*/ 286 w 1848"/>
                <a:gd name="T3" fmla="*/ 287 h 1848"/>
                <a:gd name="T4" fmla="*/ 126 w 1848"/>
                <a:gd name="T5" fmla="*/ 675 h 1848"/>
                <a:gd name="T6" fmla="*/ 286 w 1848"/>
                <a:gd name="T7" fmla="*/ 1064 h 1848"/>
                <a:gd name="T8" fmla="*/ 675 w 1848"/>
                <a:gd name="T9" fmla="*/ 1225 h 1848"/>
                <a:gd name="T10" fmla="*/ 1063 w 1848"/>
                <a:gd name="T11" fmla="*/ 1064 h 1848"/>
                <a:gd name="T12" fmla="*/ 1063 w 1848"/>
                <a:gd name="T13" fmla="*/ 287 h 1848"/>
                <a:gd name="T14" fmla="*/ 675 w 1848"/>
                <a:gd name="T15" fmla="*/ 126 h 1848"/>
                <a:gd name="T16" fmla="*/ 675 w 1848"/>
                <a:gd name="T17" fmla="*/ 1350 h 1848"/>
                <a:gd name="T18" fmla="*/ 198 w 1848"/>
                <a:gd name="T19" fmla="*/ 1153 h 1848"/>
                <a:gd name="T20" fmla="*/ 0 w 1848"/>
                <a:gd name="T21" fmla="*/ 675 h 1848"/>
                <a:gd name="T22" fmla="*/ 198 w 1848"/>
                <a:gd name="T23" fmla="*/ 198 h 1848"/>
                <a:gd name="T24" fmla="*/ 675 w 1848"/>
                <a:gd name="T25" fmla="*/ 0 h 1848"/>
                <a:gd name="T26" fmla="*/ 1152 w 1848"/>
                <a:gd name="T27" fmla="*/ 198 h 1848"/>
                <a:gd name="T28" fmla="*/ 1152 w 1848"/>
                <a:gd name="T29" fmla="*/ 1153 h 1848"/>
                <a:gd name="T30" fmla="*/ 675 w 1848"/>
                <a:gd name="T31" fmla="*/ 1350 h 1848"/>
                <a:gd name="T32" fmla="*/ 1261 w 1848"/>
                <a:gd name="T33" fmla="*/ 1068 h 1848"/>
                <a:gd name="T34" fmla="*/ 1261 w 1848"/>
                <a:gd name="T35" fmla="*/ 1153 h 1848"/>
                <a:gd name="T36" fmla="*/ 1153 w 1848"/>
                <a:gd name="T37" fmla="*/ 1261 h 1848"/>
                <a:gd name="T38" fmla="*/ 1067 w 1848"/>
                <a:gd name="T39" fmla="*/ 1261 h 1848"/>
                <a:gd name="T40" fmla="*/ 1063 w 1848"/>
                <a:gd name="T41" fmla="*/ 1257 h 1848"/>
                <a:gd name="T42" fmla="*/ 1063 w 1848"/>
                <a:gd name="T43" fmla="*/ 1172 h 1848"/>
                <a:gd name="T44" fmla="*/ 1171 w 1848"/>
                <a:gd name="T45" fmla="*/ 1064 h 1848"/>
                <a:gd name="T46" fmla="*/ 1257 w 1848"/>
                <a:gd name="T47" fmla="*/ 1064 h 1848"/>
                <a:gd name="T48" fmla="*/ 1261 w 1848"/>
                <a:gd name="T49" fmla="*/ 1068 h 1848"/>
                <a:gd name="T50" fmla="*/ 1401 w 1848"/>
                <a:gd name="T51" fmla="*/ 1250 h 1848"/>
                <a:gd name="T52" fmla="*/ 1401 w 1848"/>
                <a:gd name="T53" fmla="*/ 1401 h 1848"/>
                <a:gd name="T54" fmla="*/ 1250 w 1848"/>
                <a:gd name="T55" fmla="*/ 1401 h 1848"/>
                <a:gd name="T56" fmla="*/ 1250 w 1848"/>
                <a:gd name="T57" fmla="*/ 1250 h 1848"/>
                <a:gd name="T58" fmla="*/ 1401 w 1848"/>
                <a:gd name="T59" fmla="*/ 1250 h 1848"/>
                <a:gd name="T60" fmla="*/ 1827 w 1848"/>
                <a:gd name="T61" fmla="*/ 1655 h 1848"/>
                <a:gd name="T62" fmla="*/ 1823 w 1848"/>
                <a:gd name="T63" fmla="*/ 1736 h 1848"/>
                <a:gd name="T64" fmla="*/ 1736 w 1848"/>
                <a:gd name="T65" fmla="*/ 1823 h 1848"/>
                <a:gd name="T66" fmla="*/ 1654 w 1848"/>
                <a:gd name="T67" fmla="*/ 1827 h 1848"/>
                <a:gd name="T68" fmla="*/ 1396 w 1848"/>
                <a:gd name="T69" fmla="*/ 1569 h 1848"/>
                <a:gd name="T70" fmla="*/ 1400 w 1848"/>
                <a:gd name="T71" fmla="*/ 1487 h 1848"/>
                <a:gd name="T72" fmla="*/ 1487 w 1848"/>
                <a:gd name="T73" fmla="*/ 1400 h 1848"/>
                <a:gd name="T74" fmla="*/ 1568 w 1848"/>
                <a:gd name="T75" fmla="*/ 1396 h 1848"/>
                <a:gd name="T76" fmla="*/ 1827 w 1848"/>
                <a:gd name="T77" fmla="*/ 1655 h 1848"/>
                <a:gd name="T78" fmla="*/ 675 w 1848"/>
                <a:gd name="T79" fmla="*/ 270 h 1848"/>
                <a:gd name="T80" fmla="*/ 389 w 1848"/>
                <a:gd name="T81" fmla="*/ 389 h 1848"/>
                <a:gd name="T82" fmla="*/ 270 w 1848"/>
                <a:gd name="T83" fmla="*/ 675 h 1848"/>
                <a:gd name="T84" fmla="*/ 389 w 1848"/>
                <a:gd name="T85" fmla="*/ 962 h 1848"/>
                <a:gd name="T86" fmla="*/ 675 w 1848"/>
                <a:gd name="T87" fmla="*/ 1080 h 1848"/>
                <a:gd name="T88" fmla="*/ 961 w 1848"/>
                <a:gd name="T89" fmla="*/ 962 h 1848"/>
                <a:gd name="T90" fmla="*/ 961 w 1848"/>
                <a:gd name="T91" fmla="*/ 389 h 1848"/>
                <a:gd name="T92" fmla="*/ 675 w 1848"/>
                <a:gd name="T93" fmla="*/ 270 h 1848"/>
                <a:gd name="T94" fmla="*/ 675 w 1848"/>
                <a:gd name="T95" fmla="*/ 1164 h 1848"/>
                <a:gd name="T96" fmla="*/ 329 w 1848"/>
                <a:gd name="T97" fmla="*/ 1021 h 1848"/>
                <a:gd name="T98" fmla="*/ 186 w 1848"/>
                <a:gd name="T99" fmla="*/ 675 h 1848"/>
                <a:gd name="T100" fmla="*/ 329 w 1848"/>
                <a:gd name="T101" fmla="*/ 330 h 1848"/>
                <a:gd name="T102" fmla="*/ 675 w 1848"/>
                <a:gd name="T103" fmla="*/ 187 h 1848"/>
                <a:gd name="T104" fmla="*/ 1021 w 1848"/>
                <a:gd name="T105" fmla="*/ 330 h 1848"/>
                <a:gd name="T106" fmla="*/ 1021 w 1848"/>
                <a:gd name="T107" fmla="*/ 1021 h 1848"/>
                <a:gd name="T108" fmla="*/ 675 w 1848"/>
                <a:gd name="T109" fmla="*/ 1164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8" h="1848">
                  <a:moveTo>
                    <a:pt x="675" y="126"/>
                  </a:moveTo>
                  <a:cubicBezTo>
                    <a:pt x="528" y="126"/>
                    <a:pt x="390" y="183"/>
                    <a:pt x="286" y="287"/>
                  </a:cubicBezTo>
                  <a:cubicBezTo>
                    <a:pt x="183" y="391"/>
                    <a:pt x="126" y="529"/>
                    <a:pt x="126" y="675"/>
                  </a:cubicBezTo>
                  <a:cubicBezTo>
                    <a:pt x="126" y="822"/>
                    <a:pt x="183" y="960"/>
                    <a:pt x="286" y="1064"/>
                  </a:cubicBezTo>
                  <a:cubicBezTo>
                    <a:pt x="390" y="1168"/>
                    <a:pt x="528" y="1225"/>
                    <a:pt x="675" y="1225"/>
                  </a:cubicBezTo>
                  <a:cubicBezTo>
                    <a:pt x="822" y="1225"/>
                    <a:pt x="960" y="1168"/>
                    <a:pt x="1063" y="1064"/>
                  </a:cubicBezTo>
                  <a:cubicBezTo>
                    <a:pt x="1278" y="850"/>
                    <a:pt x="1278" y="501"/>
                    <a:pt x="1063" y="287"/>
                  </a:cubicBezTo>
                  <a:cubicBezTo>
                    <a:pt x="960" y="183"/>
                    <a:pt x="822" y="126"/>
                    <a:pt x="675" y="126"/>
                  </a:cubicBezTo>
                  <a:close/>
                  <a:moveTo>
                    <a:pt x="675" y="1350"/>
                  </a:moveTo>
                  <a:cubicBezTo>
                    <a:pt x="495" y="1350"/>
                    <a:pt x="325" y="1280"/>
                    <a:pt x="198" y="1153"/>
                  </a:cubicBezTo>
                  <a:cubicBezTo>
                    <a:pt x="70" y="1025"/>
                    <a:pt x="0" y="856"/>
                    <a:pt x="0" y="675"/>
                  </a:cubicBezTo>
                  <a:cubicBezTo>
                    <a:pt x="0" y="495"/>
                    <a:pt x="70" y="326"/>
                    <a:pt x="198" y="198"/>
                  </a:cubicBezTo>
                  <a:cubicBezTo>
                    <a:pt x="325" y="71"/>
                    <a:pt x="495" y="0"/>
                    <a:pt x="675" y="0"/>
                  </a:cubicBezTo>
                  <a:cubicBezTo>
                    <a:pt x="855" y="0"/>
                    <a:pt x="1025" y="71"/>
                    <a:pt x="1152" y="198"/>
                  </a:cubicBezTo>
                  <a:cubicBezTo>
                    <a:pt x="1415" y="461"/>
                    <a:pt x="1415" y="889"/>
                    <a:pt x="1152" y="1153"/>
                  </a:cubicBezTo>
                  <a:cubicBezTo>
                    <a:pt x="1025" y="1280"/>
                    <a:pt x="855" y="1350"/>
                    <a:pt x="675" y="1350"/>
                  </a:cubicBezTo>
                  <a:close/>
                  <a:moveTo>
                    <a:pt x="1261" y="1068"/>
                  </a:moveTo>
                  <a:cubicBezTo>
                    <a:pt x="1284" y="1091"/>
                    <a:pt x="1284" y="1130"/>
                    <a:pt x="1261" y="1153"/>
                  </a:cubicBezTo>
                  <a:lnTo>
                    <a:pt x="1153" y="1261"/>
                  </a:lnTo>
                  <a:cubicBezTo>
                    <a:pt x="1129" y="1285"/>
                    <a:pt x="1091" y="1285"/>
                    <a:pt x="1067" y="1261"/>
                  </a:cubicBezTo>
                  <a:lnTo>
                    <a:pt x="1063" y="1257"/>
                  </a:lnTo>
                  <a:cubicBezTo>
                    <a:pt x="1040" y="1234"/>
                    <a:pt x="1040" y="1195"/>
                    <a:pt x="1063" y="1172"/>
                  </a:cubicBezTo>
                  <a:lnTo>
                    <a:pt x="1171" y="1064"/>
                  </a:lnTo>
                  <a:cubicBezTo>
                    <a:pt x="1195" y="1040"/>
                    <a:pt x="1233" y="1040"/>
                    <a:pt x="1257" y="1064"/>
                  </a:cubicBezTo>
                  <a:lnTo>
                    <a:pt x="1261" y="1068"/>
                  </a:lnTo>
                  <a:close/>
                  <a:moveTo>
                    <a:pt x="1401" y="1250"/>
                  </a:moveTo>
                  <a:cubicBezTo>
                    <a:pt x="1442" y="1292"/>
                    <a:pt x="1442" y="1359"/>
                    <a:pt x="1401" y="1401"/>
                  </a:cubicBezTo>
                  <a:cubicBezTo>
                    <a:pt x="1359" y="1443"/>
                    <a:pt x="1291" y="1443"/>
                    <a:pt x="1250" y="1401"/>
                  </a:cubicBezTo>
                  <a:cubicBezTo>
                    <a:pt x="1208" y="1359"/>
                    <a:pt x="1208" y="1292"/>
                    <a:pt x="1250" y="1250"/>
                  </a:cubicBezTo>
                  <a:cubicBezTo>
                    <a:pt x="1291" y="1208"/>
                    <a:pt x="1359" y="1208"/>
                    <a:pt x="1401" y="1250"/>
                  </a:cubicBezTo>
                  <a:close/>
                  <a:moveTo>
                    <a:pt x="1827" y="1655"/>
                  </a:moveTo>
                  <a:cubicBezTo>
                    <a:pt x="1848" y="1676"/>
                    <a:pt x="1846" y="1713"/>
                    <a:pt x="1823" y="1736"/>
                  </a:cubicBezTo>
                  <a:lnTo>
                    <a:pt x="1736" y="1823"/>
                  </a:lnTo>
                  <a:cubicBezTo>
                    <a:pt x="1713" y="1847"/>
                    <a:pt x="1676" y="1848"/>
                    <a:pt x="1654" y="1827"/>
                  </a:cubicBezTo>
                  <a:lnTo>
                    <a:pt x="1396" y="1569"/>
                  </a:lnTo>
                  <a:cubicBezTo>
                    <a:pt x="1375" y="1547"/>
                    <a:pt x="1376" y="1511"/>
                    <a:pt x="1400" y="1487"/>
                  </a:cubicBezTo>
                  <a:lnTo>
                    <a:pt x="1487" y="1400"/>
                  </a:lnTo>
                  <a:cubicBezTo>
                    <a:pt x="1510" y="1377"/>
                    <a:pt x="1547" y="1375"/>
                    <a:pt x="1568" y="1396"/>
                  </a:cubicBezTo>
                  <a:lnTo>
                    <a:pt x="1827" y="1655"/>
                  </a:lnTo>
                  <a:close/>
                  <a:moveTo>
                    <a:pt x="675" y="270"/>
                  </a:moveTo>
                  <a:cubicBezTo>
                    <a:pt x="567" y="270"/>
                    <a:pt x="465" y="312"/>
                    <a:pt x="389" y="389"/>
                  </a:cubicBezTo>
                  <a:cubicBezTo>
                    <a:pt x="312" y="465"/>
                    <a:pt x="270" y="567"/>
                    <a:pt x="270" y="675"/>
                  </a:cubicBezTo>
                  <a:cubicBezTo>
                    <a:pt x="270" y="783"/>
                    <a:pt x="312" y="885"/>
                    <a:pt x="389" y="962"/>
                  </a:cubicBezTo>
                  <a:cubicBezTo>
                    <a:pt x="465" y="1038"/>
                    <a:pt x="567" y="1080"/>
                    <a:pt x="675" y="1080"/>
                  </a:cubicBezTo>
                  <a:cubicBezTo>
                    <a:pt x="783" y="1080"/>
                    <a:pt x="885" y="1038"/>
                    <a:pt x="961" y="962"/>
                  </a:cubicBezTo>
                  <a:cubicBezTo>
                    <a:pt x="1119" y="804"/>
                    <a:pt x="1119" y="547"/>
                    <a:pt x="961" y="389"/>
                  </a:cubicBezTo>
                  <a:cubicBezTo>
                    <a:pt x="885" y="312"/>
                    <a:pt x="783" y="270"/>
                    <a:pt x="675" y="270"/>
                  </a:cubicBezTo>
                  <a:close/>
                  <a:moveTo>
                    <a:pt x="675" y="1164"/>
                  </a:moveTo>
                  <a:cubicBezTo>
                    <a:pt x="544" y="1164"/>
                    <a:pt x="422" y="1113"/>
                    <a:pt x="329" y="1021"/>
                  </a:cubicBezTo>
                  <a:cubicBezTo>
                    <a:pt x="237" y="929"/>
                    <a:pt x="186" y="806"/>
                    <a:pt x="186" y="675"/>
                  </a:cubicBezTo>
                  <a:cubicBezTo>
                    <a:pt x="186" y="545"/>
                    <a:pt x="237" y="422"/>
                    <a:pt x="329" y="330"/>
                  </a:cubicBezTo>
                  <a:cubicBezTo>
                    <a:pt x="422" y="237"/>
                    <a:pt x="544" y="187"/>
                    <a:pt x="675" y="187"/>
                  </a:cubicBezTo>
                  <a:cubicBezTo>
                    <a:pt x="806" y="187"/>
                    <a:pt x="928" y="237"/>
                    <a:pt x="1021" y="330"/>
                  </a:cubicBezTo>
                  <a:cubicBezTo>
                    <a:pt x="1211" y="520"/>
                    <a:pt x="1211" y="830"/>
                    <a:pt x="1021" y="1021"/>
                  </a:cubicBezTo>
                  <a:cubicBezTo>
                    <a:pt x="928" y="1113"/>
                    <a:pt x="806" y="1164"/>
                    <a:pt x="675" y="1164"/>
                  </a:cubicBezTo>
                  <a:close/>
                </a:path>
              </a:pathLst>
            </a:custGeom>
            <a:grpFill/>
            <a:ln w="3175">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20" name="PA_组合 11">
            <a:extLst>
              <a:ext uri="{FF2B5EF4-FFF2-40B4-BE49-F238E27FC236}">
                <a16:creationId xmlns:a16="http://schemas.microsoft.com/office/drawing/2014/main" id="{5830AAA5-C848-4418-A32B-82E064B708B9}"/>
              </a:ext>
            </a:extLst>
          </p:cNvPr>
          <p:cNvGrpSpPr/>
          <p:nvPr>
            <p:custDataLst>
              <p:tags r:id="rId6"/>
            </p:custDataLst>
          </p:nvPr>
        </p:nvGrpSpPr>
        <p:grpSpPr>
          <a:xfrm>
            <a:off x="6446677" y="5882206"/>
            <a:ext cx="342636" cy="347492"/>
            <a:chOff x="2317849" y="-1212230"/>
            <a:chExt cx="2093913" cy="2122488"/>
          </a:xfrm>
          <a:solidFill>
            <a:schemeClr val="bg1">
              <a:lumMod val="65000"/>
            </a:schemeClr>
          </a:solidFill>
        </p:grpSpPr>
        <p:sp>
          <p:nvSpPr>
            <p:cNvPr id="21" name="Freeform 6">
              <a:extLst>
                <a:ext uri="{FF2B5EF4-FFF2-40B4-BE49-F238E27FC236}">
                  <a16:creationId xmlns:a16="http://schemas.microsoft.com/office/drawing/2014/main" id="{6642D17A-20DF-4F83-B2D3-4333BA5A1EFC}"/>
                </a:ext>
              </a:extLst>
            </p:cNvPr>
            <p:cNvSpPr>
              <a:spLocks noEditPoints="1"/>
            </p:cNvSpPr>
            <p:nvPr/>
          </p:nvSpPr>
          <p:spPr bwMode="auto">
            <a:xfrm>
              <a:off x="2317849" y="-121223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noFill/>
            </a:ln>
          </p:spPr>
          <p:txBody>
            <a:bodyPr vert="horz" wrap="square" lIns="91440" tIns="45720" rIns="91440" bIns="45720" numCol="1" anchor="t" anchorCtr="0" compatLnSpc="1"/>
            <a:lstStyle/>
            <a:p>
              <a:endParaRPr lang="zh-CN" altLang="en-US">
                <a:solidFill>
                  <a:srgbClr val="2DB6B9"/>
                </a:solidFill>
              </a:endParaRPr>
            </a:p>
          </p:txBody>
        </p:sp>
        <p:sp>
          <p:nvSpPr>
            <p:cNvPr id="22" name="Freeform 7">
              <a:extLst>
                <a:ext uri="{FF2B5EF4-FFF2-40B4-BE49-F238E27FC236}">
                  <a16:creationId xmlns:a16="http://schemas.microsoft.com/office/drawing/2014/main" id="{F8C0D1EC-677A-4E18-AA5E-0BC9B98B9F39}"/>
                </a:ext>
              </a:extLst>
            </p:cNvPr>
            <p:cNvSpPr>
              <a:spLocks noEditPoints="1"/>
            </p:cNvSpPr>
            <p:nvPr/>
          </p:nvSpPr>
          <p:spPr bwMode="auto">
            <a:xfrm>
              <a:off x="2723116" y="-1037197"/>
              <a:ext cx="1283378" cy="1723206"/>
            </a:xfrm>
            <a:custGeom>
              <a:avLst/>
              <a:gdLst>
                <a:gd name="T0" fmla="*/ 337 w 1669"/>
                <a:gd name="T1" fmla="*/ 844 h 2273"/>
                <a:gd name="T2" fmla="*/ 513 w 1669"/>
                <a:gd name="T3" fmla="*/ 1259 h 2273"/>
                <a:gd name="T4" fmla="*/ 656 w 1669"/>
                <a:gd name="T5" fmla="*/ 1590 h 2273"/>
                <a:gd name="T6" fmla="*/ 978 w 1669"/>
                <a:gd name="T7" fmla="*/ 1600 h 2273"/>
                <a:gd name="T8" fmla="*/ 1049 w 1669"/>
                <a:gd name="T9" fmla="*/ 1467 h 2273"/>
                <a:gd name="T10" fmla="*/ 1229 w 1669"/>
                <a:gd name="T11" fmla="*/ 1135 h 2273"/>
                <a:gd name="T12" fmla="*/ 835 w 1669"/>
                <a:gd name="T13" fmla="*/ 346 h 2273"/>
                <a:gd name="T14" fmla="*/ 691 w 1669"/>
                <a:gd name="T15" fmla="*/ 1704 h 2273"/>
                <a:gd name="T16" fmla="*/ 528 w 1669"/>
                <a:gd name="T17" fmla="*/ 1515 h 2273"/>
                <a:gd name="T18" fmla="*/ 354 w 1669"/>
                <a:gd name="T19" fmla="*/ 1192 h 2273"/>
                <a:gd name="T20" fmla="*/ 835 w 1669"/>
                <a:gd name="T21" fmla="*/ 242 h 2273"/>
                <a:gd name="T22" fmla="*/ 1316 w 1669"/>
                <a:gd name="T23" fmla="*/ 1192 h 2273"/>
                <a:gd name="T24" fmla="*/ 1142 w 1669"/>
                <a:gd name="T25" fmla="*/ 1515 h 2273"/>
                <a:gd name="T26" fmla="*/ 978 w 1669"/>
                <a:gd name="T27" fmla="*/ 1704 h 2273"/>
                <a:gd name="T28" fmla="*/ 597 w 1669"/>
                <a:gd name="T29" fmla="*/ 2037 h 2273"/>
                <a:gd name="T30" fmla="*/ 1002 w 1669"/>
                <a:gd name="T31" fmla="*/ 2115 h 2273"/>
                <a:gd name="T32" fmla="*/ 1002 w 1669"/>
                <a:gd name="T33" fmla="*/ 1960 h 2273"/>
                <a:gd name="T34" fmla="*/ 645 w 1669"/>
                <a:gd name="T35" fmla="*/ 2086 h 2273"/>
                <a:gd name="T36" fmla="*/ 1033 w 1669"/>
                <a:gd name="T37" fmla="*/ 2086 h 2273"/>
                <a:gd name="T38" fmla="*/ 1081 w 1669"/>
                <a:gd name="T39" fmla="*/ 2037 h 2273"/>
                <a:gd name="T40" fmla="*/ 597 w 1669"/>
                <a:gd name="T41" fmla="*/ 1795 h 2273"/>
                <a:gd name="T42" fmla="*/ 1081 w 1669"/>
                <a:gd name="T43" fmla="*/ 2037 h 2273"/>
                <a:gd name="T44" fmla="*/ 1077 w 1669"/>
                <a:gd name="T45" fmla="*/ 949 h 2273"/>
                <a:gd name="T46" fmla="*/ 914 w 1669"/>
                <a:gd name="T47" fmla="*/ 1113 h 2273"/>
                <a:gd name="T48" fmla="*/ 756 w 1669"/>
                <a:gd name="T49" fmla="*/ 1113 h 2273"/>
                <a:gd name="T50" fmla="*/ 592 w 1669"/>
                <a:gd name="T51" fmla="*/ 949 h 2273"/>
                <a:gd name="T52" fmla="*/ 592 w 1669"/>
                <a:gd name="T53" fmla="*/ 791 h 2273"/>
                <a:gd name="T54" fmla="*/ 756 w 1669"/>
                <a:gd name="T55" fmla="*/ 628 h 2273"/>
                <a:gd name="T56" fmla="*/ 914 w 1669"/>
                <a:gd name="T57" fmla="*/ 628 h 2273"/>
                <a:gd name="T58" fmla="*/ 1077 w 1669"/>
                <a:gd name="T59" fmla="*/ 791 h 2273"/>
                <a:gd name="T60" fmla="*/ 1604 w 1669"/>
                <a:gd name="T61" fmla="*/ 768 h 2273"/>
                <a:gd name="T62" fmla="*/ 1518 w 1669"/>
                <a:gd name="T63" fmla="*/ 844 h 2273"/>
                <a:gd name="T64" fmla="*/ 1604 w 1669"/>
                <a:gd name="T65" fmla="*/ 893 h 2273"/>
                <a:gd name="T66" fmla="*/ 1604 w 1669"/>
                <a:gd name="T67" fmla="*/ 768 h 2273"/>
                <a:gd name="T68" fmla="*/ 1421 w 1669"/>
                <a:gd name="T69" fmla="*/ 336 h 2273"/>
                <a:gd name="T70" fmla="*/ 1332 w 1669"/>
                <a:gd name="T71" fmla="*/ 247 h 2273"/>
                <a:gd name="T72" fmla="*/ 1356 w 1669"/>
                <a:gd name="T73" fmla="*/ 400 h 2273"/>
                <a:gd name="T74" fmla="*/ 895 w 1669"/>
                <a:gd name="T75" fmla="*/ 161 h 2273"/>
                <a:gd name="T76" fmla="*/ 833 w 1669"/>
                <a:gd name="T77" fmla="*/ 0 h 2273"/>
                <a:gd name="T78" fmla="*/ 771 w 1669"/>
                <a:gd name="T79" fmla="*/ 161 h 2273"/>
                <a:gd name="T80" fmla="*/ 307 w 1669"/>
                <a:gd name="T81" fmla="*/ 408 h 2273"/>
                <a:gd name="T82" fmla="*/ 334 w 1669"/>
                <a:gd name="T83" fmla="*/ 258 h 2273"/>
                <a:gd name="T84" fmla="*/ 245 w 1669"/>
                <a:gd name="T85" fmla="*/ 346 h 2273"/>
                <a:gd name="T86" fmla="*/ 149 w 1669"/>
                <a:gd name="T87" fmla="*/ 844 h 2273"/>
                <a:gd name="T88" fmla="*/ 65 w 1669"/>
                <a:gd name="T89" fmla="*/ 768 h 2273"/>
                <a:gd name="T90" fmla="*/ 65 w 1669"/>
                <a:gd name="T91" fmla="*/ 893 h 2273"/>
                <a:gd name="T92" fmla="*/ 149 w 1669"/>
                <a:gd name="T93" fmla="*/ 844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9" h="2273">
                  <a:moveTo>
                    <a:pt x="835" y="346"/>
                  </a:moveTo>
                  <a:cubicBezTo>
                    <a:pt x="560" y="346"/>
                    <a:pt x="337" y="569"/>
                    <a:pt x="337" y="844"/>
                  </a:cubicBezTo>
                  <a:cubicBezTo>
                    <a:pt x="337" y="975"/>
                    <a:pt x="440" y="1133"/>
                    <a:pt x="441" y="1135"/>
                  </a:cubicBezTo>
                  <a:cubicBezTo>
                    <a:pt x="463" y="1168"/>
                    <a:pt x="495" y="1222"/>
                    <a:pt x="513" y="1259"/>
                  </a:cubicBezTo>
                  <a:lnTo>
                    <a:pt x="620" y="1467"/>
                  </a:lnTo>
                  <a:cubicBezTo>
                    <a:pt x="641" y="1507"/>
                    <a:pt x="656" y="1560"/>
                    <a:pt x="656" y="1590"/>
                  </a:cubicBezTo>
                  <a:cubicBezTo>
                    <a:pt x="657" y="1591"/>
                    <a:pt x="669" y="1600"/>
                    <a:pt x="691" y="1600"/>
                  </a:cubicBezTo>
                  <a:lnTo>
                    <a:pt x="978" y="1600"/>
                  </a:lnTo>
                  <a:cubicBezTo>
                    <a:pt x="1000" y="1600"/>
                    <a:pt x="1012" y="1591"/>
                    <a:pt x="1014" y="1588"/>
                  </a:cubicBezTo>
                  <a:cubicBezTo>
                    <a:pt x="1014" y="1560"/>
                    <a:pt x="1029" y="1507"/>
                    <a:pt x="1049" y="1467"/>
                  </a:cubicBezTo>
                  <a:lnTo>
                    <a:pt x="1157" y="1258"/>
                  </a:lnTo>
                  <a:cubicBezTo>
                    <a:pt x="1175" y="1223"/>
                    <a:pt x="1207" y="1168"/>
                    <a:pt x="1229" y="1135"/>
                  </a:cubicBezTo>
                  <a:cubicBezTo>
                    <a:pt x="1264" y="1080"/>
                    <a:pt x="1333" y="948"/>
                    <a:pt x="1333" y="844"/>
                  </a:cubicBezTo>
                  <a:cubicBezTo>
                    <a:pt x="1333" y="569"/>
                    <a:pt x="1109" y="346"/>
                    <a:pt x="835" y="346"/>
                  </a:cubicBezTo>
                  <a:close/>
                  <a:moveTo>
                    <a:pt x="978" y="1704"/>
                  </a:moveTo>
                  <a:lnTo>
                    <a:pt x="691" y="1704"/>
                  </a:lnTo>
                  <a:cubicBezTo>
                    <a:pt x="613" y="1704"/>
                    <a:pt x="552" y="1654"/>
                    <a:pt x="552" y="1590"/>
                  </a:cubicBezTo>
                  <a:cubicBezTo>
                    <a:pt x="552" y="1581"/>
                    <a:pt x="543" y="1546"/>
                    <a:pt x="528" y="1515"/>
                  </a:cubicBezTo>
                  <a:lnTo>
                    <a:pt x="420" y="1306"/>
                  </a:lnTo>
                  <a:cubicBezTo>
                    <a:pt x="404" y="1273"/>
                    <a:pt x="374" y="1222"/>
                    <a:pt x="354" y="1192"/>
                  </a:cubicBezTo>
                  <a:cubicBezTo>
                    <a:pt x="342" y="1173"/>
                    <a:pt x="233" y="1003"/>
                    <a:pt x="233" y="844"/>
                  </a:cubicBezTo>
                  <a:cubicBezTo>
                    <a:pt x="233" y="512"/>
                    <a:pt x="503" y="242"/>
                    <a:pt x="835" y="242"/>
                  </a:cubicBezTo>
                  <a:cubicBezTo>
                    <a:pt x="1167" y="242"/>
                    <a:pt x="1437" y="512"/>
                    <a:pt x="1437" y="844"/>
                  </a:cubicBezTo>
                  <a:cubicBezTo>
                    <a:pt x="1437" y="1003"/>
                    <a:pt x="1328" y="1173"/>
                    <a:pt x="1316" y="1192"/>
                  </a:cubicBezTo>
                  <a:cubicBezTo>
                    <a:pt x="1296" y="1222"/>
                    <a:pt x="1266" y="1274"/>
                    <a:pt x="1249" y="1306"/>
                  </a:cubicBezTo>
                  <a:lnTo>
                    <a:pt x="1142" y="1515"/>
                  </a:lnTo>
                  <a:cubicBezTo>
                    <a:pt x="1126" y="1546"/>
                    <a:pt x="1118" y="1581"/>
                    <a:pt x="1118" y="1590"/>
                  </a:cubicBezTo>
                  <a:cubicBezTo>
                    <a:pt x="1118" y="1654"/>
                    <a:pt x="1056" y="1704"/>
                    <a:pt x="978" y="1704"/>
                  </a:cubicBezTo>
                  <a:close/>
                  <a:moveTo>
                    <a:pt x="676" y="1960"/>
                  </a:moveTo>
                  <a:cubicBezTo>
                    <a:pt x="632" y="1960"/>
                    <a:pt x="597" y="1995"/>
                    <a:pt x="597" y="2037"/>
                  </a:cubicBezTo>
                  <a:cubicBezTo>
                    <a:pt x="597" y="2080"/>
                    <a:pt x="632" y="2115"/>
                    <a:pt x="676" y="2115"/>
                  </a:cubicBezTo>
                  <a:lnTo>
                    <a:pt x="1002" y="2115"/>
                  </a:lnTo>
                  <a:cubicBezTo>
                    <a:pt x="1046" y="2115"/>
                    <a:pt x="1081" y="2080"/>
                    <a:pt x="1081" y="2037"/>
                  </a:cubicBezTo>
                  <a:cubicBezTo>
                    <a:pt x="1081" y="1995"/>
                    <a:pt x="1046" y="1960"/>
                    <a:pt x="1002" y="1960"/>
                  </a:cubicBezTo>
                  <a:lnTo>
                    <a:pt x="676" y="1960"/>
                  </a:lnTo>
                  <a:close/>
                  <a:moveTo>
                    <a:pt x="645" y="2086"/>
                  </a:moveTo>
                  <a:cubicBezTo>
                    <a:pt x="649" y="2190"/>
                    <a:pt x="734" y="2273"/>
                    <a:pt x="839" y="2273"/>
                  </a:cubicBezTo>
                  <a:cubicBezTo>
                    <a:pt x="944" y="2273"/>
                    <a:pt x="1029" y="2190"/>
                    <a:pt x="1033" y="2086"/>
                  </a:cubicBezTo>
                  <a:lnTo>
                    <a:pt x="645" y="2086"/>
                  </a:lnTo>
                  <a:close/>
                  <a:moveTo>
                    <a:pt x="1081" y="2037"/>
                  </a:moveTo>
                  <a:lnTo>
                    <a:pt x="597" y="2037"/>
                  </a:lnTo>
                  <a:lnTo>
                    <a:pt x="597" y="1795"/>
                  </a:lnTo>
                  <a:lnTo>
                    <a:pt x="1081" y="1795"/>
                  </a:lnTo>
                  <a:lnTo>
                    <a:pt x="1081" y="2037"/>
                  </a:lnTo>
                  <a:close/>
                  <a:moveTo>
                    <a:pt x="1157" y="870"/>
                  </a:moveTo>
                  <a:cubicBezTo>
                    <a:pt x="1157" y="914"/>
                    <a:pt x="1121" y="949"/>
                    <a:pt x="1077" y="949"/>
                  </a:cubicBezTo>
                  <a:lnTo>
                    <a:pt x="914" y="949"/>
                  </a:lnTo>
                  <a:lnTo>
                    <a:pt x="914" y="1113"/>
                  </a:lnTo>
                  <a:cubicBezTo>
                    <a:pt x="914" y="1156"/>
                    <a:pt x="878" y="1192"/>
                    <a:pt x="835" y="1192"/>
                  </a:cubicBezTo>
                  <a:cubicBezTo>
                    <a:pt x="791" y="1192"/>
                    <a:pt x="756" y="1156"/>
                    <a:pt x="756" y="1113"/>
                  </a:cubicBezTo>
                  <a:lnTo>
                    <a:pt x="756" y="949"/>
                  </a:lnTo>
                  <a:lnTo>
                    <a:pt x="592" y="949"/>
                  </a:lnTo>
                  <a:cubicBezTo>
                    <a:pt x="549" y="949"/>
                    <a:pt x="513" y="914"/>
                    <a:pt x="513" y="870"/>
                  </a:cubicBezTo>
                  <a:cubicBezTo>
                    <a:pt x="513" y="827"/>
                    <a:pt x="549" y="791"/>
                    <a:pt x="592" y="791"/>
                  </a:cubicBezTo>
                  <a:lnTo>
                    <a:pt x="756" y="791"/>
                  </a:lnTo>
                  <a:lnTo>
                    <a:pt x="756" y="628"/>
                  </a:lnTo>
                  <a:cubicBezTo>
                    <a:pt x="756" y="584"/>
                    <a:pt x="791" y="548"/>
                    <a:pt x="835" y="548"/>
                  </a:cubicBezTo>
                  <a:cubicBezTo>
                    <a:pt x="878" y="548"/>
                    <a:pt x="914" y="584"/>
                    <a:pt x="914" y="628"/>
                  </a:cubicBezTo>
                  <a:lnTo>
                    <a:pt x="914" y="791"/>
                  </a:lnTo>
                  <a:lnTo>
                    <a:pt x="1077" y="791"/>
                  </a:lnTo>
                  <a:cubicBezTo>
                    <a:pt x="1121" y="791"/>
                    <a:pt x="1157" y="827"/>
                    <a:pt x="1157" y="870"/>
                  </a:cubicBezTo>
                  <a:close/>
                  <a:moveTo>
                    <a:pt x="1604" y="768"/>
                  </a:moveTo>
                  <a:lnTo>
                    <a:pt x="1514" y="768"/>
                  </a:lnTo>
                  <a:cubicBezTo>
                    <a:pt x="1517" y="793"/>
                    <a:pt x="1518" y="818"/>
                    <a:pt x="1518" y="844"/>
                  </a:cubicBezTo>
                  <a:cubicBezTo>
                    <a:pt x="1518" y="860"/>
                    <a:pt x="1517" y="877"/>
                    <a:pt x="1515" y="893"/>
                  </a:cubicBezTo>
                  <a:lnTo>
                    <a:pt x="1604" y="893"/>
                  </a:lnTo>
                  <a:cubicBezTo>
                    <a:pt x="1640" y="893"/>
                    <a:pt x="1669" y="865"/>
                    <a:pt x="1669" y="831"/>
                  </a:cubicBezTo>
                  <a:cubicBezTo>
                    <a:pt x="1669" y="796"/>
                    <a:pt x="1640" y="768"/>
                    <a:pt x="1604" y="768"/>
                  </a:cubicBezTo>
                  <a:close/>
                  <a:moveTo>
                    <a:pt x="1356" y="400"/>
                  </a:moveTo>
                  <a:lnTo>
                    <a:pt x="1421" y="336"/>
                  </a:lnTo>
                  <a:cubicBezTo>
                    <a:pt x="1446" y="310"/>
                    <a:pt x="1447" y="270"/>
                    <a:pt x="1423" y="245"/>
                  </a:cubicBezTo>
                  <a:cubicBezTo>
                    <a:pt x="1398" y="221"/>
                    <a:pt x="1358" y="222"/>
                    <a:pt x="1332" y="247"/>
                  </a:cubicBezTo>
                  <a:lnTo>
                    <a:pt x="1267" y="313"/>
                  </a:lnTo>
                  <a:cubicBezTo>
                    <a:pt x="1299" y="339"/>
                    <a:pt x="1329" y="368"/>
                    <a:pt x="1356" y="400"/>
                  </a:cubicBezTo>
                  <a:close/>
                  <a:moveTo>
                    <a:pt x="833" y="158"/>
                  </a:moveTo>
                  <a:cubicBezTo>
                    <a:pt x="854" y="158"/>
                    <a:pt x="875" y="160"/>
                    <a:pt x="895" y="161"/>
                  </a:cubicBezTo>
                  <a:lnTo>
                    <a:pt x="895" y="65"/>
                  </a:lnTo>
                  <a:cubicBezTo>
                    <a:pt x="895" y="29"/>
                    <a:pt x="867" y="0"/>
                    <a:pt x="833" y="0"/>
                  </a:cubicBezTo>
                  <a:cubicBezTo>
                    <a:pt x="799" y="0"/>
                    <a:pt x="771" y="29"/>
                    <a:pt x="771" y="65"/>
                  </a:cubicBezTo>
                  <a:lnTo>
                    <a:pt x="771" y="161"/>
                  </a:lnTo>
                  <a:cubicBezTo>
                    <a:pt x="791" y="160"/>
                    <a:pt x="812" y="158"/>
                    <a:pt x="833" y="158"/>
                  </a:cubicBezTo>
                  <a:close/>
                  <a:moveTo>
                    <a:pt x="307" y="408"/>
                  </a:moveTo>
                  <a:cubicBezTo>
                    <a:pt x="333" y="375"/>
                    <a:pt x="363" y="346"/>
                    <a:pt x="395" y="319"/>
                  </a:cubicBezTo>
                  <a:lnTo>
                    <a:pt x="334" y="258"/>
                  </a:lnTo>
                  <a:cubicBezTo>
                    <a:pt x="308" y="233"/>
                    <a:pt x="268" y="232"/>
                    <a:pt x="244" y="256"/>
                  </a:cubicBezTo>
                  <a:cubicBezTo>
                    <a:pt x="219" y="281"/>
                    <a:pt x="220" y="321"/>
                    <a:pt x="245" y="346"/>
                  </a:cubicBezTo>
                  <a:lnTo>
                    <a:pt x="307" y="408"/>
                  </a:lnTo>
                  <a:close/>
                  <a:moveTo>
                    <a:pt x="149" y="844"/>
                  </a:moveTo>
                  <a:cubicBezTo>
                    <a:pt x="149" y="818"/>
                    <a:pt x="151" y="793"/>
                    <a:pt x="154" y="768"/>
                  </a:cubicBezTo>
                  <a:lnTo>
                    <a:pt x="65" y="768"/>
                  </a:lnTo>
                  <a:cubicBezTo>
                    <a:pt x="29" y="768"/>
                    <a:pt x="0" y="796"/>
                    <a:pt x="0" y="831"/>
                  </a:cubicBezTo>
                  <a:cubicBezTo>
                    <a:pt x="0" y="865"/>
                    <a:pt x="29" y="893"/>
                    <a:pt x="65" y="893"/>
                  </a:cubicBezTo>
                  <a:lnTo>
                    <a:pt x="152" y="893"/>
                  </a:lnTo>
                  <a:cubicBezTo>
                    <a:pt x="151" y="877"/>
                    <a:pt x="149" y="860"/>
                    <a:pt x="149" y="844"/>
                  </a:cubicBezTo>
                  <a:close/>
                </a:path>
              </a:pathLst>
            </a:custGeom>
            <a:grpFill/>
            <a:ln w="3175">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23" name="PA_组合 14">
            <a:extLst>
              <a:ext uri="{FF2B5EF4-FFF2-40B4-BE49-F238E27FC236}">
                <a16:creationId xmlns:a16="http://schemas.microsoft.com/office/drawing/2014/main" id="{224A5C1B-5A77-402F-86F5-A4B38690A1DC}"/>
              </a:ext>
            </a:extLst>
          </p:cNvPr>
          <p:cNvGrpSpPr/>
          <p:nvPr>
            <p:custDataLst>
              <p:tags r:id="rId7"/>
            </p:custDataLst>
          </p:nvPr>
        </p:nvGrpSpPr>
        <p:grpSpPr>
          <a:xfrm>
            <a:off x="7067685" y="5882206"/>
            <a:ext cx="342636" cy="347492"/>
            <a:chOff x="4910385" y="-2248866"/>
            <a:chExt cx="2093913" cy="2122488"/>
          </a:xfrm>
          <a:solidFill>
            <a:schemeClr val="bg1">
              <a:lumMod val="65000"/>
            </a:schemeClr>
          </a:solidFill>
        </p:grpSpPr>
        <p:sp>
          <p:nvSpPr>
            <p:cNvPr id="24" name="Freeform 6">
              <a:extLst>
                <a:ext uri="{FF2B5EF4-FFF2-40B4-BE49-F238E27FC236}">
                  <a16:creationId xmlns:a16="http://schemas.microsoft.com/office/drawing/2014/main" id="{7ACA1774-1037-4078-8FB3-9541BA6EE790}"/>
                </a:ext>
              </a:extLst>
            </p:cNvPr>
            <p:cNvSpPr>
              <a:spLocks noEditPoints="1"/>
            </p:cNvSpPr>
            <p:nvPr/>
          </p:nvSpPr>
          <p:spPr bwMode="auto">
            <a:xfrm>
              <a:off x="4910385" y="-22488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noFill/>
            </a:ln>
          </p:spPr>
          <p:txBody>
            <a:bodyPr vert="horz" wrap="square" lIns="91440" tIns="45720" rIns="91440" bIns="45720" numCol="1" anchor="t" anchorCtr="0" compatLnSpc="1"/>
            <a:lstStyle/>
            <a:p>
              <a:endParaRPr lang="zh-CN" altLang="en-US">
                <a:solidFill>
                  <a:srgbClr val="2DB6B9"/>
                </a:solidFill>
              </a:endParaRPr>
            </a:p>
          </p:txBody>
        </p:sp>
        <p:sp>
          <p:nvSpPr>
            <p:cNvPr id="25" name="Freeform 5">
              <a:extLst>
                <a:ext uri="{FF2B5EF4-FFF2-40B4-BE49-F238E27FC236}">
                  <a16:creationId xmlns:a16="http://schemas.microsoft.com/office/drawing/2014/main" id="{1D7FCD4B-ECA4-4907-8309-EFCFBE0F4FD1}"/>
                </a:ext>
              </a:extLst>
            </p:cNvPr>
            <p:cNvSpPr>
              <a:spLocks noEditPoints="1"/>
            </p:cNvSpPr>
            <p:nvPr/>
          </p:nvSpPr>
          <p:spPr bwMode="auto">
            <a:xfrm>
              <a:off x="5341463" y="-1826020"/>
              <a:ext cx="1381847" cy="1227579"/>
            </a:xfrm>
            <a:custGeom>
              <a:avLst/>
              <a:gdLst>
                <a:gd name="T0" fmla="*/ 746 w 1802"/>
                <a:gd name="T1" fmla="*/ 524 h 1618"/>
                <a:gd name="T2" fmla="*/ 223 w 1802"/>
                <a:gd name="T3" fmla="*/ 599 h 1618"/>
                <a:gd name="T4" fmla="*/ 223 w 1802"/>
                <a:gd name="T5" fmla="*/ 383 h 1618"/>
                <a:gd name="T6" fmla="*/ 1059 w 1802"/>
                <a:gd name="T7" fmla="*/ 458 h 1618"/>
                <a:gd name="T8" fmla="*/ 223 w 1802"/>
                <a:gd name="T9" fmla="*/ 383 h 1618"/>
                <a:gd name="T10" fmla="*/ 1059 w 1802"/>
                <a:gd name="T11" fmla="*/ 241 h 1618"/>
                <a:gd name="T12" fmla="*/ 223 w 1802"/>
                <a:gd name="T13" fmla="*/ 317 h 1618"/>
                <a:gd name="T14" fmla="*/ 0 w 1802"/>
                <a:gd name="T15" fmla="*/ 1182 h 1618"/>
                <a:gd name="T16" fmla="*/ 202 w 1802"/>
                <a:gd name="T17" fmla="*/ 1455 h 1618"/>
                <a:gd name="T18" fmla="*/ 1283 w 1802"/>
                <a:gd name="T19" fmla="*/ 1548 h 1618"/>
                <a:gd name="T20" fmla="*/ 1198 w 1802"/>
                <a:gd name="T21" fmla="*/ 1219 h 1618"/>
                <a:gd name="T22" fmla="*/ 382 w 1802"/>
                <a:gd name="T23" fmla="*/ 1228 h 1618"/>
                <a:gd name="T24" fmla="*/ 298 w 1802"/>
                <a:gd name="T25" fmla="*/ 1320 h 1618"/>
                <a:gd name="T26" fmla="*/ 84 w 1802"/>
                <a:gd name="T27" fmla="*/ 1164 h 1618"/>
                <a:gd name="T28" fmla="*/ 1198 w 1802"/>
                <a:gd name="T29" fmla="*/ 85 h 1618"/>
                <a:gd name="T30" fmla="*/ 1283 w 1802"/>
                <a:gd name="T31" fmla="*/ 840 h 1618"/>
                <a:gd name="T32" fmla="*/ 0 w 1802"/>
                <a:gd name="T33" fmla="*/ 0 h 1618"/>
                <a:gd name="T34" fmla="*/ 302 w 1802"/>
                <a:gd name="T35" fmla="*/ 1398 h 1618"/>
                <a:gd name="T36" fmla="*/ 972 w 1802"/>
                <a:gd name="T37" fmla="*/ 1492 h 1618"/>
                <a:gd name="T38" fmla="*/ 302 w 1802"/>
                <a:gd name="T39" fmla="*/ 1398 h 1618"/>
                <a:gd name="T40" fmla="*/ 1442 w 1802"/>
                <a:gd name="T41" fmla="*/ 1062 h 1618"/>
                <a:gd name="T42" fmla="*/ 993 w 1802"/>
                <a:gd name="T43" fmla="*/ 851 h 1618"/>
                <a:gd name="T44" fmla="*/ 1783 w 1802"/>
                <a:gd name="T45" fmla="*/ 1547 h 1618"/>
                <a:gd name="T46" fmla="*/ 1604 w 1802"/>
                <a:gd name="T47" fmla="*/ 1057 h 1618"/>
                <a:gd name="T48" fmla="*/ 1387 w 1802"/>
                <a:gd name="T49" fmla="*/ 940 h 1618"/>
                <a:gd name="T50" fmla="*/ 1393 w 1802"/>
                <a:gd name="T51" fmla="*/ 863 h 1618"/>
                <a:gd name="T52" fmla="*/ 1333 w 1802"/>
                <a:gd name="T53" fmla="*/ 914 h 1618"/>
                <a:gd name="T54" fmla="*/ 1360 w 1802"/>
                <a:gd name="T55" fmla="*/ 951 h 1618"/>
                <a:gd name="T56" fmla="*/ 1549 w 1802"/>
                <a:gd name="T57" fmla="*/ 1082 h 1618"/>
                <a:gd name="T58" fmla="*/ 1681 w 1802"/>
                <a:gd name="T59" fmla="*/ 1321 h 1618"/>
                <a:gd name="T60" fmla="*/ 1572 w 1802"/>
                <a:gd name="T61" fmla="*/ 1171 h 1618"/>
                <a:gd name="T62" fmla="*/ 1270 w 1802"/>
                <a:gd name="T63" fmla="*/ 1253 h 1618"/>
                <a:gd name="T64" fmla="*/ 1696 w 1802"/>
                <a:gd name="T65" fmla="*/ 1610 h 1618"/>
                <a:gd name="T66" fmla="*/ 1069 w 1802"/>
                <a:gd name="T67" fmla="*/ 618 h 1618"/>
                <a:gd name="T68" fmla="*/ 823 w 1802"/>
                <a:gd name="T69" fmla="*/ 496 h 1618"/>
                <a:gd name="T70" fmla="*/ 1007 w 1802"/>
                <a:gd name="T71" fmla="*/ 661 h 1618"/>
                <a:gd name="T72" fmla="*/ 941 w 1802"/>
                <a:gd name="T73" fmla="*/ 716 h 1618"/>
                <a:gd name="T74" fmla="*/ 810 w 1802"/>
                <a:gd name="T75" fmla="*/ 507 h 1618"/>
                <a:gd name="T76" fmla="*/ 889 w 1802"/>
                <a:gd name="T77" fmla="*/ 770 h 1618"/>
                <a:gd name="T78" fmla="*/ 1111 w 1802"/>
                <a:gd name="T79" fmla="*/ 712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2" h="1618">
                  <a:moveTo>
                    <a:pt x="223" y="524"/>
                  </a:moveTo>
                  <a:lnTo>
                    <a:pt x="746" y="524"/>
                  </a:lnTo>
                  <a:lnTo>
                    <a:pt x="746" y="599"/>
                  </a:lnTo>
                  <a:lnTo>
                    <a:pt x="223" y="599"/>
                  </a:lnTo>
                  <a:lnTo>
                    <a:pt x="223" y="524"/>
                  </a:lnTo>
                  <a:close/>
                  <a:moveTo>
                    <a:pt x="223" y="383"/>
                  </a:moveTo>
                  <a:lnTo>
                    <a:pt x="1059" y="383"/>
                  </a:lnTo>
                  <a:lnTo>
                    <a:pt x="1059" y="458"/>
                  </a:lnTo>
                  <a:lnTo>
                    <a:pt x="223" y="458"/>
                  </a:lnTo>
                  <a:lnTo>
                    <a:pt x="223" y="383"/>
                  </a:lnTo>
                  <a:close/>
                  <a:moveTo>
                    <a:pt x="223" y="241"/>
                  </a:moveTo>
                  <a:lnTo>
                    <a:pt x="1059" y="241"/>
                  </a:lnTo>
                  <a:lnTo>
                    <a:pt x="1059" y="317"/>
                  </a:lnTo>
                  <a:lnTo>
                    <a:pt x="223" y="317"/>
                  </a:lnTo>
                  <a:lnTo>
                    <a:pt x="223" y="241"/>
                  </a:lnTo>
                  <a:close/>
                  <a:moveTo>
                    <a:pt x="0" y="1182"/>
                  </a:moveTo>
                  <a:cubicBezTo>
                    <a:pt x="0" y="1254"/>
                    <a:pt x="9" y="1311"/>
                    <a:pt x="54" y="1369"/>
                  </a:cubicBezTo>
                  <a:cubicBezTo>
                    <a:pt x="92" y="1419"/>
                    <a:pt x="140" y="1446"/>
                    <a:pt x="202" y="1455"/>
                  </a:cubicBezTo>
                  <a:lnTo>
                    <a:pt x="1206" y="1612"/>
                  </a:lnTo>
                  <a:cubicBezTo>
                    <a:pt x="1248" y="1618"/>
                    <a:pt x="1283" y="1590"/>
                    <a:pt x="1283" y="1548"/>
                  </a:cubicBezTo>
                  <a:lnTo>
                    <a:pt x="1283" y="1335"/>
                  </a:lnTo>
                  <a:cubicBezTo>
                    <a:pt x="1254" y="1299"/>
                    <a:pt x="1226" y="1259"/>
                    <a:pt x="1198" y="1219"/>
                  </a:cubicBezTo>
                  <a:lnTo>
                    <a:pt x="1198" y="1490"/>
                  </a:lnTo>
                  <a:lnTo>
                    <a:pt x="382" y="1228"/>
                  </a:lnTo>
                  <a:cubicBezTo>
                    <a:pt x="372" y="1225"/>
                    <a:pt x="361" y="1229"/>
                    <a:pt x="356" y="1239"/>
                  </a:cubicBezTo>
                  <a:cubicBezTo>
                    <a:pt x="339" y="1273"/>
                    <a:pt x="319" y="1304"/>
                    <a:pt x="298" y="1320"/>
                  </a:cubicBezTo>
                  <a:cubicBezTo>
                    <a:pt x="239" y="1366"/>
                    <a:pt x="166" y="1357"/>
                    <a:pt x="121" y="1299"/>
                  </a:cubicBezTo>
                  <a:cubicBezTo>
                    <a:pt x="88" y="1256"/>
                    <a:pt x="84" y="1215"/>
                    <a:pt x="84" y="1164"/>
                  </a:cubicBezTo>
                  <a:lnTo>
                    <a:pt x="84" y="85"/>
                  </a:lnTo>
                  <a:lnTo>
                    <a:pt x="1198" y="85"/>
                  </a:lnTo>
                  <a:lnTo>
                    <a:pt x="1198" y="751"/>
                  </a:lnTo>
                  <a:lnTo>
                    <a:pt x="1283" y="840"/>
                  </a:lnTo>
                  <a:lnTo>
                    <a:pt x="1283" y="0"/>
                  </a:lnTo>
                  <a:lnTo>
                    <a:pt x="0" y="0"/>
                  </a:lnTo>
                  <a:lnTo>
                    <a:pt x="0" y="1182"/>
                  </a:lnTo>
                  <a:close/>
                  <a:moveTo>
                    <a:pt x="302" y="1398"/>
                  </a:moveTo>
                  <a:lnTo>
                    <a:pt x="970" y="1503"/>
                  </a:lnTo>
                  <a:cubicBezTo>
                    <a:pt x="977" y="1504"/>
                    <a:pt x="980" y="1494"/>
                    <a:pt x="972" y="1492"/>
                  </a:cubicBezTo>
                  <a:lnTo>
                    <a:pt x="390" y="1305"/>
                  </a:lnTo>
                  <a:cubicBezTo>
                    <a:pt x="364" y="1349"/>
                    <a:pt x="344" y="1371"/>
                    <a:pt x="302" y="1398"/>
                  </a:cubicBezTo>
                  <a:close/>
                  <a:moveTo>
                    <a:pt x="1131" y="735"/>
                  </a:moveTo>
                  <a:lnTo>
                    <a:pt x="1442" y="1062"/>
                  </a:lnTo>
                  <a:lnTo>
                    <a:pt x="1264" y="1213"/>
                  </a:lnTo>
                  <a:lnTo>
                    <a:pt x="993" y="851"/>
                  </a:lnTo>
                  <a:lnTo>
                    <a:pt x="1131" y="735"/>
                  </a:lnTo>
                  <a:close/>
                  <a:moveTo>
                    <a:pt x="1783" y="1547"/>
                  </a:moveTo>
                  <a:cubicBezTo>
                    <a:pt x="1788" y="1530"/>
                    <a:pt x="1791" y="1511"/>
                    <a:pt x="1793" y="1489"/>
                  </a:cubicBezTo>
                  <a:cubicBezTo>
                    <a:pt x="1802" y="1343"/>
                    <a:pt x="1781" y="1146"/>
                    <a:pt x="1604" y="1057"/>
                  </a:cubicBezTo>
                  <a:cubicBezTo>
                    <a:pt x="1550" y="1030"/>
                    <a:pt x="1446" y="989"/>
                    <a:pt x="1408" y="959"/>
                  </a:cubicBezTo>
                  <a:cubicBezTo>
                    <a:pt x="1399" y="952"/>
                    <a:pt x="1392" y="946"/>
                    <a:pt x="1387" y="940"/>
                  </a:cubicBezTo>
                  <a:cubicBezTo>
                    <a:pt x="1392" y="939"/>
                    <a:pt x="1397" y="937"/>
                    <a:pt x="1401" y="933"/>
                  </a:cubicBezTo>
                  <a:cubicBezTo>
                    <a:pt x="1418" y="919"/>
                    <a:pt x="1414" y="888"/>
                    <a:pt x="1393" y="863"/>
                  </a:cubicBezTo>
                  <a:cubicBezTo>
                    <a:pt x="1373" y="838"/>
                    <a:pt x="1342" y="830"/>
                    <a:pt x="1325" y="844"/>
                  </a:cubicBezTo>
                  <a:cubicBezTo>
                    <a:pt x="1309" y="858"/>
                    <a:pt x="1312" y="890"/>
                    <a:pt x="1333" y="914"/>
                  </a:cubicBezTo>
                  <a:cubicBezTo>
                    <a:pt x="1338" y="920"/>
                    <a:pt x="1343" y="925"/>
                    <a:pt x="1349" y="929"/>
                  </a:cubicBezTo>
                  <a:cubicBezTo>
                    <a:pt x="1351" y="937"/>
                    <a:pt x="1355" y="944"/>
                    <a:pt x="1360" y="951"/>
                  </a:cubicBezTo>
                  <a:cubicBezTo>
                    <a:pt x="1367" y="963"/>
                    <a:pt x="1379" y="975"/>
                    <a:pt x="1394" y="986"/>
                  </a:cubicBezTo>
                  <a:cubicBezTo>
                    <a:pt x="1436" y="1019"/>
                    <a:pt x="1494" y="1051"/>
                    <a:pt x="1549" y="1082"/>
                  </a:cubicBezTo>
                  <a:cubicBezTo>
                    <a:pt x="1666" y="1148"/>
                    <a:pt x="1695" y="1231"/>
                    <a:pt x="1700" y="1321"/>
                  </a:cubicBezTo>
                  <a:cubicBezTo>
                    <a:pt x="1701" y="1334"/>
                    <a:pt x="1694" y="1341"/>
                    <a:pt x="1681" y="1321"/>
                  </a:cubicBezTo>
                  <a:cubicBezTo>
                    <a:pt x="1677" y="1316"/>
                    <a:pt x="1673" y="1310"/>
                    <a:pt x="1670" y="1305"/>
                  </a:cubicBezTo>
                  <a:cubicBezTo>
                    <a:pt x="1643" y="1261"/>
                    <a:pt x="1610" y="1216"/>
                    <a:pt x="1572" y="1171"/>
                  </a:cubicBezTo>
                  <a:cubicBezTo>
                    <a:pt x="1542" y="1136"/>
                    <a:pt x="1512" y="1104"/>
                    <a:pt x="1481" y="1075"/>
                  </a:cubicBezTo>
                  <a:lnTo>
                    <a:pt x="1270" y="1253"/>
                  </a:lnTo>
                  <a:cubicBezTo>
                    <a:pt x="1293" y="1288"/>
                    <a:pt x="1320" y="1324"/>
                    <a:pt x="1350" y="1359"/>
                  </a:cubicBezTo>
                  <a:cubicBezTo>
                    <a:pt x="1476" y="1508"/>
                    <a:pt x="1615" y="1606"/>
                    <a:pt x="1696" y="1610"/>
                  </a:cubicBezTo>
                  <a:cubicBezTo>
                    <a:pt x="1739" y="1613"/>
                    <a:pt x="1770" y="1585"/>
                    <a:pt x="1783" y="1547"/>
                  </a:cubicBezTo>
                  <a:close/>
                  <a:moveTo>
                    <a:pt x="1069" y="618"/>
                  </a:moveTo>
                  <a:lnTo>
                    <a:pt x="835" y="486"/>
                  </a:lnTo>
                  <a:lnTo>
                    <a:pt x="823" y="496"/>
                  </a:lnTo>
                  <a:lnTo>
                    <a:pt x="953" y="651"/>
                  </a:lnTo>
                  <a:cubicBezTo>
                    <a:pt x="971" y="641"/>
                    <a:pt x="993" y="645"/>
                    <a:pt x="1007" y="661"/>
                  </a:cubicBezTo>
                  <a:cubicBezTo>
                    <a:pt x="1022" y="679"/>
                    <a:pt x="1020" y="706"/>
                    <a:pt x="1002" y="722"/>
                  </a:cubicBezTo>
                  <a:cubicBezTo>
                    <a:pt x="984" y="737"/>
                    <a:pt x="957" y="734"/>
                    <a:pt x="941" y="716"/>
                  </a:cubicBezTo>
                  <a:cubicBezTo>
                    <a:pt x="928" y="700"/>
                    <a:pt x="928" y="677"/>
                    <a:pt x="940" y="662"/>
                  </a:cubicBezTo>
                  <a:lnTo>
                    <a:pt x="810" y="507"/>
                  </a:lnTo>
                  <a:lnTo>
                    <a:pt x="797" y="518"/>
                  </a:lnTo>
                  <a:lnTo>
                    <a:pt x="889" y="770"/>
                  </a:lnTo>
                  <a:lnTo>
                    <a:pt x="974" y="828"/>
                  </a:lnTo>
                  <a:lnTo>
                    <a:pt x="1111" y="712"/>
                  </a:lnTo>
                  <a:lnTo>
                    <a:pt x="1069" y="618"/>
                  </a:lnTo>
                  <a:close/>
                </a:path>
              </a:pathLst>
            </a:custGeom>
            <a:grpFill/>
            <a:ln w="3175">
              <a:noFill/>
            </a:ln>
          </p:spPr>
          <p:txBody>
            <a:bodyPr vert="horz" wrap="square" lIns="91440" tIns="45720" rIns="91440" bIns="45720" numCol="1" anchor="t" anchorCtr="0" compatLnSpc="1"/>
            <a:lstStyle/>
            <a:p>
              <a:endParaRPr lang="zh-CN" altLang="en-US">
                <a:solidFill>
                  <a:srgbClr val="C4261D"/>
                </a:solidFill>
              </a:endParaRPr>
            </a:p>
          </p:txBody>
        </p:sp>
      </p:grpSp>
      <p:sp>
        <p:nvSpPr>
          <p:cNvPr id="27" name="Rounded Rectangle 7">
            <a:extLst>
              <a:ext uri="{FF2B5EF4-FFF2-40B4-BE49-F238E27FC236}">
                <a16:creationId xmlns:a16="http://schemas.microsoft.com/office/drawing/2014/main" id="{2634ABF0-4107-4D30-AC91-51AF1D3624A7}"/>
              </a:ext>
            </a:extLst>
          </p:cNvPr>
          <p:cNvSpPr/>
          <p:nvPr/>
        </p:nvSpPr>
        <p:spPr>
          <a:xfrm>
            <a:off x="5476420" y="1867632"/>
            <a:ext cx="1084963" cy="330583"/>
          </a:xfrm>
          <a:prstGeom prst="roundRect">
            <a:avLst>
              <a:gd name="adj" fmla="val 50000"/>
            </a:avLst>
          </a:prstGeom>
          <a:solidFill>
            <a:schemeClr val="bg1">
              <a:lumMod val="75000"/>
              <a:alpha val="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LOGO</a:t>
            </a:r>
            <a:endParaRPr lang="ko-KR" altLang="en-US" sz="2000" dirty="0"/>
          </a:p>
        </p:txBody>
      </p:sp>
    </p:spTree>
    <p:extLst>
      <p:ext uri="{BB962C8B-B14F-4D97-AF65-F5344CB8AC3E}">
        <p14:creationId xmlns:p14="http://schemas.microsoft.com/office/powerpoint/2010/main" val="970289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p14="http://schemas.microsoft.com/office/powerpoint/2010/main"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1+#ppt_w/2"/>
                                          </p:val>
                                        </p:tav>
                                        <p:tav tm="100000">
                                          <p:val>
                                            <p:strVal val="#ppt_x"/>
                                          </p:val>
                                        </p:tav>
                                      </p:tavLst>
                                    </p:anim>
                                    <p:anim calcmode="lin" valueType="num">
                                      <p:cBhvr additive="base">
                                        <p:cTn id="8" dur="1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500" fill="hold"/>
                                        <p:tgtEl>
                                          <p:spTgt spid="9"/>
                                        </p:tgtEl>
                                        <p:attrNameLst>
                                          <p:attrName>ppt_x</p:attrName>
                                        </p:attrNameLst>
                                      </p:cBhvr>
                                      <p:tavLst>
                                        <p:tav tm="0">
                                          <p:val>
                                            <p:strVal val="1+#ppt_w/2"/>
                                          </p:val>
                                        </p:tav>
                                        <p:tav tm="100000">
                                          <p:val>
                                            <p:strVal val="#ppt_x"/>
                                          </p:val>
                                        </p:tav>
                                      </p:tavLst>
                                    </p:anim>
                                    <p:anim calcmode="lin" valueType="num">
                                      <p:cBhvr additive="base">
                                        <p:cTn id="12" dur="1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12" fill="hold" grpId="0" nodeType="afterEffect">
                                  <p:stCondLst>
                                    <p:cond delay="0"/>
                                  </p:stCondLst>
                                  <p:iterate type="lt">
                                    <p:tmPct val="10000"/>
                                  </p:iterate>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par>
                                <p:cTn id="18" presetID="26" presetClass="emph" presetSubtype="0" fill="hold" grpId="1" nodeType="withEffect">
                                  <p:stCondLst>
                                    <p:cond delay="1300"/>
                                  </p:stCondLst>
                                  <p:iterate type="lt">
                                    <p:tmPct val="10000"/>
                                  </p:iterate>
                                  <p:childTnLst>
                                    <p:animEffect transition="out" filter="fade">
                                      <p:cBhvr>
                                        <p:cTn id="19" dur="500" tmFilter="0, 0; .2, .5; .8, .5; 1, 0"/>
                                        <p:tgtEl>
                                          <p:spTgt spid="10"/>
                                        </p:tgtEl>
                                      </p:cBhvr>
                                    </p:animEffect>
                                    <p:animScale>
                                      <p:cBhvr>
                                        <p:cTn id="20" dur="250" autoRev="1" fill="hold"/>
                                        <p:tgtEl>
                                          <p:spTgt spid="10"/>
                                        </p:tgtEl>
                                      </p:cBhvr>
                                      <p:by x="105000" y="105000"/>
                                    </p:animScale>
                                  </p:childTnLst>
                                </p:cTn>
                              </p:par>
                            </p:childTnLst>
                          </p:cTn>
                        </p:par>
                        <p:par>
                          <p:cTn id="21" fill="hold">
                            <p:stCondLst>
                              <p:cond delay="11750"/>
                            </p:stCondLst>
                            <p:childTnLst>
                              <p:par>
                                <p:cTn id="22" presetID="2" presetClass="entr" presetSubtype="12"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2000" fill="hold"/>
                                        <p:tgtEl>
                                          <p:spTgt spid="11"/>
                                        </p:tgtEl>
                                        <p:attrNameLst>
                                          <p:attrName>ppt_x</p:attrName>
                                        </p:attrNameLst>
                                      </p:cBhvr>
                                      <p:tavLst>
                                        <p:tav tm="0">
                                          <p:val>
                                            <p:strVal val="0-#ppt_w/2"/>
                                          </p:val>
                                        </p:tav>
                                        <p:tav tm="100000">
                                          <p:val>
                                            <p:strVal val="#ppt_x"/>
                                          </p:val>
                                        </p:tav>
                                      </p:tavLst>
                                    </p:anim>
                                    <p:anim calcmode="lin" valueType="num">
                                      <p:cBhvr additive="base">
                                        <p:cTn id="25" dur="2000" fill="hold"/>
                                        <p:tgtEl>
                                          <p:spTgt spid="11"/>
                                        </p:tgtEl>
                                        <p:attrNameLst>
                                          <p:attrName>ppt_y</p:attrName>
                                        </p:attrNameLst>
                                      </p:cBhvr>
                                      <p:tavLst>
                                        <p:tav tm="0">
                                          <p:val>
                                            <p:strVal val="1+#ppt_h/2"/>
                                          </p:val>
                                        </p:tav>
                                        <p:tav tm="100000">
                                          <p:val>
                                            <p:strVal val="#ppt_y"/>
                                          </p:val>
                                        </p:tav>
                                      </p:tavLst>
                                    </p:anim>
                                  </p:childTnLst>
                                </p:cTn>
                              </p:par>
                              <p:par>
                                <p:cTn id="26" presetID="8" presetClass="emph" presetSubtype="0" fill="hold" nodeType="withEffect">
                                  <p:stCondLst>
                                    <p:cond delay="0"/>
                                  </p:stCondLst>
                                  <p:childTnLst>
                                    <p:animRot by="21600000">
                                      <p:cBhvr>
                                        <p:cTn id="27" dur="2000" fill="hold"/>
                                        <p:tgtEl>
                                          <p:spTgt spid="11"/>
                                        </p:tgtEl>
                                        <p:attrNameLst>
                                          <p:attrName>r</p:attrName>
                                        </p:attrNameLst>
                                      </p:cBhvr>
                                    </p:animRot>
                                  </p:childTnLst>
                                </p:cTn>
                              </p:par>
                              <p:par>
                                <p:cTn id="28" presetID="2" presetClass="entr" presetSubtype="12"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2000" fill="hold"/>
                                        <p:tgtEl>
                                          <p:spTgt spid="14"/>
                                        </p:tgtEl>
                                        <p:attrNameLst>
                                          <p:attrName>ppt_x</p:attrName>
                                        </p:attrNameLst>
                                      </p:cBhvr>
                                      <p:tavLst>
                                        <p:tav tm="0">
                                          <p:val>
                                            <p:strVal val="0-#ppt_w/2"/>
                                          </p:val>
                                        </p:tav>
                                        <p:tav tm="100000">
                                          <p:val>
                                            <p:strVal val="#ppt_x"/>
                                          </p:val>
                                        </p:tav>
                                      </p:tavLst>
                                    </p:anim>
                                    <p:anim calcmode="lin" valueType="num">
                                      <p:cBhvr additive="base">
                                        <p:cTn id="31" dur="2000" fill="hold"/>
                                        <p:tgtEl>
                                          <p:spTgt spid="14"/>
                                        </p:tgtEl>
                                        <p:attrNameLst>
                                          <p:attrName>ppt_y</p:attrName>
                                        </p:attrNameLst>
                                      </p:cBhvr>
                                      <p:tavLst>
                                        <p:tav tm="0">
                                          <p:val>
                                            <p:strVal val="1+#ppt_h/2"/>
                                          </p:val>
                                        </p:tav>
                                        <p:tav tm="100000">
                                          <p:val>
                                            <p:strVal val="#ppt_y"/>
                                          </p:val>
                                        </p:tav>
                                      </p:tavLst>
                                    </p:anim>
                                  </p:childTnLst>
                                </p:cTn>
                              </p:par>
                              <p:par>
                                <p:cTn id="32" presetID="8" presetClass="emph" presetSubtype="0" fill="hold" nodeType="withEffect">
                                  <p:stCondLst>
                                    <p:cond delay="0"/>
                                  </p:stCondLst>
                                  <p:childTnLst>
                                    <p:animRot by="21600000">
                                      <p:cBhvr>
                                        <p:cTn id="33" dur="2000" fill="hold"/>
                                        <p:tgtEl>
                                          <p:spTgt spid="14"/>
                                        </p:tgtEl>
                                        <p:attrNameLst>
                                          <p:attrName>r</p:attrName>
                                        </p:attrNameLst>
                                      </p:cBhvr>
                                    </p:animRot>
                                  </p:childTnLst>
                                </p:cTn>
                              </p:par>
                              <p:par>
                                <p:cTn id="34" presetID="2" presetClass="entr" presetSubtype="12" fill="hold" nodeType="withEffect">
                                  <p:stCondLst>
                                    <p:cond delay="40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2000" fill="hold"/>
                                        <p:tgtEl>
                                          <p:spTgt spid="17"/>
                                        </p:tgtEl>
                                        <p:attrNameLst>
                                          <p:attrName>ppt_x</p:attrName>
                                        </p:attrNameLst>
                                      </p:cBhvr>
                                      <p:tavLst>
                                        <p:tav tm="0">
                                          <p:val>
                                            <p:strVal val="0-#ppt_w/2"/>
                                          </p:val>
                                        </p:tav>
                                        <p:tav tm="100000">
                                          <p:val>
                                            <p:strVal val="#ppt_x"/>
                                          </p:val>
                                        </p:tav>
                                      </p:tavLst>
                                    </p:anim>
                                    <p:anim calcmode="lin" valueType="num">
                                      <p:cBhvr additive="base">
                                        <p:cTn id="37" dur="2000" fill="hold"/>
                                        <p:tgtEl>
                                          <p:spTgt spid="17"/>
                                        </p:tgtEl>
                                        <p:attrNameLst>
                                          <p:attrName>ppt_y</p:attrName>
                                        </p:attrNameLst>
                                      </p:cBhvr>
                                      <p:tavLst>
                                        <p:tav tm="0">
                                          <p:val>
                                            <p:strVal val="1+#ppt_h/2"/>
                                          </p:val>
                                        </p:tav>
                                        <p:tav tm="100000">
                                          <p:val>
                                            <p:strVal val="#ppt_y"/>
                                          </p:val>
                                        </p:tav>
                                      </p:tavLst>
                                    </p:anim>
                                  </p:childTnLst>
                                </p:cTn>
                              </p:par>
                              <p:par>
                                <p:cTn id="38" presetID="8" presetClass="emph" presetSubtype="0" fill="hold" nodeType="withEffect">
                                  <p:stCondLst>
                                    <p:cond delay="400"/>
                                  </p:stCondLst>
                                  <p:childTnLst>
                                    <p:animRot by="21600000">
                                      <p:cBhvr>
                                        <p:cTn id="39" dur="2000" fill="hold"/>
                                        <p:tgtEl>
                                          <p:spTgt spid="17"/>
                                        </p:tgtEl>
                                        <p:attrNameLst>
                                          <p:attrName>r</p:attrName>
                                        </p:attrNameLst>
                                      </p:cBhvr>
                                    </p:animRot>
                                  </p:childTnLst>
                                </p:cTn>
                              </p:par>
                              <p:par>
                                <p:cTn id="40" presetID="2" presetClass="entr" presetSubtype="12" fill="hold" nodeType="withEffect">
                                  <p:stCondLst>
                                    <p:cond delay="60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2000" fill="hold"/>
                                        <p:tgtEl>
                                          <p:spTgt spid="20"/>
                                        </p:tgtEl>
                                        <p:attrNameLst>
                                          <p:attrName>ppt_x</p:attrName>
                                        </p:attrNameLst>
                                      </p:cBhvr>
                                      <p:tavLst>
                                        <p:tav tm="0">
                                          <p:val>
                                            <p:strVal val="0-#ppt_w/2"/>
                                          </p:val>
                                        </p:tav>
                                        <p:tav tm="100000">
                                          <p:val>
                                            <p:strVal val="#ppt_x"/>
                                          </p:val>
                                        </p:tav>
                                      </p:tavLst>
                                    </p:anim>
                                    <p:anim calcmode="lin" valueType="num">
                                      <p:cBhvr additive="base">
                                        <p:cTn id="43" dur="2000" fill="hold"/>
                                        <p:tgtEl>
                                          <p:spTgt spid="20"/>
                                        </p:tgtEl>
                                        <p:attrNameLst>
                                          <p:attrName>ppt_y</p:attrName>
                                        </p:attrNameLst>
                                      </p:cBhvr>
                                      <p:tavLst>
                                        <p:tav tm="0">
                                          <p:val>
                                            <p:strVal val="1+#ppt_h/2"/>
                                          </p:val>
                                        </p:tav>
                                        <p:tav tm="100000">
                                          <p:val>
                                            <p:strVal val="#ppt_y"/>
                                          </p:val>
                                        </p:tav>
                                      </p:tavLst>
                                    </p:anim>
                                  </p:childTnLst>
                                </p:cTn>
                              </p:par>
                              <p:par>
                                <p:cTn id="44" presetID="8" presetClass="emph" presetSubtype="0" fill="hold" nodeType="withEffect">
                                  <p:stCondLst>
                                    <p:cond delay="600"/>
                                  </p:stCondLst>
                                  <p:childTnLst>
                                    <p:animRot by="21600000">
                                      <p:cBhvr>
                                        <p:cTn id="45" dur="2000" fill="hold"/>
                                        <p:tgtEl>
                                          <p:spTgt spid="20"/>
                                        </p:tgtEl>
                                        <p:attrNameLst>
                                          <p:attrName>r</p:attrName>
                                        </p:attrNameLst>
                                      </p:cBhvr>
                                    </p:animRot>
                                  </p:childTnLst>
                                </p:cTn>
                              </p:par>
                              <p:par>
                                <p:cTn id="46" presetID="2" presetClass="entr" presetSubtype="12" fill="hold" nodeType="withEffect">
                                  <p:stCondLst>
                                    <p:cond delay="20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2000" fill="hold"/>
                                        <p:tgtEl>
                                          <p:spTgt spid="23"/>
                                        </p:tgtEl>
                                        <p:attrNameLst>
                                          <p:attrName>ppt_x</p:attrName>
                                        </p:attrNameLst>
                                      </p:cBhvr>
                                      <p:tavLst>
                                        <p:tav tm="0">
                                          <p:val>
                                            <p:strVal val="0-#ppt_w/2"/>
                                          </p:val>
                                        </p:tav>
                                        <p:tav tm="100000">
                                          <p:val>
                                            <p:strVal val="#ppt_x"/>
                                          </p:val>
                                        </p:tav>
                                      </p:tavLst>
                                    </p:anim>
                                    <p:anim calcmode="lin" valueType="num">
                                      <p:cBhvr additive="base">
                                        <p:cTn id="49" dur="2000" fill="hold"/>
                                        <p:tgtEl>
                                          <p:spTgt spid="23"/>
                                        </p:tgtEl>
                                        <p:attrNameLst>
                                          <p:attrName>ppt_y</p:attrName>
                                        </p:attrNameLst>
                                      </p:cBhvr>
                                      <p:tavLst>
                                        <p:tav tm="0">
                                          <p:val>
                                            <p:strVal val="1+#ppt_h/2"/>
                                          </p:val>
                                        </p:tav>
                                        <p:tav tm="100000">
                                          <p:val>
                                            <p:strVal val="#ppt_y"/>
                                          </p:val>
                                        </p:tav>
                                      </p:tavLst>
                                    </p:anim>
                                  </p:childTnLst>
                                </p:cTn>
                              </p:par>
                              <p:par>
                                <p:cTn id="50" presetID="8" presetClass="emph" presetSubtype="0" fill="hold" nodeType="withEffect">
                                  <p:stCondLst>
                                    <p:cond delay="800"/>
                                  </p:stCondLst>
                                  <p:childTnLst>
                                    <p:animRot by="21600000">
                                      <p:cBhvr>
                                        <p:cTn id="51" dur="2000" fill="hold"/>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0"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16AA77DD-126C-4C39-99DD-51515799F1E9}"/>
              </a:ext>
            </a:extLst>
          </p:cNvPr>
          <p:cNvGrpSpPr/>
          <p:nvPr/>
        </p:nvGrpSpPr>
        <p:grpSpPr>
          <a:xfrm>
            <a:off x="0" y="406400"/>
            <a:ext cx="12192000" cy="4188790"/>
            <a:chOff x="0" y="406400"/>
            <a:chExt cx="12192000" cy="4188790"/>
          </a:xfrm>
        </p:grpSpPr>
        <p:pic>
          <p:nvPicPr>
            <p:cNvPr id="27" name="Picture 8">
              <a:extLst>
                <a:ext uri="{FF2B5EF4-FFF2-40B4-BE49-F238E27FC236}">
                  <a16:creationId xmlns:a16="http://schemas.microsoft.com/office/drawing/2014/main" id="{063EB4F3-9B6C-4ECC-9184-47FE01679B58}"/>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rot="5400000" flipH="1">
              <a:off x="5526609" y="-2070201"/>
              <a:ext cx="1138782" cy="12192000"/>
            </a:xfrm>
            <a:prstGeom prst="rect">
              <a:avLst/>
            </a:prstGeom>
          </p:spPr>
        </p:pic>
        <p:sp>
          <p:nvSpPr>
            <p:cNvPr id="2" name="矩形 1">
              <a:extLst>
                <a:ext uri="{FF2B5EF4-FFF2-40B4-BE49-F238E27FC236}">
                  <a16:creationId xmlns:a16="http://schemas.microsoft.com/office/drawing/2014/main" id="{27038CEB-A6EB-4CCA-A9B2-358C9529FACC}"/>
                </a:ext>
              </a:extLst>
            </p:cNvPr>
            <p:cNvSpPr/>
            <p:nvPr/>
          </p:nvSpPr>
          <p:spPr>
            <a:xfrm>
              <a:off x="0" y="406400"/>
              <a:ext cx="12192000" cy="3060700"/>
            </a:xfrm>
            <a:prstGeom prst="rect">
              <a:avLst/>
            </a:prstGeom>
            <a:solidFill>
              <a:srgbClr val="17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898">
            <a:extLst>
              <a:ext uri="{FF2B5EF4-FFF2-40B4-BE49-F238E27FC236}">
                <a16:creationId xmlns:a16="http://schemas.microsoft.com/office/drawing/2014/main" id="{32607D41-9C42-4B24-90B5-6A2727D2C993}"/>
              </a:ext>
            </a:extLst>
          </p:cNvPr>
          <p:cNvSpPr/>
          <p:nvPr>
            <p:custDataLst>
              <p:tags r:id="rId1"/>
            </p:custDataLst>
          </p:nvPr>
        </p:nvSpPr>
        <p:spPr>
          <a:xfrm>
            <a:off x="9051197" y="4631098"/>
            <a:ext cx="2647964" cy="1648689"/>
          </a:xfrm>
          <a:prstGeom prst="rect">
            <a:avLst/>
          </a:prstGeom>
          <a:ln w="12700">
            <a:miter lim="400000"/>
          </a:ln>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a16="http://schemas.microsoft.com/office/drawing/2014/main" xmlns="" val="1"/>
            </a:ext>
          </a:extLst>
        </p:spPr>
        <p:txBody>
          <a:bodyPr lIns="54372" tIns="54372" rIns="54372" bIns="54372">
            <a:spAutoFit/>
          </a:bodyPr>
          <a:lstStyle>
            <a:lvl1pPr algn="ctr" defTabSz="1087636">
              <a:lnSpc>
                <a:spcPts val="3600"/>
              </a:lnSpc>
              <a:spcBef>
                <a:spcPts val="600"/>
              </a:spcBef>
              <a:defRPr sz="2500" i="1">
                <a:solidFill>
                  <a:srgbClr val="808080"/>
                </a:solidFill>
              </a:defRPr>
            </a:lvl1pPr>
          </a:lstStyle>
          <a:p>
            <a:pPr>
              <a:lnSpc>
                <a:spcPct val="200000"/>
              </a:lnSpc>
            </a:pPr>
            <a:r>
              <a:rPr sz="1250" dirty="0">
                <a:solidFill>
                  <a:schemeClr val="tx1">
                    <a:lumMod val="75000"/>
                    <a:lumOff val="25000"/>
                  </a:schemeClr>
                </a:solidFill>
                <a:latin typeface="Playfair Display" panose="00000500000000000000" pitchFamily="50" charset="0"/>
              </a:rPr>
              <a:t>"Frequently, you initial font choice is taken out out of your hands; Companys will specify a typeface, or even a set of fonts, as part of theirs"</a:t>
            </a:r>
          </a:p>
        </p:txBody>
      </p:sp>
      <p:sp>
        <p:nvSpPr>
          <p:cNvPr id="5" name="899">
            <a:extLst>
              <a:ext uri="{FF2B5EF4-FFF2-40B4-BE49-F238E27FC236}">
                <a16:creationId xmlns:a16="http://schemas.microsoft.com/office/drawing/2014/main" id="{67796441-7655-472B-85ED-34BCD6B7AF80}"/>
              </a:ext>
            </a:extLst>
          </p:cNvPr>
          <p:cNvSpPr/>
          <p:nvPr>
            <p:custDataLst>
              <p:tags r:id="rId2"/>
            </p:custDataLst>
          </p:nvPr>
        </p:nvSpPr>
        <p:spPr>
          <a:xfrm>
            <a:off x="9805834" y="4266209"/>
            <a:ext cx="1118576" cy="276999"/>
          </a:xfrm>
          <a:prstGeom prst="rect">
            <a:avLst/>
          </a:prstGeom>
          <a:ln w="12700">
            <a:miter lim="400000"/>
          </a:ln>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a16="http://schemas.microsoft.com/office/drawing/2014/main" xmlns="" val="1"/>
            </a:ext>
          </a:extLst>
        </p:spPr>
        <p:txBody>
          <a:bodyPr wrap="none" lIns="22860" rIns="22860" anchor="ctr">
            <a:spAutoFit/>
          </a:bodyPr>
          <a:lstStyle>
            <a:lvl1pPr algn="ctr">
              <a:defRPr sz="2400">
                <a:solidFill>
                  <a:srgbClr val="000000"/>
                </a:solidFill>
              </a:defRPr>
            </a:lvl1pPr>
          </a:lstStyle>
          <a:p>
            <a:r>
              <a:rPr sz="1200">
                <a:solidFill>
                  <a:schemeClr val="tx1">
                    <a:lumMod val="75000"/>
                    <a:lumOff val="25000"/>
                  </a:schemeClr>
                </a:solidFill>
                <a:latin typeface="Playfair Display" panose="00000500000000000000" pitchFamily="50" charset="0"/>
              </a:rPr>
              <a:t>Youtube Director</a:t>
            </a:r>
          </a:p>
        </p:txBody>
      </p:sp>
      <p:sp>
        <p:nvSpPr>
          <p:cNvPr id="7" name="904">
            <a:extLst>
              <a:ext uri="{FF2B5EF4-FFF2-40B4-BE49-F238E27FC236}">
                <a16:creationId xmlns:a16="http://schemas.microsoft.com/office/drawing/2014/main" id="{1FAF9DF4-74AA-42C5-BB2A-B6E22B17E72E}"/>
              </a:ext>
            </a:extLst>
          </p:cNvPr>
          <p:cNvSpPr/>
          <p:nvPr>
            <p:custDataLst>
              <p:tags r:id="rId3"/>
            </p:custDataLst>
          </p:nvPr>
        </p:nvSpPr>
        <p:spPr>
          <a:xfrm>
            <a:off x="5774720" y="4631098"/>
            <a:ext cx="2647964" cy="1648689"/>
          </a:xfrm>
          <a:prstGeom prst="rect">
            <a:avLst/>
          </a:prstGeom>
          <a:ln w="12700">
            <a:miter lim="400000"/>
          </a:ln>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a16="http://schemas.microsoft.com/office/drawing/2014/main" xmlns="" val="1"/>
            </a:ext>
          </a:extLst>
        </p:spPr>
        <p:txBody>
          <a:bodyPr lIns="54372" tIns="54372" rIns="54372" bIns="54372">
            <a:spAutoFit/>
          </a:bodyPr>
          <a:lstStyle>
            <a:lvl1pPr algn="ctr" defTabSz="1087636">
              <a:lnSpc>
                <a:spcPts val="3600"/>
              </a:lnSpc>
              <a:spcBef>
                <a:spcPts val="600"/>
              </a:spcBef>
              <a:defRPr sz="2500" i="1">
                <a:solidFill>
                  <a:srgbClr val="808080"/>
                </a:solidFill>
              </a:defRPr>
            </a:lvl1pPr>
          </a:lstStyle>
          <a:p>
            <a:pPr>
              <a:lnSpc>
                <a:spcPct val="200000"/>
              </a:lnSpc>
            </a:pPr>
            <a:r>
              <a:rPr sz="1250">
                <a:solidFill>
                  <a:schemeClr val="tx1">
                    <a:lumMod val="75000"/>
                    <a:lumOff val="25000"/>
                  </a:schemeClr>
                </a:solidFill>
                <a:latin typeface="Playfair Display" panose="00000500000000000000" pitchFamily="50" charset="0"/>
              </a:rPr>
              <a:t>"Frequently, you initial font choice is taken out out of your hands; Companys will specify a typeface, or even a set of fonts, as part of theirs"</a:t>
            </a:r>
          </a:p>
        </p:txBody>
      </p:sp>
      <p:sp>
        <p:nvSpPr>
          <p:cNvPr id="8" name="905">
            <a:extLst>
              <a:ext uri="{FF2B5EF4-FFF2-40B4-BE49-F238E27FC236}">
                <a16:creationId xmlns:a16="http://schemas.microsoft.com/office/drawing/2014/main" id="{16C69D15-AEDE-4159-AFF7-D2C88A8AA8E8}"/>
              </a:ext>
            </a:extLst>
          </p:cNvPr>
          <p:cNvSpPr/>
          <p:nvPr>
            <p:custDataLst>
              <p:tags r:id="rId4"/>
            </p:custDataLst>
          </p:nvPr>
        </p:nvSpPr>
        <p:spPr>
          <a:xfrm>
            <a:off x="6524550" y="4266209"/>
            <a:ext cx="1128194" cy="276999"/>
          </a:xfrm>
          <a:prstGeom prst="rect">
            <a:avLst/>
          </a:prstGeom>
          <a:ln w="12700">
            <a:miter lim="400000"/>
          </a:ln>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a16="http://schemas.microsoft.com/office/drawing/2014/main" xmlns="" val="1"/>
            </a:ext>
          </a:extLst>
        </p:spPr>
        <p:txBody>
          <a:bodyPr wrap="none" lIns="22860" rIns="22860" anchor="ctr">
            <a:spAutoFit/>
          </a:bodyPr>
          <a:lstStyle>
            <a:lvl1pPr algn="ctr">
              <a:defRPr sz="2400">
                <a:solidFill>
                  <a:srgbClr val="000000"/>
                </a:solidFill>
              </a:defRPr>
            </a:lvl1pPr>
          </a:lstStyle>
          <a:p>
            <a:r>
              <a:rPr sz="1200">
                <a:solidFill>
                  <a:schemeClr val="tx1">
                    <a:lumMod val="75000"/>
                    <a:lumOff val="25000"/>
                  </a:schemeClr>
                </a:solidFill>
                <a:latin typeface="Playfair Display" panose="00000500000000000000" pitchFamily="50" charset="0"/>
              </a:rPr>
              <a:t>Market Company</a:t>
            </a:r>
          </a:p>
        </p:txBody>
      </p:sp>
      <p:sp>
        <p:nvSpPr>
          <p:cNvPr id="9" name="906">
            <a:extLst>
              <a:ext uri="{FF2B5EF4-FFF2-40B4-BE49-F238E27FC236}">
                <a16:creationId xmlns:a16="http://schemas.microsoft.com/office/drawing/2014/main" id="{CF535131-89F9-4C7B-A390-CCCFE94748E1}"/>
              </a:ext>
            </a:extLst>
          </p:cNvPr>
          <p:cNvSpPr/>
          <p:nvPr>
            <p:custDataLst>
              <p:tags r:id="rId5"/>
            </p:custDataLst>
          </p:nvPr>
        </p:nvSpPr>
        <p:spPr>
          <a:xfrm>
            <a:off x="6743052" y="4025132"/>
            <a:ext cx="692177" cy="230832"/>
          </a:xfrm>
          <a:prstGeom prst="rect">
            <a:avLst/>
          </a:prstGeom>
          <a:ln w="12700">
            <a:miter lim="400000"/>
          </a:ln>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a16="http://schemas.microsoft.com/office/drawing/2014/main" xmlns="" val="1"/>
            </a:ext>
          </a:extLst>
        </p:spPr>
        <p:txBody>
          <a:bodyPr wrap="none" lIns="22860" rIns="22860" anchor="ctr">
            <a:spAutoFit/>
          </a:bodyPr>
          <a:lstStyle>
            <a:lvl1pPr algn="ctr">
              <a:defRPr b="1">
                <a:solidFill>
                  <a:srgbClr val="000000"/>
                </a:solidFill>
                <a:latin typeface="Montserrat Semi Bold"/>
                <a:ea typeface="Montserrat Semi Bold"/>
                <a:cs typeface="Montserrat Semi Bold"/>
                <a:sym typeface="Montserrat Semi Bold"/>
              </a:defRPr>
            </a:lvl1pPr>
          </a:lstStyle>
          <a:p>
            <a:r>
              <a:rPr sz="900">
                <a:solidFill>
                  <a:schemeClr val="tx1">
                    <a:lumMod val="75000"/>
                    <a:lumOff val="25000"/>
                  </a:schemeClr>
                </a:solidFill>
                <a:latin typeface="Playfair Display" panose="00000500000000000000" pitchFamily="50" charset="0"/>
              </a:rPr>
              <a:t>MARK WHITE</a:t>
            </a:r>
          </a:p>
        </p:txBody>
      </p:sp>
      <p:grpSp>
        <p:nvGrpSpPr>
          <p:cNvPr id="14" name="组合 13">
            <a:extLst>
              <a:ext uri="{FF2B5EF4-FFF2-40B4-BE49-F238E27FC236}">
                <a16:creationId xmlns:a16="http://schemas.microsoft.com/office/drawing/2014/main" id="{47B573D6-7435-40B1-852E-71DE3D30A565}"/>
              </a:ext>
            </a:extLst>
          </p:cNvPr>
          <p:cNvGrpSpPr/>
          <p:nvPr/>
        </p:nvGrpSpPr>
        <p:grpSpPr>
          <a:xfrm>
            <a:off x="5774720" y="702671"/>
            <a:ext cx="2468157" cy="2468157"/>
            <a:chOff x="5774720" y="702671"/>
            <a:chExt cx="2468157" cy="2468157"/>
          </a:xfrm>
        </p:grpSpPr>
        <p:pic>
          <p:nvPicPr>
            <p:cNvPr id="10" name="PA_Free-Shipping-Custom-Candice-Swanepoel-font-b-Black-b-font-White-Poster-font-b-Nice-b.jpg">
              <a:extLst>
                <a:ext uri="{FF2B5EF4-FFF2-40B4-BE49-F238E27FC236}">
                  <a16:creationId xmlns:a16="http://schemas.microsoft.com/office/drawing/2014/main" id="{7F7E0156-E632-4483-ACB8-542EB7CAE30B}"/>
                </a:ext>
              </a:extLst>
            </p:cNvPr>
            <p:cNvPicPr>
              <a:picLocks noChangeAspect="1"/>
            </p:cNvPicPr>
            <p:nvPr>
              <p:custDataLst>
                <p:tags r:id="rId8"/>
              </p:custDataLst>
            </p:nvPr>
          </p:nvPicPr>
          <p:blipFill>
            <a:blip r:embed="rId12" cstate="screen">
              <a:extLst>
                <a:ext uri="{28A0092B-C50C-407E-A947-70E740481C1C}">
                  <a14:useLocalDpi xmlns:a14="http://schemas.microsoft.com/office/drawing/2010/main"/>
                </a:ext>
              </a:extLst>
            </a:blip>
            <a:srcRect/>
            <a:stretch>
              <a:fillRect/>
            </a:stretch>
          </p:blipFill>
          <p:spPr>
            <a:xfrm>
              <a:off x="5899696" y="808368"/>
              <a:ext cx="2218206" cy="2256762"/>
            </a:xfrm>
            <a:prstGeom prst="rect">
              <a:avLst/>
            </a:prstGeom>
            <a:effectLst>
              <a:outerShdw blurRad="63500" sx="102000" sy="102000" algn="ctr" rotWithShape="0">
                <a:prstClr val="black">
                  <a:alpha val="40000"/>
                </a:prstClr>
              </a:outerShdw>
            </a:effectLst>
          </p:spPr>
        </p:pic>
        <p:sp>
          <p:nvSpPr>
            <p:cNvPr id="12" name="矩形 11">
              <a:extLst>
                <a:ext uri="{FF2B5EF4-FFF2-40B4-BE49-F238E27FC236}">
                  <a16:creationId xmlns:a16="http://schemas.microsoft.com/office/drawing/2014/main" id="{42244F6F-5B58-4CFB-BAFC-C43BD7E2259F}"/>
                </a:ext>
              </a:extLst>
            </p:cNvPr>
            <p:cNvSpPr/>
            <p:nvPr/>
          </p:nvSpPr>
          <p:spPr>
            <a:xfrm>
              <a:off x="5774720" y="702671"/>
              <a:ext cx="2468157" cy="246815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a16="http://schemas.microsoft.com/office/drawing/2014/main" id="{5E8511CE-C820-43AB-8E7A-FF316A8F5D30}"/>
              </a:ext>
            </a:extLst>
          </p:cNvPr>
          <p:cNvGrpSpPr/>
          <p:nvPr/>
        </p:nvGrpSpPr>
        <p:grpSpPr>
          <a:xfrm>
            <a:off x="9076212" y="702671"/>
            <a:ext cx="2468157" cy="3553293"/>
            <a:chOff x="9076212" y="702671"/>
            <a:chExt cx="2468157" cy="3553293"/>
          </a:xfrm>
        </p:grpSpPr>
        <p:sp>
          <p:nvSpPr>
            <p:cNvPr id="6" name="900">
              <a:extLst>
                <a:ext uri="{FF2B5EF4-FFF2-40B4-BE49-F238E27FC236}">
                  <a16:creationId xmlns:a16="http://schemas.microsoft.com/office/drawing/2014/main" id="{065FD72A-061D-4078-974D-C4C33E273A53}"/>
                </a:ext>
              </a:extLst>
            </p:cNvPr>
            <p:cNvSpPr/>
            <p:nvPr>
              <p:custDataLst>
                <p:tags r:id="rId6"/>
              </p:custDataLst>
            </p:nvPr>
          </p:nvSpPr>
          <p:spPr>
            <a:xfrm>
              <a:off x="10019528" y="4025132"/>
              <a:ext cx="692177" cy="230832"/>
            </a:xfrm>
            <a:prstGeom prst="rect">
              <a:avLst/>
            </a:prstGeom>
            <a:ln w="12700">
              <a:miter lim="400000"/>
            </a:ln>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a16="http://schemas.microsoft.com/office/drawing/2014/main" xmlns="" val="1"/>
              </a:ext>
            </a:extLst>
          </p:spPr>
          <p:txBody>
            <a:bodyPr wrap="none" lIns="22860" rIns="22860" anchor="ctr">
              <a:spAutoFit/>
            </a:bodyPr>
            <a:lstStyle>
              <a:lvl1pPr algn="ctr">
                <a:defRPr b="1">
                  <a:solidFill>
                    <a:srgbClr val="000000"/>
                  </a:solidFill>
                  <a:latin typeface="Montserrat Semi Bold"/>
                  <a:ea typeface="Montserrat Semi Bold"/>
                  <a:cs typeface="Montserrat Semi Bold"/>
                  <a:sym typeface="Montserrat Semi Bold"/>
                </a:defRPr>
              </a:lvl1pPr>
            </a:lstStyle>
            <a:p>
              <a:r>
                <a:rPr sz="900">
                  <a:solidFill>
                    <a:schemeClr val="tx1">
                      <a:lumMod val="75000"/>
                      <a:lumOff val="25000"/>
                    </a:schemeClr>
                  </a:solidFill>
                  <a:latin typeface="Playfair Display" panose="00000500000000000000" pitchFamily="50" charset="0"/>
                </a:rPr>
                <a:t>MARK WHITE</a:t>
              </a:r>
            </a:p>
          </p:txBody>
        </p:sp>
        <p:pic>
          <p:nvPicPr>
            <p:cNvPr id="11" name="PA_art-beautiful-beauty-black-black-and-white-Favim.com-305220.jpg">
              <a:extLst>
                <a:ext uri="{FF2B5EF4-FFF2-40B4-BE49-F238E27FC236}">
                  <a16:creationId xmlns:a16="http://schemas.microsoft.com/office/drawing/2014/main" id="{C2417BD1-E59F-418F-960A-4883AC28835A}"/>
                </a:ext>
              </a:extLst>
            </p:cNvPr>
            <p:cNvPicPr>
              <a:picLocks noChangeAspect="1"/>
            </p:cNvPicPr>
            <p:nvPr>
              <p:custDataLst>
                <p:tags r:id="rId7"/>
              </p:custDataLst>
            </p:nvPr>
          </p:nvPicPr>
          <p:blipFill>
            <a:blip r:embed="rId13" cstate="screen">
              <a:extLst>
                <a:ext uri="{28A0092B-C50C-407E-A947-70E740481C1C}">
                  <a14:useLocalDpi xmlns:a14="http://schemas.microsoft.com/office/drawing/2010/main"/>
                </a:ext>
              </a:extLst>
            </a:blip>
            <a:srcRect l="537" r="537"/>
            <a:stretch>
              <a:fillRect/>
            </a:stretch>
          </p:blipFill>
          <p:spPr>
            <a:xfrm>
              <a:off x="9201187" y="808368"/>
              <a:ext cx="2218206" cy="2256762"/>
            </a:xfrm>
            <a:prstGeom prst="rect">
              <a:avLst/>
            </a:prstGeom>
            <a:effectLst>
              <a:outerShdw blurRad="63500" sx="102000" sy="102000" algn="ctr" rotWithShape="0">
                <a:prstClr val="black">
                  <a:alpha val="40000"/>
                </a:prstClr>
              </a:outerShdw>
            </a:effectLst>
          </p:spPr>
        </p:pic>
        <p:sp>
          <p:nvSpPr>
            <p:cNvPr id="13" name="矩形 12">
              <a:extLst>
                <a:ext uri="{FF2B5EF4-FFF2-40B4-BE49-F238E27FC236}">
                  <a16:creationId xmlns:a16="http://schemas.microsoft.com/office/drawing/2014/main" id="{14D429BB-5319-4715-92AB-C8FBFD40BD67}"/>
                </a:ext>
              </a:extLst>
            </p:cNvPr>
            <p:cNvSpPr/>
            <p:nvPr/>
          </p:nvSpPr>
          <p:spPr>
            <a:xfrm>
              <a:off x="9076212" y="702671"/>
              <a:ext cx="2468157" cy="246815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矩形 23">
            <a:extLst>
              <a:ext uri="{FF2B5EF4-FFF2-40B4-BE49-F238E27FC236}">
                <a16:creationId xmlns:a16="http://schemas.microsoft.com/office/drawing/2014/main" id="{5A865583-9F85-40E2-91FA-8A8F1C79BCB7}"/>
              </a:ext>
            </a:extLst>
          </p:cNvPr>
          <p:cNvSpPr/>
          <p:nvPr/>
        </p:nvSpPr>
        <p:spPr>
          <a:xfrm>
            <a:off x="2371954" y="3327906"/>
            <a:ext cx="633641" cy="633641"/>
          </a:xfrm>
          <a:prstGeom prst="rect">
            <a:avLst/>
          </a:prstGeom>
          <a:solidFill>
            <a:schemeClr val="bg1">
              <a:alpha val="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Rectangle 18">
            <a:extLst>
              <a:ext uri="{FF2B5EF4-FFF2-40B4-BE49-F238E27FC236}">
                <a16:creationId xmlns:a16="http://schemas.microsoft.com/office/drawing/2014/main" id="{FD79AEAC-C4F1-4F15-AAAB-5B798D557A85}"/>
              </a:ext>
            </a:extLst>
          </p:cNvPr>
          <p:cNvSpPr/>
          <p:nvPr/>
        </p:nvSpPr>
        <p:spPr>
          <a:xfrm>
            <a:off x="928120" y="1566311"/>
            <a:ext cx="79337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bg1"/>
              </a:solidFill>
            </a:endParaRPr>
          </a:p>
        </p:txBody>
      </p:sp>
      <p:sp>
        <p:nvSpPr>
          <p:cNvPr id="26" name="文本框 2">
            <a:extLst>
              <a:ext uri="{FF2B5EF4-FFF2-40B4-BE49-F238E27FC236}">
                <a16:creationId xmlns:a16="http://schemas.microsoft.com/office/drawing/2014/main" id="{DC44877C-32C2-4E43-BAA7-134AE0687531}"/>
              </a:ext>
            </a:extLst>
          </p:cNvPr>
          <p:cNvSpPr txBox="1"/>
          <p:nvPr/>
        </p:nvSpPr>
        <p:spPr>
          <a:xfrm>
            <a:off x="772607" y="764118"/>
            <a:ext cx="1980029" cy="5847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zh-CN" altLang="en-US" sz="3200" b="1" spc="300" dirty="0">
                <a:solidFill>
                  <a:schemeClr val="bg1"/>
                </a:solidFill>
                <a:latin typeface="微软雅黑" panose="020B0503020204020204" pitchFamily="34" charset="-122"/>
                <a:ea typeface="微软雅黑" panose="020B0503020204020204" pitchFamily="34" charset="-122"/>
              </a:rPr>
              <a:t>Sales strategy</a:t>
            </a:r>
          </a:p>
        </p:txBody>
      </p:sp>
      <p:pic>
        <p:nvPicPr>
          <p:cNvPr id="16" name="图片 15"/>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588719" y="1839108"/>
            <a:ext cx="3566469" cy="4602879"/>
          </a:xfrm>
          <a:prstGeom prst="rect">
            <a:avLst/>
          </a:prstGeom>
        </p:spPr>
      </p:pic>
    </p:spTree>
    <p:extLst>
      <p:ext uri="{BB962C8B-B14F-4D97-AF65-F5344CB8AC3E}">
        <p14:creationId xmlns:p14="http://schemas.microsoft.com/office/powerpoint/2010/main" val="41337809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p14="http://schemas.microsoft.com/office/powerpoint/2010/main" xmlns:ma14="http://schemas.microsoft.com/office/mac/drawingml/2011/main"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0-#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0" fill="hold"/>
                                        <p:tgtEl>
                                          <p:spTgt spid="26"/>
                                        </p:tgtEl>
                                        <p:attrNameLst>
                                          <p:attrName>ppt_x</p:attrName>
                                        </p:attrNameLst>
                                      </p:cBhvr>
                                      <p:tavLst>
                                        <p:tav tm="0">
                                          <p:val>
                                            <p:strVal val="0-#ppt_w/2"/>
                                          </p:val>
                                        </p:tav>
                                        <p:tav tm="100000">
                                          <p:val>
                                            <p:strVal val="#ppt_x"/>
                                          </p:val>
                                        </p:tav>
                                      </p:tavLst>
                                    </p:anim>
                                    <p:anim calcmode="lin" valueType="num">
                                      <p:cBhvr additive="base">
                                        <p:cTn id="12" dur="1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14" presetClass="entr" presetSubtype="1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randombar(horizontal)">
                                      <p:cBhvr>
                                        <p:cTn id="16" dur="500"/>
                                        <p:tgtEl>
                                          <p:spTgt spid="25"/>
                                        </p:tgtEl>
                                      </p:cBhvr>
                                    </p:animEffect>
                                  </p:childTnLst>
                                </p:cTn>
                              </p:par>
                            </p:childTnLst>
                          </p:cTn>
                        </p:par>
                        <p:par>
                          <p:cTn id="17" fill="hold">
                            <p:stCondLst>
                              <p:cond delay="2500"/>
                            </p:stCondLst>
                            <p:childTnLst>
                              <p:par>
                                <p:cTn id="18" presetID="18" presetClass="entr" presetSubtype="12"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strips(downLeft)">
                                      <p:cBhvr>
                                        <p:cTn id="20" dur="500"/>
                                        <p:tgtEl>
                                          <p:spTgt spid="14"/>
                                        </p:tgtEl>
                                      </p:cBhvr>
                                    </p:animEffect>
                                  </p:childTnLst>
                                </p:cTn>
                              </p:par>
                            </p:childTnLst>
                          </p:cTn>
                        </p:par>
                        <p:par>
                          <p:cTn id="21" fill="hold">
                            <p:stCondLst>
                              <p:cond delay="3000"/>
                            </p:stCondLst>
                            <p:childTnLst>
                              <p:par>
                                <p:cTn id="22" presetID="18" presetClass="entr" presetSubtype="12"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strips(downLeft)">
                                      <p:cBhvr>
                                        <p:cTn id="24" dur="500"/>
                                        <p:tgtEl>
                                          <p:spTgt spid="15"/>
                                        </p:tgtEl>
                                      </p:cBhvr>
                                    </p:animEffect>
                                  </p:childTnLst>
                                </p:cTn>
                              </p:par>
                            </p:childTnLst>
                          </p:cTn>
                        </p:par>
                        <p:par>
                          <p:cTn id="25" fill="hold">
                            <p:stCondLst>
                              <p:cond delay="3500"/>
                            </p:stCondLst>
                            <p:childTnLst>
                              <p:par>
                                <p:cTn id="26" presetID="10"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grpId="0" nodeType="withEffect">
                                  <p:stCondLst>
                                    <p:cond delay="80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grpId="0" nodeType="withEffect">
                                  <p:stCondLst>
                                    <p:cond delay="40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80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grpId="0" nodeType="withEffect">
                                  <p:stCondLst>
                                    <p:cond delay="100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p:bldP spid="7" grpId="0" animBg="1"/>
      <p:bldP spid="8" grpId="0" animBg="1" autoUpdateAnimBg="0"/>
      <p:bldP spid="9" grpId="0" animBg="1" autoUpdateAnimBg="0"/>
      <p:bldP spid="25" grpId="0" animBg="1"/>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540D6A01-9466-440A-9FD5-9281C62DC7B5}"/>
              </a:ext>
            </a:extLst>
          </p:cNvPr>
          <p:cNvSpPr/>
          <p:nvPr/>
        </p:nvSpPr>
        <p:spPr>
          <a:xfrm>
            <a:off x="6628517" y="742950"/>
            <a:ext cx="5133974" cy="5669280"/>
          </a:xfrm>
          <a:prstGeom prst="rect">
            <a:avLst/>
          </a:prstGeom>
          <a:solidFill>
            <a:srgbClr val="17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21">
            <a:extLst>
              <a:ext uri="{FF2B5EF4-FFF2-40B4-BE49-F238E27FC236}">
                <a16:creationId xmlns:a16="http://schemas.microsoft.com/office/drawing/2014/main" id="{8F7342A9-0A01-49B3-BBF1-CAB32BFC3393}"/>
              </a:ext>
            </a:extLst>
          </p:cNvPr>
          <p:cNvSpPr txBox="1"/>
          <p:nvPr/>
        </p:nvSpPr>
        <p:spPr>
          <a:xfrm>
            <a:off x="881265" y="4261951"/>
            <a:ext cx="2406556" cy="307777"/>
          </a:xfrm>
          <a:prstGeom prst="rect">
            <a:avLst/>
          </a:prstGeom>
          <a:noFill/>
        </p:spPr>
        <p:txBody>
          <a:bodyPr wrap="none" rtlCol="0">
            <a:spAutoFit/>
          </a:bodyPr>
          <a:lstStyle/>
          <a:p>
            <a:r>
              <a:rPr lang="en-US" sz="1400" spc="300" dirty="0">
                <a:solidFill>
                  <a:srgbClr val="173551"/>
                </a:solidFill>
                <a:latin typeface="EB Garamond 12" charset="0"/>
                <a:ea typeface="EB Garamond 12" charset="0"/>
                <a:cs typeface="EB Garamond 12" charset="0"/>
              </a:rPr>
              <a:t>presentation header</a:t>
            </a:r>
          </a:p>
        </p:txBody>
      </p:sp>
      <p:sp>
        <p:nvSpPr>
          <p:cNvPr id="5" name="Rectangle 22">
            <a:extLst>
              <a:ext uri="{FF2B5EF4-FFF2-40B4-BE49-F238E27FC236}">
                <a16:creationId xmlns:a16="http://schemas.microsoft.com/office/drawing/2014/main" id="{F08FF8E9-21D2-4F3A-BE34-2EE2E598CF67}"/>
              </a:ext>
            </a:extLst>
          </p:cNvPr>
          <p:cNvSpPr/>
          <p:nvPr/>
        </p:nvSpPr>
        <p:spPr>
          <a:xfrm>
            <a:off x="881265" y="4850636"/>
            <a:ext cx="3471739" cy="1015663"/>
          </a:xfrm>
          <a:prstGeom prst="rect">
            <a:avLst/>
          </a:prstGeom>
        </p:spPr>
        <p:txBody>
          <a:bodyPr wrap="square">
            <a:spAutoFit/>
          </a:bodyPr>
          <a:lstStyle/>
          <a:p>
            <a:pPr algn="just"/>
            <a:r>
              <a:rPr lang="en-US" sz="1200" i="1" dirty="0">
                <a:solidFill>
                  <a:srgbClr val="173551"/>
                </a:solidFill>
                <a:latin typeface="EB Garamond 08" charset="0"/>
                <a:ea typeface="EB Garamond 08" charset="0"/>
                <a:cs typeface="EB Garamond 08" charset="0"/>
              </a:rPr>
              <a:t>Far Far away, </a:t>
            </a:r>
            <a:r>
              <a:rPr lang="en-US" sz="1200" i="1" dirty="0">
                <a:solidFill>
                  <a:srgbClr val="173551"/>
                </a:solidFill>
                <a:latin typeface="EB Garamond 12" charset="0"/>
                <a:ea typeface="EB Garamond 12" charset="0"/>
                <a:cs typeface="EB Garamond 12" charset="0"/>
              </a:rPr>
              <a:t>Behind the word mountains, far from the sage </a:t>
            </a:r>
            <a:r>
              <a:rPr lang="en-US" sz="1200" i="1" dirty="0" err="1">
                <a:solidFill>
                  <a:srgbClr val="173551"/>
                </a:solidFill>
                <a:latin typeface="EB Garamond 12" charset="0"/>
                <a:ea typeface="EB Garamond 12" charset="0"/>
                <a:cs typeface="EB Garamond 12" charset="0"/>
              </a:rPr>
              <a:t>Vokalia</a:t>
            </a:r>
            <a:r>
              <a:rPr lang="en-US" sz="1200" i="1" dirty="0">
                <a:solidFill>
                  <a:srgbClr val="173551"/>
                </a:solidFill>
                <a:latin typeface="EB Garamond 12" charset="0"/>
                <a:ea typeface="EB Garamond 12" charset="0"/>
                <a:cs typeface="EB Garamond 12" charset="0"/>
              </a:rPr>
              <a:t> And </a:t>
            </a:r>
            <a:r>
              <a:rPr lang="en-US" sz="1200" i="1" dirty="0" err="1">
                <a:solidFill>
                  <a:srgbClr val="173551"/>
                </a:solidFill>
                <a:latin typeface="EB Garamond 12" charset="0"/>
                <a:ea typeface="EB Garamond 12" charset="0"/>
                <a:cs typeface="EB Garamond 12" charset="0"/>
              </a:rPr>
              <a:t>Consonantia</a:t>
            </a:r>
            <a:r>
              <a:rPr lang="en-US" sz="1200" i="1" dirty="0">
                <a:solidFill>
                  <a:srgbClr val="173551"/>
                </a:solidFill>
                <a:latin typeface="EB Garamond 12" charset="0"/>
                <a:ea typeface="EB Garamond 12" charset="0"/>
                <a:cs typeface="EB Garamond 12" charset="0"/>
              </a:rPr>
              <a:t>, that live blind the texts. Pind they live in </a:t>
            </a:r>
            <a:r>
              <a:rPr lang="en-US" sz="1200" i="1" dirty="0" err="1">
                <a:solidFill>
                  <a:srgbClr val="173551"/>
                </a:solidFill>
                <a:latin typeface="EB Garamond 12" charset="0"/>
                <a:ea typeface="EB Garamond 12" charset="0"/>
                <a:cs typeface="EB Garamond 12" charset="0"/>
              </a:rPr>
              <a:t>Bookmarksgrove</a:t>
            </a:r>
            <a:r>
              <a:rPr lang="en-US" sz="1200" i="1" dirty="0">
                <a:solidFill>
                  <a:srgbClr val="173551"/>
                </a:solidFill>
                <a:latin typeface="EB Garamond 12" charset="0"/>
                <a:ea typeface="EB Garamond 12" charset="0"/>
                <a:cs typeface="EB Garamond 12" charset="0"/>
              </a:rPr>
              <a:t> right at the coast of the semantics, a large language ocean.</a:t>
            </a:r>
          </a:p>
        </p:txBody>
      </p:sp>
      <p:sp>
        <p:nvSpPr>
          <p:cNvPr id="6" name="TextBox 23">
            <a:extLst>
              <a:ext uri="{FF2B5EF4-FFF2-40B4-BE49-F238E27FC236}">
                <a16:creationId xmlns:a16="http://schemas.microsoft.com/office/drawing/2014/main" id="{03ABE213-7E01-4968-8449-735679EA60A6}"/>
              </a:ext>
            </a:extLst>
          </p:cNvPr>
          <p:cNvSpPr txBox="1"/>
          <p:nvPr/>
        </p:nvSpPr>
        <p:spPr>
          <a:xfrm>
            <a:off x="881265" y="2736502"/>
            <a:ext cx="1996637" cy="1384995"/>
          </a:xfrm>
          <a:prstGeom prst="rect">
            <a:avLst/>
          </a:prstGeom>
          <a:noFill/>
        </p:spPr>
        <p:txBody>
          <a:bodyPr wrap="none" rtlCol="0">
            <a:spAutoFit/>
          </a:bodyPr>
          <a:lstStyle/>
          <a:p>
            <a:r>
              <a:rPr lang="en-US" sz="2800" dirty="0">
                <a:solidFill>
                  <a:srgbClr val="173551"/>
                </a:solidFill>
                <a:latin typeface="Montserrat Hairline" charset="0"/>
                <a:ea typeface="Montserrat Hairline" charset="0"/>
                <a:cs typeface="Montserrat Hairline" charset="0"/>
              </a:rPr>
              <a:t>START</a:t>
            </a:r>
          </a:p>
          <a:p>
            <a:r>
              <a:rPr lang="en-US" sz="2800" dirty="0">
                <a:solidFill>
                  <a:srgbClr val="173551"/>
                </a:solidFill>
                <a:latin typeface="Montserrat" charset="0"/>
                <a:ea typeface="Montserrat" charset="0"/>
                <a:cs typeface="Montserrat" charset="0"/>
              </a:rPr>
              <a:t>YOUR OWN</a:t>
            </a:r>
          </a:p>
          <a:p>
            <a:r>
              <a:rPr lang="en-US" sz="2800" dirty="0">
                <a:solidFill>
                  <a:srgbClr val="173551"/>
                </a:solidFill>
                <a:latin typeface="Montserrat" charset="0"/>
                <a:ea typeface="Montserrat" charset="0"/>
                <a:cs typeface="Montserrat" charset="0"/>
              </a:rPr>
              <a:t>ADVENTURE</a:t>
            </a:r>
          </a:p>
        </p:txBody>
      </p:sp>
      <p:pic>
        <p:nvPicPr>
          <p:cNvPr id="7" name="PA_FASHION_Bk1_31.jpg">
            <a:extLst>
              <a:ext uri="{FF2B5EF4-FFF2-40B4-BE49-F238E27FC236}">
                <a16:creationId xmlns:a16="http://schemas.microsoft.com/office/drawing/2014/main" id="{F8F068D3-FB53-4C41-AF54-EB2395EB6955}"/>
              </a:ext>
            </a:extLst>
          </p:cNvPr>
          <p:cNvPicPr>
            <a:picLocks noChangeAspect="1"/>
          </p:cNvPicPr>
          <p:nvPr>
            <p:custDataLst>
              <p:tags r:id="rId1"/>
            </p:custDataLst>
          </p:nvPr>
        </p:nvPicPr>
        <p:blipFill>
          <a:blip r:embed="rId4" cstate="screen">
            <a:extLst>
              <a:ext uri="{28A0092B-C50C-407E-A947-70E740481C1C}">
                <a14:useLocalDpi xmlns:a14="http://schemas.microsoft.com/office/drawing/2010/main"/>
              </a:ext>
            </a:extLst>
          </a:blip>
          <a:srcRect/>
          <a:stretch>
            <a:fillRect/>
          </a:stretch>
        </p:blipFill>
        <p:spPr>
          <a:xfrm>
            <a:off x="5153414" y="0"/>
            <a:ext cx="5539467" cy="5433881"/>
          </a:xfrm>
          <a:prstGeom prst="rect">
            <a:avLst/>
          </a:prstGeom>
          <a:effectLst>
            <a:outerShdw blurRad="63500" sx="102000" sy="102000" algn="ctr" rotWithShape="0">
              <a:prstClr val="black">
                <a:alpha val="40000"/>
              </a:prstClr>
            </a:outerShdw>
          </a:effectLst>
        </p:spPr>
      </p:pic>
      <p:grpSp>
        <p:nvGrpSpPr>
          <p:cNvPr id="2" name="组合 1">
            <a:extLst>
              <a:ext uri="{FF2B5EF4-FFF2-40B4-BE49-F238E27FC236}">
                <a16:creationId xmlns:a16="http://schemas.microsoft.com/office/drawing/2014/main" id="{CAFF1CB9-E0E1-4545-B175-C1C517E56500}"/>
              </a:ext>
            </a:extLst>
          </p:cNvPr>
          <p:cNvGrpSpPr/>
          <p:nvPr/>
        </p:nvGrpSpPr>
        <p:grpSpPr>
          <a:xfrm>
            <a:off x="3578083" y="1916127"/>
            <a:ext cx="2612936" cy="2612936"/>
            <a:chOff x="3578083" y="1916127"/>
            <a:chExt cx="2612936" cy="2612936"/>
          </a:xfrm>
        </p:grpSpPr>
        <p:sp>
          <p:nvSpPr>
            <p:cNvPr id="8" name="Rectangle 7">
              <a:extLst>
                <a:ext uri="{FF2B5EF4-FFF2-40B4-BE49-F238E27FC236}">
                  <a16:creationId xmlns:a16="http://schemas.microsoft.com/office/drawing/2014/main" id="{CF91AD18-7BDB-4658-85A4-5A633D0AA659}"/>
                </a:ext>
              </a:extLst>
            </p:cNvPr>
            <p:cNvSpPr/>
            <p:nvPr/>
          </p:nvSpPr>
          <p:spPr>
            <a:xfrm>
              <a:off x="3578083" y="1916127"/>
              <a:ext cx="2612936" cy="2612936"/>
            </a:xfrm>
            <a:prstGeom prst="rect">
              <a:avLst/>
            </a:prstGeom>
            <a:noFill/>
            <a:ln w="50800">
              <a:solidFill>
                <a:srgbClr val="1735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852BDFF-90F5-4BB8-A6F6-152F39F5F1EE}"/>
                </a:ext>
              </a:extLst>
            </p:cNvPr>
            <p:cNvSpPr txBox="1"/>
            <p:nvPr/>
          </p:nvSpPr>
          <p:spPr>
            <a:xfrm>
              <a:off x="3956591" y="2619129"/>
              <a:ext cx="1855920" cy="1200329"/>
            </a:xfrm>
            <a:prstGeom prst="rect">
              <a:avLst/>
            </a:prstGeom>
            <a:noFill/>
          </p:spPr>
          <p:txBody>
            <a:bodyPr wrap="square" rtlCol="0">
              <a:spAutoFit/>
            </a:bodyPr>
            <a:lstStyle/>
            <a:p>
              <a:pPr algn="dist"/>
              <a:r>
                <a:rPr lang="en-US" sz="3600" b="1" dirty="0">
                  <a:solidFill>
                    <a:srgbClr val="173551"/>
                  </a:solidFill>
                  <a:latin typeface="Montserrat Semi" charset="0"/>
                  <a:ea typeface="Montserrat Semi" charset="0"/>
                  <a:cs typeface="Montserrat Semi" charset="0"/>
                </a:rPr>
                <a:t>N A </a:t>
              </a:r>
              <a:r>
                <a:rPr lang="en-US" sz="3600" b="1" dirty="0">
                  <a:solidFill>
                    <a:schemeClr val="bg1"/>
                  </a:solidFill>
                  <a:latin typeface="Montserrat Semi" charset="0"/>
                  <a:ea typeface="Montserrat Semi" charset="0"/>
                  <a:cs typeface="Montserrat Semi" charset="0"/>
                </a:rPr>
                <a:t>T</a:t>
              </a:r>
            </a:p>
            <a:p>
              <a:pPr algn="dist"/>
              <a:r>
                <a:rPr lang="en-US" sz="3600" b="1" dirty="0">
                  <a:solidFill>
                    <a:srgbClr val="173551"/>
                  </a:solidFill>
                  <a:latin typeface="Montserrat Semi" charset="0"/>
                  <a:ea typeface="Montserrat Semi" charset="0"/>
                  <a:cs typeface="Montserrat Semi" charset="0"/>
                </a:rPr>
                <a:t>U R </a:t>
              </a:r>
              <a:r>
                <a:rPr lang="en-US" sz="3600" b="1" dirty="0">
                  <a:solidFill>
                    <a:schemeClr val="bg1"/>
                  </a:solidFill>
                  <a:latin typeface="Montserrat Semi" charset="0"/>
                  <a:ea typeface="Montserrat Semi" charset="0"/>
                  <a:cs typeface="Montserrat Semi" charset="0"/>
                </a:rPr>
                <a:t>E</a:t>
              </a:r>
            </a:p>
          </p:txBody>
        </p:sp>
      </p:grpSp>
      <p:sp>
        <p:nvSpPr>
          <p:cNvPr id="10" name="Rectangle 18">
            <a:extLst>
              <a:ext uri="{FF2B5EF4-FFF2-40B4-BE49-F238E27FC236}">
                <a16:creationId xmlns:a16="http://schemas.microsoft.com/office/drawing/2014/main" id="{237279D1-7D27-41AF-BDFC-1199CD9AD8D5}"/>
              </a:ext>
            </a:extLst>
          </p:cNvPr>
          <p:cNvSpPr/>
          <p:nvPr/>
        </p:nvSpPr>
        <p:spPr>
          <a:xfrm>
            <a:off x="813904" y="1401843"/>
            <a:ext cx="793376" cy="45719"/>
          </a:xfrm>
          <a:prstGeom prst="rect">
            <a:avLst/>
          </a:prstGeom>
          <a:solidFill>
            <a:srgbClr val="17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173551"/>
              </a:solidFill>
            </a:endParaRPr>
          </a:p>
        </p:txBody>
      </p:sp>
      <p:sp>
        <p:nvSpPr>
          <p:cNvPr id="11" name="文本框 2">
            <a:extLst>
              <a:ext uri="{FF2B5EF4-FFF2-40B4-BE49-F238E27FC236}">
                <a16:creationId xmlns:a16="http://schemas.microsoft.com/office/drawing/2014/main" id="{434C351A-B9A3-4270-9E06-55C5496A8CB0}"/>
              </a:ext>
            </a:extLst>
          </p:cNvPr>
          <p:cNvSpPr txBox="1"/>
          <p:nvPr/>
        </p:nvSpPr>
        <p:spPr>
          <a:xfrm>
            <a:off x="658391" y="599650"/>
            <a:ext cx="1980029" cy="5847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zh-CN" altLang="en-US" sz="3200" b="1" spc="300" dirty="0">
                <a:solidFill>
                  <a:srgbClr val="173551"/>
                </a:solidFill>
                <a:latin typeface="微软雅黑" panose="020B0503020204020204" pitchFamily="34" charset="-122"/>
                <a:ea typeface="微软雅黑" panose="020B0503020204020204" pitchFamily="34" charset="-122"/>
              </a:rPr>
              <a:t>Business model</a:t>
            </a:r>
          </a:p>
        </p:txBody>
      </p:sp>
      <p:sp>
        <p:nvSpPr>
          <p:cNvPr id="12" name="Shape 2720">
            <a:extLst>
              <a:ext uri="{FF2B5EF4-FFF2-40B4-BE49-F238E27FC236}">
                <a16:creationId xmlns:a16="http://schemas.microsoft.com/office/drawing/2014/main" id="{6853B401-ADC2-4026-ADDC-F945F1935D1C}"/>
              </a:ext>
            </a:extLst>
          </p:cNvPr>
          <p:cNvSpPr/>
          <p:nvPr/>
        </p:nvSpPr>
        <p:spPr>
          <a:xfrm>
            <a:off x="1977918" y="6147207"/>
            <a:ext cx="351694" cy="352384"/>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14735"/>
                </a:moveTo>
                <a:cubicBezTo>
                  <a:pt x="8622" y="14735"/>
                  <a:pt x="6857" y="12973"/>
                  <a:pt x="6857" y="10800"/>
                </a:cubicBezTo>
                <a:cubicBezTo>
                  <a:pt x="6857" y="8627"/>
                  <a:pt x="8622" y="6865"/>
                  <a:pt x="10800" y="6865"/>
                </a:cubicBezTo>
                <a:cubicBezTo>
                  <a:pt x="12978" y="6865"/>
                  <a:pt x="14743" y="8627"/>
                  <a:pt x="14743" y="10800"/>
                </a:cubicBezTo>
                <a:cubicBezTo>
                  <a:pt x="14743" y="12973"/>
                  <a:pt x="12978" y="14735"/>
                  <a:pt x="10800" y="14735"/>
                </a:cubicBezTo>
                <a:moveTo>
                  <a:pt x="10800" y="5881"/>
                </a:moveTo>
                <a:cubicBezTo>
                  <a:pt x="8078" y="5881"/>
                  <a:pt x="5871" y="8083"/>
                  <a:pt x="5871" y="10800"/>
                </a:cubicBezTo>
                <a:cubicBezTo>
                  <a:pt x="5871" y="13517"/>
                  <a:pt x="8078" y="15719"/>
                  <a:pt x="10800" y="15719"/>
                </a:cubicBezTo>
                <a:cubicBezTo>
                  <a:pt x="13522" y="15719"/>
                  <a:pt x="15729" y="13517"/>
                  <a:pt x="15729" y="10800"/>
                </a:cubicBezTo>
                <a:cubicBezTo>
                  <a:pt x="15729" y="8083"/>
                  <a:pt x="13522" y="5881"/>
                  <a:pt x="10800" y="5881"/>
                </a:cubicBezTo>
                <a:moveTo>
                  <a:pt x="10800" y="20661"/>
                </a:moveTo>
                <a:lnTo>
                  <a:pt x="10801" y="21600"/>
                </a:lnTo>
                <a:cubicBezTo>
                  <a:pt x="11469" y="21598"/>
                  <a:pt x="12137" y="21536"/>
                  <a:pt x="12788" y="21415"/>
                </a:cubicBezTo>
                <a:lnTo>
                  <a:pt x="12614" y="20491"/>
                </a:lnTo>
                <a:cubicBezTo>
                  <a:pt x="12020" y="20603"/>
                  <a:pt x="11409" y="20660"/>
                  <a:pt x="10800" y="20661"/>
                </a:cubicBezTo>
                <a:moveTo>
                  <a:pt x="18660" y="4854"/>
                </a:moveTo>
                <a:lnTo>
                  <a:pt x="19411" y="4287"/>
                </a:lnTo>
                <a:cubicBezTo>
                  <a:pt x="19011" y="3759"/>
                  <a:pt x="18558" y="3264"/>
                  <a:pt x="18065" y="2816"/>
                </a:cubicBezTo>
                <a:lnTo>
                  <a:pt x="17432" y="3510"/>
                </a:lnTo>
                <a:cubicBezTo>
                  <a:pt x="17882" y="3919"/>
                  <a:pt x="18295" y="4371"/>
                  <a:pt x="18660" y="485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5546" y="2435"/>
                </a:moveTo>
                <a:lnTo>
                  <a:pt x="5048" y="1639"/>
                </a:lnTo>
                <a:cubicBezTo>
                  <a:pt x="4484" y="1991"/>
                  <a:pt x="3950" y="2397"/>
                  <a:pt x="3460" y="2846"/>
                </a:cubicBezTo>
                <a:lnTo>
                  <a:pt x="4096" y="3538"/>
                </a:lnTo>
                <a:cubicBezTo>
                  <a:pt x="4544" y="3127"/>
                  <a:pt x="5032" y="2756"/>
                  <a:pt x="5546" y="2435"/>
                </a:cubicBezTo>
                <a:moveTo>
                  <a:pt x="8924" y="1113"/>
                </a:moveTo>
                <a:lnTo>
                  <a:pt x="8748" y="190"/>
                </a:lnTo>
                <a:cubicBezTo>
                  <a:pt x="8093" y="315"/>
                  <a:pt x="7448" y="501"/>
                  <a:pt x="6830" y="743"/>
                </a:cubicBezTo>
                <a:lnTo>
                  <a:pt x="7173" y="1617"/>
                </a:lnTo>
                <a:cubicBezTo>
                  <a:pt x="7738" y="1396"/>
                  <a:pt x="8327" y="1226"/>
                  <a:pt x="8924" y="1113"/>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2873" y="4886"/>
                </a:moveTo>
                <a:lnTo>
                  <a:pt x="2120" y="4322"/>
                </a:lnTo>
                <a:cubicBezTo>
                  <a:pt x="1721" y="4854"/>
                  <a:pt x="1369" y="5424"/>
                  <a:pt x="1074" y="6018"/>
                </a:cubicBezTo>
                <a:lnTo>
                  <a:pt x="1917" y="6435"/>
                </a:lnTo>
                <a:cubicBezTo>
                  <a:pt x="2186" y="5892"/>
                  <a:pt x="2508" y="5371"/>
                  <a:pt x="2873" y="4886"/>
                </a:cubicBezTo>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rgbClr val="17355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3" name="Shape 2721">
            <a:extLst>
              <a:ext uri="{FF2B5EF4-FFF2-40B4-BE49-F238E27FC236}">
                <a16:creationId xmlns:a16="http://schemas.microsoft.com/office/drawing/2014/main" id="{D12634A6-01B9-482B-B349-A59F568965B1}"/>
              </a:ext>
            </a:extLst>
          </p:cNvPr>
          <p:cNvSpPr/>
          <p:nvPr/>
        </p:nvSpPr>
        <p:spPr>
          <a:xfrm>
            <a:off x="939834" y="6147207"/>
            <a:ext cx="351694" cy="352384"/>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1148" y="16559"/>
                </a:moveTo>
                <a:lnTo>
                  <a:pt x="15092" y="12624"/>
                </a:lnTo>
                <a:cubicBezTo>
                  <a:pt x="15181" y="12535"/>
                  <a:pt x="15236" y="12412"/>
                  <a:pt x="15236" y="12276"/>
                </a:cubicBezTo>
                <a:cubicBezTo>
                  <a:pt x="15236" y="12004"/>
                  <a:pt x="15015" y="11784"/>
                  <a:pt x="14743" y="11784"/>
                </a:cubicBezTo>
                <a:cubicBezTo>
                  <a:pt x="14607" y="11784"/>
                  <a:pt x="14483" y="11839"/>
                  <a:pt x="14395" y="11928"/>
                </a:cubicBezTo>
                <a:lnTo>
                  <a:pt x="11293" y="15024"/>
                </a:lnTo>
                <a:lnTo>
                  <a:pt x="11293" y="5389"/>
                </a:lnTo>
                <a:cubicBezTo>
                  <a:pt x="11293" y="5117"/>
                  <a:pt x="11072" y="4897"/>
                  <a:pt x="10800" y="4897"/>
                </a:cubicBezTo>
                <a:cubicBezTo>
                  <a:pt x="10528" y="4897"/>
                  <a:pt x="10307" y="5117"/>
                  <a:pt x="10307" y="5389"/>
                </a:cubicBezTo>
                <a:lnTo>
                  <a:pt x="10307" y="15024"/>
                </a:lnTo>
                <a:lnTo>
                  <a:pt x="7206" y="11928"/>
                </a:lnTo>
                <a:cubicBezTo>
                  <a:pt x="7117" y="11839"/>
                  <a:pt x="6993" y="11784"/>
                  <a:pt x="6857" y="11784"/>
                </a:cubicBezTo>
                <a:cubicBezTo>
                  <a:pt x="6585" y="11784"/>
                  <a:pt x="6364" y="12004"/>
                  <a:pt x="6364" y="12276"/>
                </a:cubicBezTo>
                <a:cubicBezTo>
                  <a:pt x="6364" y="12412"/>
                  <a:pt x="6419" y="12535"/>
                  <a:pt x="6508" y="12624"/>
                </a:cubicBezTo>
                <a:lnTo>
                  <a:pt x="10452" y="16559"/>
                </a:lnTo>
                <a:cubicBezTo>
                  <a:pt x="10541" y="16648"/>
                  <a:pt x="10664" y="16703"/>
                  <a:pt x="10800" y="16703"/>
                </a:cubicBezTo>
                <a:cubicBezTo>
                  <a:pt x="10936" y="16703"/>
                  <a:pt x="11059" y="16648"/>
                  <a:pt x="11148" y="16559"/>
                </a:cubicBezTo>
                <a:moveTo>
                  <a:pt x="18660" y="4854"/>
                </a:moveTo>
                <a:lnTo>
                  <a:pt x="19411" y="4287"/>
                </a:lnTo>
                <a:cubicBezTo>
                  <a:pt x="19011" y="3759"/>
                  <a:pt x="18558" y="3264"/>
                  <a:pt x="18065" y="2816"/>
                </a:cubicBezTo>
                <a:lnTo>
                  <a:pt x="17432" y="3510"/>
                </a:lnTo>
                <a:cubicBezTo>
                  <a:pt x="17882" y="3919"/>
                  <a:pt x="18295" y="4371"/>
                  <a:pt x="18660" y="485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8924" y="1113"/>
                </a:moveTo>
                <a:lnTo>
                  <a:pt x="8748" y="190"/>
                </a:lnTo>
                <a:cubicBezTo>
                  <a:pt x="8093" y="315"/>
                  <a:pt x="7448" y="501"/>
                  <a:pt x="6830" y="743"/>
                </a:cubicBezTo>
                <a:lnTo>
                  <a:pt x="7173" y="1617"/>
                </a:lnTo>
                <a:cubicBezTo>
                  <a:pt x="7738" y="1396"/>
                  <a:pt x="8327" y="1226"/>
                  <a:pt x="8924" y="1113"/>
                </a:cubicBezTo>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2873" y="4886"/>
                </a:moveTo>
                <a:lnTo>
                  <a:pt x="2120" y="4322"/>
                </a:lnTo>
                <a:cubicBezTo>
                  <a:pt x="1721" y="4854"/>
                  <a:pt x="1369" y="5424"/>
                  <a:pt x="1074" y="6018"/>
                </a:cubicBezTo>
                <a:lnTo>
                  <a:pt x="1917" y="6435"/>
                </a:lnTo>
                <a:cubicBezTo>
                  <a:pt x="2186" y="5892"/>
                  <a:pt x="2508" y="5371"/>
                  <a:pt x="2873" y="4886"/>
                </a:cubicBezTo>
                <a:moveTo>
                  <a:pt x="5546" y="2435"/>
                </a:moveTo>
                <a:lnTo>
                  <a:pt x="5048" y="1639"/>
                </a:lnTo>
                <a:cubicBezTo>
                  <a:pt x="4484" y="1991"/>
                  <a:pt x="3950" y="2397"/>
                  <a:pt x="3460" y="2846"/>
                </a:cubicBezTo>
                <a:lnTo>
                  <a:pt x="4096" y="3538"/>
                </a:lnTo>
                <a:cubicBezTo>
                  <a:pt x="4544" y="3127"/>
                  <a:pt x="5032" y="2756"/>
                  <a:pt x="5546" y="243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rgbClr val="17355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4" name="Shape 2722">
            <a:extLst>
              <a:ext uri="{FF2B5EF4-FFF2-40B4-BE49-F238E27FC236}">
                <a16:creationId xmlns:a16="http://schemas.microsoft.com/office/drawing/2014/main" id="{C3A5621B-E16D-46FD-B9D0-CF18B2FEF2C2}"/>
              </a:ext>
            </a:extLst>
          </p:cNvPr>
          <p:cNvSpPr/>
          <p:nvPr/>
        </p:nvSpPr>
        <p:spPr>
          <a:xfrm>
            <a:off x="3016002" y="6147207"/>
            <a:ext cx="351687" cy="352385"/>
          </a:xfrm>
          <a:custGeom>
            <a:avLst/>
            <a:gdLst/>
            <a:ahLst/>
            <a:cxnLst>
              <a:cxn ang="0">
                <a:pos x="wd2" y="hd2"/>
              </a:cxn>
              <a:cxn ang="5400000">
                <a:pos x="wd2" y="hd2"/>
              </a:cxn>
              <a:cxn ang="10800000">
                <a:pos x="wd2" y="hd2"/>
              </a:cxn>
              <a:cxn ang="16200000">
                <a:pos x="wd2" y="hd2"/>
              </a:cxn>
            </a:cxnLst>
            <a:rect l="0" t="0" r="r" b="b"/>
            <a:pathLst>
              <a:path w="21600" h="21600" extrusionOk="0">
                <a:moveTo>
                  <a:pt x="10800" y="20661"/>
                </a:moveTo>
                <a:lnTo>
                  <a:pt x="10802" y="21600"/>
                </a:lnTo>
                <a:cubicBezTo>
                  <a:pt x="11469" y="21598"/>
                  <a:pt x="12137" y="21536"/>
                  <a:pt x="12788" y="21415"/>
                </a:cubicBezTo>
                <a:lnTo>
                  <a:pt x="12615" y="20491"/>
                </a:lnTo>
                <a:cubicBezTo>
                  <a:pt x="12020" y="20603"/>
                  <a:pt x="11409" y="20660"/>
                  <a:pt x="10800" y="20661"/>
                </a:cubicBezTo>
                <a:moveTo>
                  <a:pt x="14365" y="19991"/>
                </a:moveTo>
                <a:lnTo>
                  <a:pt x="14707" y="20866"/>
                </a:lnTo>
                <a:cubicBezTo>
                  <a:pt x="15328" y="20625"/>
                  <a:pt x="15928" y="20324"/>
                  <a:pt x="16492" y="19973"/>
                </a:cubicBezTo>
                <a:lnTo>
                  <a:pt x="15994" y="19176"/>
                </a:lnTo>
                <a:cubicBezTo>
                  <a:pt x="15479" y="19497"/>
                  <a:pt x="14932" y="19771"/>
                  <a:pt x="14365" y="19991"/>
                </a:cubicBezTo>
                <a:moveTo>
                  <a:pt x="11293" y="16211"/>
                </a:moveTo>
                <a:lnTo>
                  <a:pt x="11293" y="6576"/>
                </a:lnTo>
                <a:lnTo>
                  <a:pt x="14395" y="9672"/>
                </a:lnTo>
                <a:cubicBezTo>
                  <a:pt x="14484" y="9761"/>
                  <a:pt x="14607" y="9816"/>
                  <a:pt x="14743" y="9816"/>
                </a:cubicBezTo>
                <a:cubicBezTo>
                  <a:pt x="15016" y="9816"/>
                  <a:pt x="15236" y="9596"/>
                  <a:pt x="15236" y="9324"/>
                </a:cubicBezTo>
                <a:cubicBezTo>
                  <a:pt x="15236" y="9189"/>
                  <a:pt x="15181" y="9065"/>
                  <a:pt x="15092" y="8976"/>
                </a:cubicBezTo>
                <a:lnTo>
                  <a:pt x="11149" y="5041"/>
                </a:lnTo>
                <a:cubicBezTo>
                  <a:pt x="11059" y="4952"/>
                  <a:pt x="10936" y="4897"/>
                  <a:pt x="10800" y="4897"/>
                </a:cubicBezTo>
                <a:cubicBezTo>
                  <a:pt x="10664" y="4897"/>
                  <a:pt x="10541" y="4952"/>
                  <a:pt x="10452" y="5041"/>
                </a:cubicBezTo>
                <a:lnTo>
                  <a:pt x="6509" y="8976"/>
                </a:lnTo>
                <a:cubicBezTo>
                  <a:pt x="6419" y="9065"/>
                  <a:pt x="6364" y="9189"/>
                  <a:pt x="6364" y="9324"/>
                </a:cubicBezTo>
                <a:cubicBezTo>
                  <a:pt x="6364" y="9596"/>
                  <a:pt x="6584" y="9816"/>
                  <a:pt x="6857" y="9816"/>
                </a:cubicBezTo>
                <a:cubicBezTo>
                  <a:pt x="6993" y="9816"/>
                  <a:pt x="7116" y="9761"/>
                  <a:pt x="7206" y="9672"/>
                </a:cubicBezTo>
                <a:lnTo>
                  <a:pt x="10307" y="6576"/>
                </a:lnTo>
                <a:lnTo>
                  <a:pt x="10307" y="16211"/>
                </a:lnTo>
                <a:cubicBezTo>
                  <a:pt x="10307" y="16483"/>
                  <a:pt x="10528" y="16703"/>
                  <a:pt x="10800" y="16703"/>
                </a:cubicBezTo>
                <a:cubicBezTo>
                  <a:pt x="11072" y="16703"/>
                  <a:pt x="11293" y="16483"/>
                  <a:pt x="11293" y="16211"/>
                </a:cubicBezTo>
                <a:moveTo>
                  <a:pt x="17446" y="18078"/>
                </a:moveTo>
                <a:lnTo>
                  <a:pt x="18081" y="18770"/>
                </a:lnTo>
                <a:cubicBezTo>
                  <a:pt x="18572" y="18323"/>
                  <a:pt x="19024" y="17827"/>
                  <a:pt x="19424" y="17297"/>
                </a:cubicBezTo>
                <a:lnTo>
                  <a:pt x="18673" y="16732"/>
                </a:lnTo>
                <a:cubicBezTo>
                  <a:pt x="18307" y="17216"/>
                  <a:pt x="17894" y="17669"/>
                  <a:pt x="17446" y="18078"/>
                </a:cubicBezTo>
                <a:moveTo>
                  <a:pt x="21553" y="9794"/>
                </a:moveTo>
                <a:lnTo>
                  <a:pt x="20617" y="9880"/>
                </a:lnTo>
                <a:cubicBezTo>
                  <a:pt x="20645" y="10182"/>
                  <a:pt x="20659" y="10492"/>
                  <a:pt x="20659" y="10800"/>
                </a:cubicBezTo>
                <a:cubicBezTo>
                  <a:pt x="20659" y="11099"/>
                  <a:pt x="20646" y="11401"/>
                  <a:pt x="20619" y="11699"/>
                </a:cubicBezTo>
                <a:lnTo>
                  <a:pt x="21556" y="11784"/>
                </a:lnTo>
                <a:cubicBezTo>
                  <a:pt x="21586" y="11458"/>
                  <a:pt x="21600" y="11127"/>
                  <a:pt x="21600" y="10800"/>
                </a:cubicBezTo>
                <a:cubicBezTo>
                  <a:pt x="21600" y="10462"/>
                  <a:pt x="21584" y="10124"/>
                  <a:pt x="21553" y="9794"/>
                </a:cubicBezTo>
                <a:moveTo>
                  <a:pt x="18660" y="4853"/>
                </a:moveTo>
                <a:lnTo>
                  <a:pt x="19412" y="4287"/>
                </a:lnTo>
                <a:cubicBezTo>
                  <a:pt x="19011" y="3759"/>
                  <a:pt x="18558" y="3264"/>
                  <a:pt x="18066" y="2816"/>
                </a:cubicBezTo>
                <a:lnTo>
                  <a:pt x="17432" y="3510"/>
                </a:lnTo>
                <a:cubicBezTo>
                  <a:pt x="17882" y="3919"/>
                  <a:pt x="18295" y="4371"/>
                  <a:pt x="18660" y="4853"/>
                </a:cubicBezTo>
                <a:moveTo>
                  <a:pt x="6893" y="20882"/>
                </a:moveTo>
                <a:cubicBezTo>
                  <a:pt x="7513" y="21121"/>
                  <a:pt x="8160" y="21302"/>
                  <a:pt x="8814" y="21422"/>
                </a:cubicBezTo>
                <a:lnTo>
                  <a:pt x="8984" y="20499"/>
                </a:lnTo>
                <a:cubicBezTo>
                  <a:pt x="8387" y="20389"/>
                  <a:pt x="7797" y="20223"/>
                  <a:pt x="7231" y="20006"/>
                </a:cubicBezTo>
                <a:cubicBezTo>
                  <a:pt x="7231" y="20006"/>
                  <a:pt x="6893" y="20882"/>
                  <a:pt x="6893" y="20882"/>
                </a:cubicBezTo>
                <a:close/>
                <a:moveTo>
                  <a:pt x="19632" y="15184"/>
                </a:moveTo>
                <a:lnTo>
                  <a:pt x="20474" y="15602"/>
                </a:lnTo>
                <a:cubicBezTo>
                  <a:pt x="20770" y="15008"/>
                  <a:pt x="21013" y="14383"/>
                  <a:pt x="21194" y="13743"/>
                </a:cubicBezTo>
                <a:lnTo>
                  <a:pt x="20288" y="13487"/>
                </a:lnTo>
                <a:cubicBezTo>
                  <a:pt x="20123" y="14071"/>
                  <a:pt x="19902" y="14642"/>
                  <a:pt x="19632" y="15184"/>
                </a:cubicBezTo>
                <a:moveTo>
                  <a:pt x="21187" y="7835"/>
                </a:moveTo>
                <a:cubicBezTo>
                  <a:pt x="21005" y="7197"/>
                  <a:pt x="20761" y="6573"/>
                  <a:pt x="20464" y="5978"/>
                </a:cubicBezTo>
                <a:lnTo>
                  <a:pt x="19622" y="6399"/>
                </a:lnTo>
                <a:cubicBezTo>
                  <a:pt x="19893" y="6941"/>
                  <a:pt x="20115" y="7510"/>
                  <a:pt x="20282" y="8094"/>
                </a:cubicBezTo>
                <a:cubicBezTo>
                  <a:pt x="20282" y="8094"/>
                  <a:pt x="21187" y="7835"/>
                  <a:pt x="21187" y="7835"/>
                </a:cubicBezTo>
                <a:close/>
                <a:moveTo>
                  <a:pt x="8923" y="1113"/>
                </a:moveTo>
                <a:lnTo>
                  <a:pt x="8747" y="190"/>
                </a:lnTo>
                <a:cubicBezTo>
                  <a:pt x="8093" y="315"/>
                  <a:pt x="7448" y="501"/>
                  <a:pt x="6829" y="743"/>
                </a:cubicBezTo>
                <a:lnTo>
                  <a:pt x="7174" y="1617"/>
                </a:lnTo>
                <a:cubicBezTo>
                  <a:pt x="7737" y="1396"/>
                  <a:pt x="8326" y="1226"/>
                  <a:pt x="8923" y="1113"/>
                </a:cubicBezTo>
                <a:moveTo>
                  <a:pt x="16474" y="1615"/>
                </a:moveTo>
                <a:cubicBezTo>
                  <a:pt x="15907" y="1264"/>
                  <a:pt x="15307" y="966"/>
                  <a:pt x="14687" y="726"/>
                </a:cubicBezTo>
                <a:lnTo>
                  <a:pt x="14346" y="1602"/>
                </a:lnTo>
                <a:cubicBezTo>
                  <a:pt x="14913" y="1821"/>
                  <a:pt x="15462" y="2094"/>
                  <a:pt x="15978" y="2413"/>
                </a:cubicBezTo>
                <a:cubicBezTo>
                  <a:pt x="15978" y="2413"/>
                  <a:pt x="16474" y="1615"/>
                  <a:pt x="16474" y="1615"/>
                </a:cubicBezTo>
                <a:close/>
                <a:moveTo>
                  <a:pt x="2873" y="4886"/>
                </a:moveTo>
                <a:lnTo>
                  <a:pt x="2120" y="4322"/>
                </a:lnTo>
                <a:cubicBezTo>
                  <a:pt x="1720" y="4853"/>
                  <a:pt x="1368" y="5424"/>
                  <a:pt x="1074" y="6018"/>
                </a:cubicBezTo>
                <a:lnTo>
                  <a:pt x="1917" y="6435"/>
                </a:lnTo>
                <a:cubicBezTo>
                  <a:pt x="2186" y="5892"/>
                  <a:pt x="2508" y="5371"/>
                  <a:pt x="2873" y="4886"/>
                </a:cubicBezTo>
                <a:moveTo>
                  <a:pt x="3509" y="18800"/>
                </a:moveTo>
                <a:cubicBezTo>
                  <a:pt x="4003" y="19247"/>
                  <a:pt x="4539" y="19650"/>
                  <a:pt x="5104" y="19997"/>
                </a:cubicBezTo>
                <a:lnTo>
                  <a:pt x="5598" y="19198"/>
                </a:lnTo>
                <a:cubicBezTo>
                  <a:pt x="5082" y="18881"/>
                  <a:pt x="4592" y="18513"/>
                  <a:pt x="4142" y="18105"/>
                </a:cubicBezTo>
                <a:cubicBezTo>
                  <a:pt x="4142" y="18105"/>
                  <a:pt x="3509" y="18800"/>
                  <a:pt x="3509" y="18800"/>
                </a:cubicBezTo>
                <a:close/>
                <a:moveTo>
                  <a:pt x="12594" y="1105"/>
                </a:moveTo>
                <a:lnTo>
                  <a:pt x="12765" y="182"/>
                </a:lnTo>
                <a:cubicBezTo>
                  <a:pt x="12116" y="61"/>
                  <a:pt x="11448" y="0"/>
                  <a:pt x="10788" y="0"/>
                </a:cubicBezTo>
                <a:lnTo>
                  <a:pt x="10787" y="0"/>
                </a:lnTo>
                <a:lnTo>
                  <a:pt x="10736" y="0"/>
                </a:lnTo>
                <a:lnTo>
                  <a:pt x="10779" y="940"/>
                </a:lnTo>
                <a:cubicBezTo>
                  <a:pt x="11389" y="940"/>
                  <a:pt x="12000" y="995"/>
                  <a:pt x="12594" y="1105"/>
                </a:cubicBezTo>
                <a:moveTo>
                  <a:pt x="1104" y="15642"/>
                </a:moveTo>
                <a:cubicBezTo>
                  <a:pt x="1403" y="16235"/>
                  <a:pt x="1758" y="16804"/>
                  <a:pt x="2161" y="17332"/>
                </a:cubicBezTo>
                <a:lnTo>
                  <a:pt x="2910" y="16763"/>
                </a:lnTo>
                <a:cubicBezTo>
                  <a:pt x="2542" y="16281"/>
                  <a:pt x="2218" y="15762"/>
                  <a:pt x="1945" y="15220"/>
                </a:cubicBezTo>
                <a:cubicBezTo>
                  <a:pt x="1945" y="15220"/>
                  <a:pt x="1104" y="15642"/>
                  <a:pt x="1104" y="15642"/>
                </a:cubicBezTo>
                <a:close/>
                <a:moveTo>
                  <a:pt x="5546" y="2435"/>
                </a:moveTo>
                <a:lnTo>
                  <a:pt x="5047" y="1639"/>
                </a:lnTo>
                <a:cubicBezTo>
                  <a:pt x="4484" y="1991"/>
                  <a:pt x="3950" y="2397"/>
                  <a:pt x="3460" y="2846"/>
                </a:cubicBezTo>
                <a:lnTo>
                  <a:pt x="4096" y="3538"/>
                </a:lnTo>
                <a:cubicBezTo>
                  <a:pt x="4544" y="3127"/>
                  <a:pt x="5031" y="2756"/>
                  <a:pt x="5546" y="2435"/>
                </a:cubicBezTo>
                <a:moveTo>
                  <a:pt x="1264" y="8133"/>
                </a:moveTo>
                <a:lnTo>
                  <a:pt x="358" y="7879"/>
                </a:lnTo>
                <a:cubicBezTo>
                  <a:pt x="179" y="8516"/>
                  <a:pt x="59" y="9176"/>
                  <a:pt x="0" y="9838"/>
                </a:cubicBezTo>
                <a:lnTo>
                  <a:pt x="938" y="9921"/>
                </a:lnTo>
                <a:cubicBezTo>
                  <a:pt x="991" y="9317"/>
                  <a:pt x="1101" y="8714"/>
                  <a:pt x="1264" y="8133"/>
                </a:cubicBezTo>
                <a:moveTo>
                  <a:pt x="942" y="11741"/>
                </a:moveTo>
                <a:lnTo>
                  <a:pt x="6" y="11829"/>
                </a:lnTo>
                <a:cubicBezTo>
                  <a:pt x="69" y="12492"/>
                  <a:pt x="194" y="13151"/>
                  <a:pt x="377" y="13786"/>
                </a:cubicBezTo>
                <a:lnTo>
                  <a:pt x="1281" y="13527"/>
                </a:lnTo>
                <a:cubicBezTo>
                  <a:pt x="1114" y="12946"/>
                  <a:pt x="1000" y="12346"/>
                  <a:pt x="942" y="11741"/>
                </a:cubicBezTo>
              </a:path>
            </a:pathLst>
          </a:custGeom>
          <a:solidFill>
            <a:srgbClr val="17355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Tree>
    <p:extLst>
      <p:ext uri="{BB962C8B-B14F-4D97-AF65-F5344CB8AC3E}">
        <p14:creationId xmlns:p14="http://schemas.microsoft.com/office/powerpoint/2010/main" val="33986974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500" fill="hold"/>
                                        <p:tgtEl>
                                          <p:spTgt spid="11"/>
                                        </p:tgtEl>
                                        <p:attrNameLst>
                                          <p:attrName>ppt_x</p:attrName>
                                        </p:attrNameLst>
                                      </p:cBhvr>
                                      <p:tavLst>
                                        <p:tav tm="0">
                                          <p:val>
                                            <p:strVal val="0-#ppt_w/2"/>
                                          </p:val>
                                        </p:tav>
                                        <p:tav tm="100000">
                                          <p:val>
                                            <p:strVal val="#ppt_x"/>
                                          </p:val>
                                        </p:tav>
                                      </p:tavLst>
                                    </p:anim>
                                    <p:anim calcmode="lin" valueType="num">
                                      <p:cBhvr additive="base">
                                        <p:cTn id="8" dur="1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4" presetClass="entr" presetSubtype="1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par>
                          <p:cTn id="13" fill="hold">
                            <p:stCondLst>
                              <p:cond delay="2000"/>
                            </p:stCondLst>
                            <p:childTnLst>
                              <p:par>
                                <p:cTn id="14" presetID="2" presetClass="entr" presetSubtype="2" decel="10000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1500" fill="hold"/>
                                        <p:tgtEl>
                                          <p:spTgt spid="7"/>
                                        </p:tgtEl>
                                        <p:attrNameLst>
                                          <p:attrName>ppt_x</p:attrName>
                                        </p:attrNameLst>
                                      </p:cBhvr>
                                      <p:tavLst>
                                        <p:tav tm="0">
                                          <p:val>
                                            <p:strVal val="1+#ppt_w/2"/>
                                          </p:val>
                                        </p:tav>
                                        <p:tav tm="100000">
                                          <p:val>
                                            <p:strVal val="#ppt_x"/>
                                          </p:val>
                                        </p:tav>
                                      </p:tavLst>
                                    </p:anim>
                                    <p:anim calcmode="lin" valueType="num">
                                      <p:cBhvr additive="base">
                                        <p:cTn id="17" dur="1500" fill="hold"/>
                                        <p:tgtEl>
                                          <p:spTgt spid="7"/>
                                        </p:tgtEl>
                                        <p:attrNameLst>
                                          <p:attrName>ppt_y</p:attrName>
                                        </p:attrNameLst>
                                      </p:cBhvr>
                                      <p:tavLst>
                                        <p:tav tm="0">
                                          <p:val>
                                            <p:strVal val="#ppt_y"/>
                                          </p:val>
                                        </p:tav>
                                        <p:tav tm="100000">
                                          <p:val>
                                            <p:strVal val="#ppt_y"/>
                                          </p:val>
                                        </p:tav>
                                      </p:tavLst>
                                    </p:anim>
                                  </p:childTnLst>
                                </p:cTn>
                              </p:par>
                              <p:par>
                                <p:cTn id="18" presetID="2" presetClass="entr" presetSubtype="2" decel="100000" fill="hold" grpId="0" nodeType="withEffect">
                                  <p:stCondLst>
                                    <p:cond delay="50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1500" fill="hold"/>
                                        <p:tgtEl>
                                          <p:spTgt spid="3"/>
                                        </p:tgtEl>
                                        <p:attrNameLst>
                                          <p:attrName>ppt_x</p:attrName>
                                        </p:attrNameLst>
                                      </p:cBhvr>
                                      <p:tavLst>
                                        <p:tav tm="0">
                                          <p:val>
                                            <p:strVal val="1+#ppt_w/2"/>
                                          </p:val>
                                        </p:tav>
                                        <p:tav tm="100000">
                                          <p:val>
                                            <p:strVal val="#ppt_x"/>
                                          </p:val>
                                        </p:tav>
                                      </p:tavLst>
                                    </p:anim>
                                    <p:anim calcmode="lin" valueType="num">
                                      <p:cBhvr additive="base">
                                        <p:cTn id="21" dur="1500" fill="hold"/>
                                        <p:tgtEl>
                                          <p:spTgt spid="3"/>
                                        </p:tgtEl>
                                        <p:attrNameLst>
                                          <p:attrName>ppt_y</p:attrName>
                                        </p:attrNameLst>
                                      </p:cBhvr>
                                      <p:tavLst>
                                        <p:tav tm="0">
                                          <p:val>
                                            <p:strVal val="#ppt_y"/>
                                          </p:val>
                                        </p:tav>
                                        <p:tav tm="100000">
                                          <p:val>
                                            <p:strVal val="#ppt_y"/>
                                          </p:val>
                                        </p:tav>
                                      </p:tavLst>
                                    </p:anim>
                                  </p:childTnLst>
                                </p:cTn>
                              </p:par>
                            </p:childTnLst>
                          </p:cTn>
                        </p:par>
                        <p:par>
                          <p:cTn id="22" fill="hold">
                            <p:stCondLst>
                              <p:cond delay="5500"/>
                            </p:stCondLst>
                            <p:childTnLst>
                              <p:par>
                                <p:cTn id="23" presetID="55"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strVal val="#ppt_w*0.70"/>
                                          </p:val>
                                        </p:tav>
                                        <p:tav tm="100000">
                                          <p:val>
                                            <p:strVal val="#ppt_w"/>
                                          </p:val>
                                        </p:tav>
                                      </p:tavLst>
                                    </p:anim>
                                    <p:anim calcmode="lin" valueType="num">
                                      <p:cBhvr>
                                        <p:cTn id="26" dur="1000" fill="hold"/>
                                        <p:tgtEl>
                                          <p:spTgt spid="2"/>
                                        </p:tgtEl>
                                        <p:attrNameLst>
                                          <p:attrName>ppt_h</p:attrName>
                                        </p:attrNameLst>
                                      </p:cBhvr>
                                      <p:tavLst>
                                        <p:tav tm="0">
                                          <p:val>
                                            <p:strVal val="#ppt_h"/>
                                          </p:val>
                                        </p:tav>
                                        <p:tav tm="100000">
                                          <p:val>
                                            <p:strVal val="#ppt_h"/>
                                          </p:val>
                                        </p:tav>
                                      </p:tavLst>
                                    </p:anim>
                                    <p:animEffect transition="in" filter="fade">
                                      <p:cBhvr>
                                        <p:cTn id="27" dur="1000"/>
                                        <p:tgtEl>
                                          <p:spTgt spid="2"/>
                                        </p:tgtEl>
                                      </p:cBhvr>
                                    </p:animEffect>
                                  </p:childTnLst>
                                </p:cTn>
                              </p:par>
                            </p:childTnLst>
                          </p:cTn>
                        </p:par>
                        <p:par>
                          <p:cTn id="28" fill="hold">
                            <p:stCondLst>
                              <p:cond delay="6500"/>
                            </p:stCondLst>
                            <p:childTnLst>
                              <p:par>
                                <p:cTn id="29" presetID="2" presetClass="entr" presetSubtype="12" fill="hold" grpId="0" nodeType="afterEffect">
                                  <p:stCondLst>
                                    <p:cond delay="0"/>
                                  </p:stCondLst>
                                  <p:iterate type="lt">
                                    <p:tmPct val="10000"/>
                                  </p:iterate>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par>
                          <p:cTn id="33" fill="hold">
                            <p:stCondLst>
                              <p:cond delay="8000"/>
                            </p:stCondLst>
                            <p:childTnLst>
                              <p:par>
                                <p:cTn id="34" presetID="14" presetClass="entr" presetSubtype="1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randombar(horizontal)">
                                      <p:cBhvr>
                                        <p:cTn id="36" dur="500"/>
                                        <p:tgtEl>
                                          <p:spTgt spid="4"/>
                                        </p:tgtEl>
                                      </p:cBhvr>
                                    </p:animEffect>
                                  </p:childTnLst>
                                </p:cTn>
                              </p:par>
                            </p:childTnLst>
                          </p:cTn>
                        </p:par>
                        <p:par>
                          <p:cTn id="37" fill="hold">
                            <p:stCondLst>
                              <p:cond delay="8500"/>
                            </p:stCondLst>
                            <p:childTnLst>
                              <p:par>
                                <p:cTn id="38" presetID="14" presetClass="entr" presetSubtype="10"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randombar(horizontal)">
                                      <p:cBhvr>
                                        <p:cTn id="40" dur="500"/>
                                        <p:tgtEl>
                                          <p:spTgt spid="5"/>
                                        </p:tgtEl>
                                      </p:cBhvr>
                                    </p:animEffect>
                                  </p:childTnLst>
                                </p:cTn>
                              </p:par>
                            </p:childTnLst>
                          </p:cTn>
                        </p:par>
                        <p:par>
                          <p:cTn id="41" fill="hold">
                            <p:stCondLst>
                              <p:cond delay="9000"/>
                            </p:stCondLst>
                            <p:childTnLst>
                              <p:par>
                                <p:cTn id="42" presetID="49" presetClass="entr" presetSubtype="0" decel="10000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 calcmode="lin" valueType="num">
                                      <p:cBhvr>
                                        <p:cTn id="46" dur="500" fill="hold"/>
                                        <p:tgtEl>
                                          <p:spTgt spid="12"/>
                                        </p:tgtEl>
                                        <p:attrNameLst>
                                          <p:attrName>style.rotation</p:attrName>
                                        </p:attrNameLst>
                                      </p:cBhvr>
                                      <p:tavLst>
                                        <p:tav tm="0">
                                          <p:val>
                                            <p:fltVal val="360"/>
                                          </p:val>
                                        </p:tav>
                                        <p:tav tm="100000">
                                          <p:val>
                                            <p:fltVal val="0"/>
                                          </p:val>
                                        </p:tav>
                                      </p:tavLst>
                                    </p:anim>
                                    <p:animEffect transition="in" filter="fade">
                                      <p:cBhvr>
                                        <p:cTn id="47" dur="500"/>
                                        <p:tgtEl>
                                          <p:spTgt spid="12"/>
                                        </p:tgtEl>
                                      </p:cBhvr>
                                    </p:animEffect>
                                  </p:childTnLst>
                                </p:cTn>
                              </p:par>
                            </p:childTnLst>
                          </p:cTn>
                        </p:par>
                        <p:par>
                          <p:cTn id="48" fill="hold">
                            <p:stCondLst>
                              <p:cond delay="9500"/>
                            </p:stCondLst>
                            <p:childTnLst>
                              <p:par>
                                <p:cTn id="49" presetID="49"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 calcmode="lin" valueType="num">
                                      <p:cBhvr>
                                        <p:cTn id="53" dur="500" fill="hold"/>
                                        <p:tgtEl>
                                          <p:spTgt spid="13"/>
                                        </p:tgtEl>
                                        <p:attrNameLst>
                                          <p:attrName>style.rotation</p:attrName>
                                        </p:attrNameLst>
                                      </p:cBhvr>
                                      <p:tavLst>
                                        <p:tav tm="0">
                                          <p:val>
                                            <p:fltVal val="360"/>
                                          </p:val>
                                        </p:tav>
                                        <p:tav tm="100000">
                                          <p:val>
                                            <p:fltVal val="0"/>
                                          </p:val>
                                        </p:tav>
                                      </p:tavLst>
                                    </p:anim>
                                    <p:animEffect transition="in" filter="fade">
                                      <p:cBhvr>
                                        <p:cTn id="54" dur="500"/>
                                        <p:tgtEl>
                                          <p:spTgt spid="13"/>
                                        </p:tgtEl>
                                      </p:cBhvr>
                                    </p:animEffect>
                                  </p:childTnLst>
                                </p:cTn>
                              </p:par>
                            </p:childTnLst>
                          </p:cTn>
                        </p:par>
                        <p:par>
                          <p:cTn id="55" fill="hold">
                            <p:stCondLst>
                              <p:cond delay="10000"/>
                            </p:stCondLst>
                            <p:childTnLst>
                              <p:par>
                                <p:cTn id="56" presetID="49" presetClass="entr" presetSubtype="0" decel="100000"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anim calcmode="lin" valueType="num">
                                      <p:cBhvr>
                                        <p:cTn id="60" dur="500" fill="hold"/>
                                        <p:tgtEl>
                                          <p:spTgt spid="14"/>
                                        </p:tgtEl>
                                        <p:attrNameLst>
                                          <p:attrName>style.rotation</p:attrName>
                                        </p:attrNameLst>
                                      </p:cBhvr>
                                      <p:tavLst>
                                        <p:tav tm="0">
                                          <p:val>
                                            <p:fltVal val="360"/>
                                          </p:val>
                                        </p:tav>
                                        <p:tav tm="100000">
                                          <p:val>
                                            <p:fltVal val="0"/>
                                          </p:val>
                                        </p:tav>
                                      </p:tavLst>
                                    </p:anim>
                                    <p:animEffect transition="in" filter="fade">
                                      <p:cBhvr>
                                        <p:cTn id="6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10" grpId="0" animBg="1"/>
      <p:bldP spid="11" grpId="0"/>
      <p:bldP spid="12"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73551"/>
        </a:solidFill>
        <a:effectLst/>
      </p:bgPr>
    </p:bg>
    <p:spTree>
      <p:nvGrpSpPr>
        <p:cNvPr id="1" name=""/>
        <p:cNvGrpSpPr/>
        <p:nvPr/>
      </p:nvGrpSpPr>
      <p:grpSpPr>
        <a:xfrm>
          <a:off x="0" y="0"/>
          <a:ext cx="0" cy="0"/>
          <a:chOff x="0" y="0"/>
          <a:chExt cx="0" cy="0"/>
        </a:xfrm>
      </p:grpSpPr>
      <p:sp>
        <p:nvSpPr>
          <p:cNvPr id="3" name="Rectangle 15">
            <a:extLst>
              <a:ext uri="{FF2B5EF4-FFF2-40B4-BE49-F238E27FC236}">
                <a16:creationId xmlns:a16="http://schemas.microsoft.com/office/drawing/2014/main" id="{BEAC8719-FA8E-473C-AB9E-254B012AACE6}"/>
              </a:ext>
            </a:extLst>
          </p:cNvPr>
          <p:cNvSpPr/>
          <p:nvPr/>
        </p:nvSpPr>
        <p:spPr>
          <a:xfrm>
            <a:off x="-3" y="-12358"/>
            <a:ext cx="5412045" cy="6881648"/>
          </a:xfrm>
          <a:custGeom>
            <a:avLst/>
            <a:gdLst>
              <a:gd name="connsiteX0" fmla="*/ 0 w 5412044"/>
              <a:gd name="connsiteY0" fmla="*/ 0 h 6870359"/>
              <a:gd name="connsiteX1" fmla="*/ 5412044 w 5412044"/>
              <a:gd name="connsiteY1" fmla="*/ 0 h 6870359"/>
              <a:gd name="connsiteX2" fmla="*/ 5412044 w 5412044"/>
              <a:gd name="connsiteY2" fmla="*/ 6870359 h 6870359"/>
              <a:gd name="connsiteX3" fmla="*/ 0 w 5412044"/>
              <a:gd name="connsiteY3" fmla="*/ 6870359 h 6870359"/>
              <a:gd name="connsiteX4" fmla="*/ 0 w 5412044"/>
              <a:gd name="connsiteY4" fmla="*/ 0 h 6870359"/>
              <a:gd name="connsiteX0" fmla="*/ 0 w 5412044"/>
              <a:gd name="connsiteY0" fmla="*/ 0 h 6881648"/>
              <a:gd name="connsiteX1" fmla="*/ 5412044 w 5412044"/>
              <a:gd name="connsiteY1" fmla="*/ 0 h 6881648"/>
              <a:gd name="connsiteX2" fmla="*/ 3199422 w 5412044"/>
              <a:gd name="connsiteY2" fmla="*/ 6881648 h 6881648"/>
              <a:gd name="connsiteX3" fmla="*/ 0 w 5412044"/>
              <a:gd name="connsiteY3" fmla="*/ 6870359 h 6881648"/>
              <a:gd name="connsiteX4" fmla="*/ 0 w 5412044"/>
              <a:gd name="connsiteY4" fmla="*/ 0 h 68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2044" h="6881648">
                <a:moveTo>
                  <a:pt x="0" y="0"/>
                </a:moveTo>
                <a:lnTo>
                  <a:pt x="5412044" y="0"/>
                </a:lnTo>
                <a:lnTo>
                  <a:pt x="3199422" y="6881648"/>
                </a:lnTo>
                <a:lnTo>
                  <a:pt x="0" y="6870359"/>
                </a:lnTo>
                <a:lnTo>
                  <a:pt x="0" y="0"/>
                </a:ln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B2D3A"/>
              </a:solidFill>
              <a:effectLst/>
              <a:uLnTx/>
              <a:uFillTx/>
              <a:latin typeface="Calibri" panose="020F0502020204030204"/>
              <a:ea typeface="+mn-ea"/>
              <a:cs typeface="+mn-cs"/>
            </a:endParaRPr>
          </a:p>
        </p:txBody>
      </p:sp>
      <p:pic>
        <p:nvPicPr>
          <p:cNvPr id="4" name="Picture 26">
            <a:extLst>
              <a:ext uri="{FF2B5EF4-FFF2-40B4-BE49-F238E27FC236}">
                <a16:creationId xmlns:a16="http://schemas.microsoft.com/office/drawing/2014/main" id="{3A575DBA-E49E-4C7B-8283-DF9CC9E1F21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1065417" flipH="1">
            <a:off x="4257755" y="-171291"/>
            <a:ext cx="1138782" cy="7518105"/>
          </a:xfrm>
          <a:prstGeom prst="rect">
            <a:avLst/>
          </a:prstGeom>
        </p:spPr>
      </p:pic>
      <p:cxnSp>
        <p:nvCxnSpPr>
          <p:cNvPr id="23" name="Straight Connector 57">
            <a:extLst>
              <a:ext uri="{FF2B5EF4-FFF2-40B4-BE49-F238E27FC236}">
                <a16:creationId xmlns:a16="http://schemas.microsoft.com/office/drawing/2014/main" id="{35C43DD3-3CB2-4680-A19D-3943AF9F6AD4}"/>
              </a:ext>
            </a:extLst>
          </p:cNvPr>
          <p:cNvCxnSpPr/>
          <p:nvPr/>
        </p:nvCxnSpPr>
        <p:spPr>
          <a:xfrm flipH="1">
            <a:off x="3136047" y="-12358"/>
            <a:ext cx="2242130" cy="700018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24" name="Parallelogram 55">
            <a:extLst>
              <a:ext uri="{FF2B5EF4-FFF2-40B4-BE49-F238E27FC236}">
                <a16:creationId xmlns:a16="http://schemas.microsoft.com/office/drawing/2014/main" id="{CE85FFB1-346C-40F4-8B67-A3D5E2ED69DD}"/>
              </a:ext>
            </a:extLst>
          </p:cNvPr>
          <p:cNvSpPr/>
          <p:nvPr/>
        </p:nvSpPr>
        <p:spPr>
          <a:xfrm>
            <a:off x="2215731" y="2739884"/>
            <a:ext cx="3026216" cy="560129"/>
          </a:xfrm>
          <a:prstGeom prst="parallelogram">
            <a:avLst/>
          </a:prstGeom>
          <a:solidFill>
            <a:schemeClr val="bg1"/>
          </a:solidFill>
          <a:ln>
            <a:noFill/>
          </a:ln>
          <a:effectLst>
            <a:outerShdw blurRad="165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E5D4C2"/>
                </a:solidFill>
                <a:effectLst/>
                <a:uLnTx/>
                <a:uFillTx/>
                <a:latin typeface="Arial" panose="020B0604020202020204" pitchFamily="34" charset="0"/>
                <a:ea typeface="Playfair Display" charset="0"/>
                <a:cs typeface="Arial" panose="020B0604020202020204" pitchFamily="34" charset="0"/>
              </a:rPr>
              <a:t>Creative Designer</a:t>
            </a:r>
          </a:p>
        </p:txBody>
      </p:sp>
      <p:sp>
        <p:nvSpPr>
          <p:cNvPr id="25" name="Parallelogram 54">
            <a:extLst>
              <a:ext uri="{FF2B5EF4-FFF2-40B4-BE49-F238E27FC236}">
                <a16:creationId xmlns:a16="http://schemas.microsoft.com/office/drawing/2014/main" id="{4DB3CD21-CF62-4EDF-9074-126A4BE9600C}"/>
              </a:ext>
            </a:extLst>
          </p:cNvPr>
          <p:cNvSpPr/>
          <p:nvPr/>
        </p:nvSpPr>
        <p:spPr>
          <a:xfrm>
            <a:off x="2032243" y="2405852"/>
            <a:ext cx="2885731" cy="467431"/>
          </a:xfrm>
          <a:prstGeom prst="parallelogram">
            <a:avLst/>
          </a:prstGeom>
          <a:solidFill>
            <a:srgbClr val="E5D4C2"/>
          </a:solidFill>
          <a:ln>
            <a:noFill/>
          </a:ln>
          <a:effectLst>
            <a:outerShdw blurRad="203200" sx="102000" sy="102000" algn="c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B2D3A"/>
                </a:solidFill>
                <a:effectLst/>
                <a:uLnTx/>
                <a:uFillTx/>
                <a:latin typeface="Arial" panose="020B0604020202020204" pitchFamily="34" charset="0"/>
                <a:ea typeface="Roboto Condensed" charset="0"/>
                <a:cs typeface="Arial" panose="020B0604020202020204" pitchFamily="34" charset="0"/>
              </a:rPr>
              <a:t>John Doe</a:t>
            </a:r>
          </a:p>
        </p:txBody>
      </p:sp>
      <p:sp>
        <p:nvSpPr>
          <p:cNvPr id="26" name="TextBox 62">
            <a:extLst>
              <a:ext uri="{FF2B5EF4-FFF2-40B4-BE49-F238E27FC236}">
                <a16:creationId xmlns:a16="http://schemas.microsoft.com/office/drawing/2014/main" id="{12FF1BDA-9160-4CD3-BB59-DDC4CD040758}"/>
              </a:ext>
            </a:extLst>
          </p:cNvPr>
          <p:cNvSpPr txBox="1"/>
          <p:nvPr/>
        </p:nvSpPr>
        <p:spPr>
          <a:xfrm>
            <a:off x="5674994" y="1271214"/>
            <a:ext cx="5321230" cy="1584793"/>
          </a:xfrm>
          <a:prstGeom prst="rect">
            <a:avLst/>
          </a:prstGeom>
          <a:noFill/>
        </p:spPr>
        <p:txBody>
          <a:bodyPr wrap="square" rtlCol="0">
            <a:spAutoFit/>
          </a:bodyPr>
          <a:lstStyle/>
          <a:p>
            <a:pPr lvl="0">
              <a:lnSpc>
                <a:spcPct val="200000"/>
              </a:lnSpc>
            </a:pPr>
            <a:r>
              <a:rPr lang="zh-CN" altLang="en-US" sz="1000" dirty="0">
                <a:solidFill>
                  <a:schemeClr val="bg1"/>
                </a:solidFill>
                <a:latin typeface="微软雅黑" panose="020B0503020204020204" pitchFamily="34" charset="-122"/>
                <a:ea typeface="微软雅黑" panose="020B0503020204020204" pitchFamily="34" charset="-122"/>
                <a:cs typeface="Playfair Display" charset="0"/>
              </a:rPr>
              <a:t>Your content is played here, or by copying your text, choose paste in this box, and choose to keep only the text your content hit here your content is played here, or by copying your text, choose paste in this box, your content is played here, or by copying your text after your content is played here, Or by copying your text, choose paste in this box, and choose to keep only the text of your content hit here your content hit here, or by copying your text, choose paste in this box, your content is played here, or by copying your text</a:t>
            </a:r>
            <a:endParaRPr kumimoji="0" lang="en-US" sz="1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Playfair Display" charset="0"/>
            </a:endParaRPr>
          </a:p>
        </p:txBody>
      </p:sp>
      <p:sp>
        <p:nvSpPr>
          <p:cNvPr id="27" name="Rectangle 18">
            <a:extLst>
              <a:ext uri="{FF2B5EF4-FFF2-40B4-BE49-F238E27FC236}">
                <a16:creationId xmlns:a16="http://schemas.microsoft.com/office/drawing/2014/main" id="{C183F3D6-05D6-4BB7-8A97-218EF19DCF4D}"/>
              </a:ext>
            </a:extLst>
          </p:cNvPr>
          <p:cNvSpPr/>
          <p:nvPr/>
        </p:nvSpPr>
        <p:spPr>
          <a:xfrm>
            <a:off x="869888" y="1271214"/>
            <a:ext cx="793376" cy="45719"/>
          </a:xfrm>
          <a:prstGeom prst="rect">
            <a:avLst/>
          </a:prstGeom>
          <a:solidFill>
            <a:srgbClr val="17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173551"/>
              </a:solidFill>
            </a:endParaRPr>
          </a:p>
        </p:txBody>
      </p:sp>
      <p:sp>
        <p:nvSpPr>
          <p:cNvPr id="28" name="文本框 2">
            <a:extLst>
              <a:ext uri="{FF2B5EF4-FFF2-40B4-BE49-F238E27FC236}">
                <a16:creationId xmlns:a16="http://schemas.microsoft.com/office/drawing/2014/main" id="{969673C1-D9FD-4D56-83B9-C4992ECDAD79}"/>
              </a:ext>
            </a:extLst>
          </p:cNvPr>
          <p:cNvSpPr txBox="1"/>
          <p:nvPr/>
        </p:nvSpPr>
        <p:spPr>
          <a:xfrm>
            <a:off x="714375" y="469021"/>
            <a:ext cx="4423390" cy="523220"/>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zh-CN" altLang="en-US" sz="2800" b="1" spc="300" dirty="0">
                <a:solidFill>
                  <a:srgbClr val="173551"/>
                </a:solidFill>
                <a:latin typeface="微软雅黑" panose="020B0503020204020204" pitchFamily="34" charset="-122"/>
                <a:ea typeface="微软雅黑" panose="020B0503020204020204" pitchFamily="34" charset="-122"/>
              </a:rPr>
              <a:t>Industrial structure</a:t>
            </a:r>
          </a:p>
        </p:txBody>
      </p:sp>
      <p:grpSp>
        <p:nvGrpSpPr>
          <p:cNvPr id="105" name="组合 104">
            <a:extLst>
              <a:ext uri="{FF2B5EF4-FFF2-40B4-BE49-F238E27FC236}">
                <a16:creationId xmlns:a16="http://schemas.microsoft.com/office/drawing/2014/main" id="{EDC4AB1C-8259-449A-9750-70AF53C6FD67}"/>
              </a:ext>
            </a:extLst>
          </p:cNvPr>
          <p:cNvGrpSpPr/>
          <p:nvPr/>
        </p:nvGrpSpPr>
        <p:grpSpPr>
          <a:xfrm>
            <a:off x="4880164" y="3881845"/>
            <a:ext cx="1545336" cy="2021470"/>
            <a:chOff x="2177497" y="2234295"/>
            <a:chExt cx="1545336" cy="2021470"/>
          </a:xfrm>
        </p:grpSpPr>
        <p:sp>
          <p:nvSpPr>
            <p:cNvPr id="106" name="Oval 16">
              <a:extLst>
                <a:ext uri="{FF2B5EF4-FFF2-40B4-BE49-F238E27FC236}">
                  <a16:creationId xmlns:a16="http://schemas.microsoft.com/office/drawing/2014/main" id="{3BB6718B-A4F6-4E0F-8A59-2149B8ED39E0}"/>
                </a:ext>
              </a:extLst>
            </p:cNvPr>
            <p:cNvSpPr/>
            <p:nvPr/>
          </p:nvSpPr>
          <p:spPr>
            <a:xfrm>
              <a:off x="2364619" y="2421417"/>
              <a:ext cx="1167713" cy="1167713"/>
            </a:xfrm>
            <a:prstGeom prst="ellipse">
              <a:avLst/>
            </a:prstGeom>
            <a:noFill/>
            <a:ln w="6350">
              <a:solidFill>
                <a:srgbClr val="BDA7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7" name="Arc 20">
              <a:extLst>
                <a:ext uri="{FF2B5EF4-FFF2-40B4-BE49-F238E27FC236}">
                  <a16:creationId xmlns:a16="http://schemas.microsoft.com/office/drawing/2014/main" id="{EB8669BE-B9D6-43CF-9508-377BBA7752C9}"/>
                </a:ext>
              </a:extLst>
            </p:cNvPr>
            <p:cNvSpPr/>
            <p:nvPr/>
          </p:nvSpPr>
          <p:spPr>
            <a:xfrm>
              <a:off x="2177497" y="2234295"/>
              <a:ext cx="1545336" cy="1545336"/>
            </a:xfrm>
            <a:prstGeom prst="arc">
              <a:avLst>
                <a:gd name="adj1" fmla="val 20172577"/>
                <a:gd name="adj2" fmla="val 16297434"/>
              </a:avLst>
            </a:pr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108" name="TextBox 24">
              <a:extLst>
                <a:ext uri="{FF2B5EF4-FFF2-40B4-BE49-F238E27FC236}">
                  <a16:creationId xmlns:a16="http://schemas.microsoft.com/office/drawing/2014/main" id="{2F98D3F8-9138-4BCA-A0CA-3CAD5D0E4B73}"/>
                </a:ext>
              </a:extLst>
            </p:cNvPr>
            <p:cNvSpPr txBox="1"/>
            <p:nvPr/>
          </p:nvSpPr>
          <p:spPr>
            <a:xfrm>
              <a:off x="2614697" y="2774441"/>
              <a:ext cx="715260" cy="461665"/>
            </a:xfrm>
            <a:prstGeom prst="rect">
              <a:avLst/>
            </a:prstGeom>
            <a:noFill/>
          </p:spPr>
          <p:txBody>
            <a:bodyPr wrap="none" rtlCol="0">
              <a:spAutoFit/>
            </a:bodyPr>
            <a:lstStyle/>
            <a:p>
              <a:r>
                <a:rPr lang="en-US" sz="2400" dirty="0">
                  <a:solidFill>
                    <a:schemeClr val="bg1"/>
                  </a:solidFill>
                  <a:latin typeface="GeosansLight" panose="02000603020000020003" pitchFamily="2" charset="0"/>
                </a:rPr>
                <a:t>85%</a:t>
              </a:r>
            </a:p>
          </p:txBody>
        </p:sp>
        <p:sp>
          <p:nvSpPr>
            <p:cNvPr id="109" name="TextBox 30">
              <a:extLst>
                <a:ext uri="{FF2B5EF4-FFF2-40B4-BE49-F238E27FC236}">
                  <a16:creationId xmlns:a16="http://schemas.microsoft.com/office/drawing/2014/main" id="{41BD89C3-1518-4719-ABEF-BB0F936D46CD}"/>
                </a:ext>
              </a:extLst>
            </p:cNvPr>
            <p:cNvSpPr txBox="1"/>
            <p:nvPr/>
          </p:nvSpPr>
          <p:spPr>
            <a:xfrm>
              <a:off x="2452184" y="4009544"/>
              <a:ext cx="992579" cy="246221"/>
            </a:xfrm>
            <a:prstGeom prst="rect">
              <a:avLst/>
            </a:prstGeom>
            <a:noFill/>
          </p:spPr>
          <p:txBody>
            <a:bodyPr wrap="none" rtlCol="0">
              <a:spAutoFit/>
            </a:bodyPr>
            <a:lstStyle/>
            <a:p>
              <a:r>
                <a:rPr lang="en-US" sz="1000" b="1" dirty="0">
                  <a:solidFill>
                    <a:schemeClr val="bg1"/>
                  </a:solidFill>
                  <a:latin typeface="Arial" panose="020B0604020202020204" pitchFamily="34" charset="0"/>
                  <a:ea typeface="Open Sans" panose="020B0606030504020204" pitchFamily="34" charset="0"/>
                  <a:cs typeface="Arial" panose="020B0604020202020204" pitchFamily="34" charset="0"/>
                </a:rPr>
                <a:t>Photoshop</a:t>
              </a:r>
            </a:p>
          </p:txBody>
        </p:sp>
      </p:grpSp>
      <p:grpSp>
        <p:nvGrpSpPr>
          <p:cNvPr id="110" name="组合 109">
            <a:extLst>
              <a:ext uri="{FF2B5EF4-FFF2-40B4-BE49-F238E27FC236}">
                <a16:creationId xmlns:a16="http://schemas.microsoft.com/office/drawing/2014/main" id="{6608E3E4-4F1B-4A86-9687-90F0BEB59496}"/>
              </a:ext>
            </a:extLst>
          </p:cNvPr>
          <p:cNvGrpSpPr/>
          <p:nvPr/>
        </p:nvGrpSpPr>
        <p:grpSpPr>
          <a:xfrm>
            <a:off x="7599392" y="3852833"/>
            <a:ext cx="1545336" cy="2024847"/>
            <a:chOff x="4896725" y="2230918"/>
            <a:chExt cx="1545336" cy="2024847"/>
          </a:xfrm>
        </p:grpSpPr>
        <p:sp>
          <p:nvSpPr>
            <p:cNvPr id="111" name="Oval 17">
              <a:extLst>
                <a:ext uri="{FF2B5EF4-FFF2-40B4-BE49-F238E27FC236}">
                  <a16:creationId xmlns:a16="http://schemas.microsoft.com/office/drawing/2014/main" id="{981158AD-CBD4-4C4D-AC2A-E168CBAB7DE8}"/>
                </a:ext>
              </a:extLst>
            </p:cNvPr>
            <p:cNvSpPr/>
            <p:nvPr/>
          </p:nvSpPr>
          <p:spPr>
            <a:xfrm>
              <a:off x="5087224" y="2421417"/>
              <a:ext cx="1167713" cy="1167713"/>
            </a:xfrm>
            <a:prstGeom prst="ellipse">
              <a:avLst/>
            </a:prstGeom>
            <a:noFill/>
            <a:ln w="6350">
              <a:solidFill>
                <a:srgbClr val="BDA7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2" name="Arc 21">
              <a:extLst>
                <a:ext uri="{FF2B5EF4-FFF2-40B4-BE49-F238E27FC236}">
                  <a16:creationId xmlns:a16="http://schemas.microsoft.com/office/drawing/2014/main" id="{D09E6A04-EBA0-4E8B-81AB-77DDAB2CE757}"/>
                </a:ext>
              </a:extLst>
            </p:cNvPr>
            <p:cNvSpPr/>
            <p:nvPr/>
          </p:nvSpPr>
          <p:spPr>
            <a:xfrm>
              <a:off x="4896725" y="2230918"/>
              <a:ext cx="1545336" cy="1545336"/>
            </a:xfrm>
            <a:prstGeom prst="arc">
              <a:avLst>
                <a:gd name="adj1" fmla="val 17379292"/>
                <a:gd name="adj2" fmla="val 8825709"/>
              </a:avLst>
            </a:pr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113" name="TextBox 27">
              <a:extLst>
                <a:ext uri="{FF2B5EF4-FFF2-40B4-BE49-F238E27FC236}">
                  <a16:creationId xmlns:a16="http://schemas.microsoft.com/office/drawing/2014/main" id="{6CB93B7E-F2D4-495F-9A95-E87BC82482DF}"/>
                </a:ext>
              </a:extLst>
            </p:cNvPr>
            <p:cNvSpPr txBox="1"/>
            <p:nvPr/>
          </p:nvSpPr>
          <p:spPr>
            <a:xfrm>
              <a:off x="5335615" y="2774441"/>
              <a:ext cx="715260" cy="461665"/>
            </a:xfrm>
            <a:prstGeom prst="rect">
              <a:avLst/>
            </a:prstGeom>
            <a:noFill/>
          </p:spPr>
          <p:txBody>
            <a:bodyPr wrap="none" rtlCol="0">
              <a:spAutoFit/>
            </a:bodyPr>
            <a:lstStyle/>
            <a:p>
              <a:r>
                <a:rPr lang="en-US" sz="2400">
                  <a:solidFill>
                    <a:schemeClr val="bg1"/>
                  </a:solidFill>
                  <a:latin typeface="GeosansLight" panose="02000603020000020003" pitchFamily="2" charset="0"/>
                </a:rPr>
                <a:t>73%</a:t>
              </a:r>
            </a:p>
          </p:txBody>
        </p:sp>
        <p:sp>
          <p:nvSpPr>
            <p:cNvPr id="114" name="TextBox 31">
              <a:extLst>
                <a:ext uri="{FF2B5EF4-FFF2-40B4-BE49-F238E27FC236}">
                  <a16:creationId xmlns:a16="http://schemas.microsoft.com/office/drawing/2014/main" id="{DBC3D482-5307-4C3E-B24B-9B7E007CA6CF}"/>
                </a:ext>
              </a:extLst>
            </p:cNvPr>
            <p:cNvSpPr txBox="1"/>
            <p:nvPr/>
          </p:nvSpPr>
          <p:spPr>
            <a:xfrm>
              <a:off x="5096243" y="4009544"/>
              <a:ext cx="1215397" cy="246221"/>
            </a:xfrm>
            <a:prstGeom prst="rect">
              <a:avLst/>
            </a:prstGeom>
            <a:noFill/>
          </p:spPr>
          <p:txBody>
            <a:bodyPr wrap="none" rtlCol="0">
              <a:spAutoFit/>
            </a:bodyPr>
            <a:lstStyle/>
            <a:p>
              <a:r>
                <a:rPr lang="en-US" sz="1000" b="1" dirty="0">
                  <a:solidFill>
                    <a:schemeClr val="bg1"/>
                  </a:solidFill>
                  <a:latin typeface="Arial" panose="020B0604020202020204" pitchFamily="34" charset="0"/>
                  <a:ea typeface="Open Sans" panose="020B0606030504020204" pitchFamily="34" charset="0"/>
                  <a:cs typeface="Arial" panose="020B0604020202020204" pitchFamily="34" charset="0"/>
                </a:rPr>
                <a:t>WEB DEVELOPE</a:t>
              </a:r>
            </a:p>
          </p:txBody>
        </p:sp>
      </p:grpSp>
      <p:grpSp>
        <p:nvGrpSpPr>
          <p:cNvPr id="117" name="组合 116">
            <a:extLst>
              <a:ext uri="{FF2B5EF4-FFF2-40B4-BE49-F238E27FC236}">
                <a16:creationId xmlns:a16="http://schemas.microsoft.com/office/drawing/2014/main" id="{FC5212DE-EBA4-4498-8583-F91B44B2C21C}"/>
              </a:ext>
            </a:extLst>
          </p:cNvPr>
          <p:cNvGrpSpPr/>
          <p:nvPr/>
        </p:nvGrpSpPr>
        <p:grpSpPr>
          <a:xfrm>
            <a:off x="10300192" y="3847286"/>
            <a:ext cx="1545336" cy="2021470"/>
            <a:chOff x="2177497" y="2234295"/>
            <a:chExt cx="1545336" cy="2021470"/>
          </a:xfrm>
        </p:grpSpPr>
        <p:sp>
          <p:nvSpPr>
            <p:cNvPr id="118" name="Oval 16">
              <a:extLst>
                <a:ext uri="{FF2B5EF4-FFF2-40B4-BE49-F238E27FC236}">
                  <a16:creationId xmlns:a16="http://schemas.microsoft.com/office/drawing/2014/main" id="{DA7D5A45-0C79-4E5F-8DF5-E91BC8B63E18}"/>
                </a:ext>
              </a:extLst>
            </p:cNvPr>
            <p:cNvSpPr/>
            <p:nvPr/>
          </p:nvSpPr>
          <p:spPr>
            <a:xfrm>
              <a:off x="2364619" y="2421417"/>
              <a:ext cx="1167713" cy="1167713"/>
            </a:xfrm>
            <a:prstGeom prst="ellipse">
              <a:avLst/>
            </a:prstGeom>
            <a:noFill/>
            <a:ln w="6350">
              <a:solidFill>
                <a:srgbClr val="BDA7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9" name="Arc 20">
              <a:extLst>
                <a:ext uri="{FF2B5EF4-FFF2-40B4-BE49-F238E27FC236}">
                  <a16:creationId xmlns:a16="http://schemas.microsoft.com/office/drawing/2014/main" id="{83434F55-9E33-41D5-8356-5FB3A599A6DA}"/>
                </a:ext>
              </a:extLst>
            </p:cNvPr>
            <p:cNvSpPr/>
            <p:nvPr/>
          </p:nvSpPr>
          <p:spPr>
            <a:xfrm>
              <a:off x="2177497" y="2234295"/>
              <a:ext cx="1545336" cy="1545336"/>
            </a:xfrm>
            <a:prstGeom prst="arc">
              <a:avLst>
                <a:gd name="adj1" fmla="val 20172577"/>
                <a:gd name="adj2" fmla="val 16297434"/>
              </a:avLst>
            </a:pr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120" name="TextBox 24">
              <a:extLst>
                <a:ext uri="{FF2B5EF4-FFF2-40B4-BE49-F238E27FC236}">
                  <a16:creationId xmlns:a16="http://schemas.microsoft.com/office/drawing/2014/main" id="{0AF743E3-7BE0-4A90-85A0-11A873E79293}"/>
                </a:ext>
              </a:extLst>
            </p:cNvPr>
            <p:cNvSpPr txBox="1"/>
            <p:nvPr/>
          </p:nvSpPr>
          <p:spPr>
            <a:xfrm>
              <a:off x="2614697" y="2774441"/>
              <a:ext cx="715260" cy="461665"/>
            </a:xfrm>
            <a:prstGeom prst="rect">
              <a:avLst/>
            </a:prstGeom>
            <a:noFill/>
          </p:spPr>
          <p:txBody>
            <a:bodyPr wrap="none" rtlCol="0">
              <a:spAutoFit/>
            </a:bodyPr>
            <a:lstStyle/>
            <a:p>
              <a:r>
                <a:rPr lang="en-US" sz="2400" dirty="0">
                  <a:solidFill>
                    <a:schemeClr val="bg1"/>
                  </a:solidFill>
                  <a:latin typeface="GeosansLight" panose="02000603020000020003" pitchFamily="2" charset="0"/>
                </a:rPr>
                <a:t>85%</a:t>
              </a:r>
            </a:p>
          </p:txBody>
        </p:sp>
        <p:sp>
          <p:nvSpPr>
            <p:cNvPr id="121" name="TextBox 30">
              <a:extLst>
                <a:ext uri="{FF2B5EF4-FFF2-40B4-BE49-F238E27FC236}">
                  <a16:creationId xmlns:a16="http://schemas.microsoft.com/office/drawing/2014/main" id="{B6EB4840-354D-4710-8B90-694C5B52C266}"/>
                </a:ext>
              </a:extLst>
            </p:cNvPr>
            <p:cNvSpPr txBox="1"/>
            <p:nvPr/>
          </p:nvSpPr>
          <p:spPr>
            <a:xfrm>
              <a:off x="2452184" y="4009544"/>
              <a:ext cx="992579" cy="246221"/>
            </a:xfrm>
            <a:prstGeom prst="rect">
              <a:avLst/>
            </a:prstGeom>
            <a:noFill/>
          </p:spPr>
          <p:txBody>
            <a:bodyPr wrap="none" rtlCol="0">
              <a:spAutoFit/>
            </a:bodyPr>
            <a:lstStyle/>
            <a:p>
              <a:r>
                <a:rPr lang="en-US" sz="1000" b="1" dirty="0">
                  <a:solidFill>
                    <a:schemeClr val="bg1"/>
                  </a:solidFill>
                  <a:latin typeface="Arial" panose="020B0604020202020204" pitchFamily="34" charset="0"/>
                  <a:ea typeface="Open Sans" panose="020B0606030504020204" pitchFamily="34" charset="0"/>
                  <a:cs typeface="Arial" panose="020B0604020202020204" pitchFamily="34" charset="0"/>
                </a:rPr>
                <a:t>Photoshop</a:t>
              </a:r>
            </a:p>
          </p:txBody>
        </p:sp>
      </p:grpSp>
    </p:spTree>
    <p:extLst>
      <p:ext uri="{BB962C8B-B14F-4D97-AF65-F5344CB8AC3E}">
        <p14:creationId xmlns:p14="http://schemas.microsoft.com/office/powerpoint/2010/main" val="64660264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a14="http://schemas.microsoft.com/office/drawing/2010/main" xmlns:a16="http://schemas.microsoft.com/office/drawing/2014/main"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500" fill="hold"/>
                                            <p:tgtEl>
                                              <p:spTgt spid="28"/>
                                            </p:tgtEl>
                                            <p:attrNameLst>
                                              <p:attrName>ppt_x</p:attrName>
                                            </p:attrNameLst>
                                          </p:cBhvr>
                                          <p:tavLst>
                                            <p:tav tm="0">
                                              <p:val>
                                                <p:strVal val="0-#ppt_w/2"/>
                                              </p:val>
                                            </p:tav>
                                            <p:tav tm="100000">
                                              <p:val>
                                                <p:strVal val="#ppt_x"/>
                                              </p:val>
                                            </p:tav>
                                          </p:tavLst>
                                        </p:anim>
                                        <p:anim calcmode="lin" valueType="num">
                                          <p:cBhvr additive="base">
                                            <p:cTn id="8" dur="1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4" presetClass="entr" presetSubtype="10"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par>
                              <p:cTn id="13" fill="hold">
                                <p:stCondLst>
                                  <p:cond delay="2000"/>
                                </p:stCondLst>
                                <p:childTnLst>
                                  <p:par>
                                    <p:cTn id="14" presetID="2" presetClass="entr" presetSubtype="8" fill="hold" grpId="0" nodeType="afterEffect" p14:presetBounceEnd="50000">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14:bounceEnd="50000">
                                          <p:cBhvr additive="base">
                                            <p:cTn id="16" dur="1000" fill="hold"/>
                                            <p:tgtEl>
                                              <p:spTgt spid="25"/>
                                            </p:tgtEl>
                                            <p:attrNameLst>
                                              <p:attrName>ppt_x</p:attrName>
                                            </p:attrNameLst>
                                          </p:cBhvr>
                                          <p:tavLst>
                                            <p:tav tm="0">
                                              <p:val>
                                                <p:strVal val="0-#ppt_w/2"/>
                                              </p:val>
                                            </p:tav>
                                            <p:tav tm="100000">
                                              <p:val>
                                                <p:strVal val="#ppt_x"/>
                                              </p:val>
                                            </p:tav>
                                          </p:tavLst>
                                        </p:anim>
                                        <p:anim calcmode="lin" valueType="num" p14:bounceEnd="50000">
                                          <p:cBhvr additive="base">
                                            <p:cTn id="17" dur="1000" fill="hold"/>
                                            <p:tgtEl>
                                              <p:spTgt spid="25"/>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14:presetBounceEnd="50000">
                                      <p:stCondLst>
                                        <p:cond delay="300"/>
                                      </p:stCondLst>
                                      <p:childTnLst>
                                        <p:set>
                                          <p:cBhvr>
                                            <p:cTn id="19" dur="1" fill="hold">
                                              <p:stCondLst>
                                                <p:cond delay="0"/>
                                              </p:stCondLst>
                                            </p:cTn>
                                            <p:tgtEl>
                                              <p:spTgt spid="24"/>
                                            </p:tgtEl>
                                            <p:attrNameLst>
                                              <p:attrName>style.visibility</p:attrName>
                                            </p:attrNameLst>
                                          </p:cBhvr>
                                          <p:to>
                                            <p:strVal val="visible"/>
                                          </p:to>
                                        </p:set>
                                        <p:anim calcmode="lin" valueType="num" p14:bounceEnd="50000">
                                          <p:cBhvr additive="base">
                                            <p:cTn id="20" dur="1000" fill="hold"/>
                                            <p:tgtEl>
                                              <p:spTgt spid="24"/>
                                            </p:tgtEl>
                                            <p:attrNameLst>
                                              <p:attrName>ppt_x</p:attrName>
                                            </p:attrNameLst>
                                          </p:cBhvr>
                                          <p:tavLst>
                                            <p:tav tm="0">
                                              <p:val>
                                                <p:strVal val="0-#ppt_w/2"/>
                                              </p:val>
                                            </p:tav>
                                            <p:tav tm="100000">
                                              <p:val>
                                                <p:strVal val="#ppt_x"/>
                                              </p:val>
                                            </p:tav>
                                          </p:tavLst>
                                        </p:anim>
                                        <p:anim calcmode="lin" valueType="num" p14:bounceEnd="50000">
                                          <p:cBhvr additive="base">
                                            <p:cTn id="21" dur="1000" fill="hold"/>
                                            <p:tgtEl>
                                              <p:spTgt spid="24"/>
                                            </p:tgtEl>
                                            <p:attrNameLst>
                                              <p:attrName>ppt_y</p:attrName>
                                            </p:attrNameLst>
                                          </p:cBhvr>
                                          <p:tavLst>
                                            <p:tav tm="0">
                                              <p:val>
                                                <p:strVal val="#ppt_y"/>
                                              </p:val>
                                            </p:tav>
                                            <p:tav tm="100000">
                                              <p:val>
                                                <p:strVal val="#ppt_y"/>
                                              </p:val>
                                            </p:tav>
                                          </p:tavLst>
                                        </p:anim>
                                      </p:childTnLst>
                                    </p:cTn>
                                  </p:par>
                                </p:childTnLst>
                              </p:cTn>
                            </p:par>
                            <p:par>
                              <p:cTn id="22" fill="hold">
                                <p:stCondLst>
                                  <p:cond delay="3300"/>
                                </p:stCondLst>
                                <p:childTnLst>
                                  <p:par>
                                    <p:cTn id="23" presetID="2" presetClass="entr" presetSubtype="2" fill="hold" grpId="0" nodeType="afterEffect">
                                      <p:stCondLst>
                                        <p:cond delay="0"/>
                                      </p:stCondLst>
                                      <p:iterate type="lt">
                                        <p:tmPct val="10000"/>
                                      </p:iterate>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1+#ppt_w/2"/>
                                              </p:val>
                                            </p:tav>
                                            <p:tav tm="100000">
                                              <p:val>
                                                <p:strVal val="#ppt_x"/>
                                              </p:val>
                                            </p:tav>
                                          </p:tavLst>
                                        </p:anim>
                                        <p:anim calcmode="lin" valueType="num">
                                          <p:cBhvr additive="base">
                                            <p:cTn id="26" dur="500" fill="hold"/>
                                            <p:tgtEl>
                                              <p:spTgt spid="26"/>
                                            </p:tgtEl>
                                            <p:attrNameLst>
                                              <p:attrName>ppt_y</p:attrName>
                                            </p:attrNameLst>
                                          </p:cBhvr>
                                          <p:tavLst>
                                            <p:tav tm="0">
                                              <p:val>
                                                <p:strVal val="#ppt_y"/>
                                              </p:val>
                                            </p:tav>
                                            <p:tav tm="100000">
                                              <p:val>
                                                <p:strVal val="#ppt_y"/>
                                              </p:val>
                                            </p:tav>
                                          </p:tavLst>
                                        </p:anim>
                                      </p:childTnLst>
                                    </p:cTn>
                                  </p:par>
                                </p:childTnLst>
                              </p:cTn>
                            </p:par>
                            <p:par>
                              <p:cTn id="27" fill="hold">
                                <p:stCondLst>
                                  <p:cond delay="13350"/>
                                </p:stCondLst>
                                <p:childTnLst>
                                  <p:par>
                                    <p:cTn id="28" presetID="55" presetClass="entr" presetSubtype="0" fill="hold" nodeType="afterEffect">
                                      <p:stCondLst>
                                        <p:cond delay="0"/>
                                      </p:stCondLst>
                                      <p:childTnLst>
                                        <p:set>
                                          <p:cBhvr>
                                            <p:cTn id="29" dur="1" fill="hold">
                                              <p:stCondLst>
                                                <p:cond delay="0"/>
                                              </p:stCondLst>
                                            </p:cTn>
                                            <p:tgtEl>
                                              <p:spTgt spid="105"/>
                                            </p:tgtEl>
                                            <p:attrNameLst>
                                              <p:attrName>style.visibility</p:attrName>
                                            </p:attrNameLst>
                                          </p:cBhvr>
                                          <p:to>
                                            <p:strVal val="visible"/>
                                          </p:to>
                                        </p:set>
                                        <p:anim calcmode="lin" valueType="num">
                                          <p:cBhvr>
                                            <p:cTn id="30" dur="1000" fill="hold"/>
                                            <p:tgtEl>
                                              <p:spTgt spid="105"/>
                                            </p:tgtEl>
                                            <p:attrNameLst>
                                              <p:attrName>ppt_w</p:attrName>
                                            </p:attrNameLst>
                                          </p:cBhvr>
                                          <p:tavLst>
                                            <p:tav tm="0">
                                              <p:val>
                                                <p:strVal val="#ppt_w*0.70"/>
                                              </p:val>
                                            </p:tav>
                                            <p:tav tm="100000">
                                              <p:val>
                                                <p:strVal val="#ppt_w"/>
                                              </p:val>
                                            </p:tav>
                                          </p:tavLst>
                                        </p:anim>
                                        <p:anim calcmode="lin" valueType="num">
                                          <p:cBhvr>
                                            <p:cTn id="31" dur="1000" fill="hold"/>
                                            <p:tgtEl>
                                              <p:spTgt spid="105"/>
                                            </p:tgtEl>
                                            <p:attrNameLst>
                                              <p:attrName>ppt_h</p:attrName>
                                            </p:attrNameLst>
                                          </p:cBhvr>
                                          <p:tavLst>
                                            <p:tav tm="0">
                                              <p:val>
                                                <p:strVal val="#ppt_h"/>
                                              </p:val>
                                            </p:tav>
                                            <p:tav tm="100000">
                                              <p:val>
                                                <p:strVal val="#ppt_h"/>
                                              </p:val>
                                            </p:tav>
                                          </p:tavLst>
                                        </p:anim>
                                        <p:animEffect transition="in" filter="fade">
                                          <p:cBhvr>
                                            <p:cTn id="32" dur="1000"/>
                                            <p:tgtEl>
                                              <p:spTgt spid="105"/>
                                            </p:tgtEl>
                                          </p:cBhvr>
                                        </p:animEffect>
                                      </p:childTnLst>
                                    </p:cTn>
                                  </p:par>
                                </p:childTnLst>
                              </p:cTn>
                            </p:par>
                            <p:par>
                              <p:cTn id="33" fill="hold">
                                <p:stCondLst>
                                  <p:cond delay="14350"/>
                                </p:stCondLst>
                                <p:childTnLst>
                                  <p:par>
                                    <p:cTn id="34" presetID="55" presetClass="entr" presetSubtype="0" fill="hold" nodeType="afterEffect">
                                      <p:stCondLst>
                                        <p:cond delay="0"/>
                                      </p:stCondLst>
                                      <p:childTnLst>
                                        <p:set>
                                          <p:cBhvr>
                                            <p:cTn id="35" dur="1" fill="hold">
                                              <p:stCondLst>
                                                <p:cond delay="0"/>
                                              </p:stCondLst>
                                            </p:cTn>
                                            <p:tgtEl>
                                              <p:spTgt spid="110"/>
                                            </p:tgtEl>
                                            <p:attrNameLst>
                                              <p:attrName>style.visibility</p:attrName>
                                            </p:attrNameLst>
                                          </p:cBhvr>
                                          <p:to>
                                            <p:strVal val="visible"/>
                                          </p:to>
                                        </p:set>
                                        <p:anim calcmode="lin" valueType="num">
                                          <p:cBhvr>
                                            <p:cTn id="36" dur="1000" fill="hold"/>
                                            <p:tgtEl>
                                              <p:spTgt spid="110"/>
                                            </p:tgtEl>
                                            <p:attrNameLst>
                                              <p:attrName>ppt_w</p:attrName>
                                            </p:attrNameLst>
                                          </p:cBhvr>
                                          <p:tavLst>
                                            <p:tav tm="0">
                                              <p:val>
                                                <p:strVal val="#ppt_w*0.70"/>
                                              </p:val>
                                            </p:tav>
                                            <p:tav tm="100000">
                                              <p:val>
                                                <p:strVal val="#ppt_w"/>
                                              </p:val>
                                            </p:tav>
                                          </p:tavLst>
                                        </p:anim>
                                        <p:anim calcmode="lin" valueType="num">
                                          <p:cBhvr>
                                            <p:cTn id="37" dur="1000" fill="hold"/>
                                            <p:tgtEl>
                                              <p:spTgt spid="110"/>
                                            </p:tgtEl>
                                            <p:attrNameLst>
                                              <p:attrName>ppt_h</p:attrName>
                                            </p:attrNameLst>
                                          </p:cBhvr>
                                          <p:tavLst>
                                            <p:tav tm="0">
                                              <p:val>
                                                <p:strVal val="#ppt_h"/>
                                              </p:val>
                                            </p:tav>
                                            <p:tav tm="100000">
                                              <p:val>
                                                <p:strVal val="#ppt_h"/>
                                              </p:val>
                                            </p:tav>
                                          </p:tavLst>
                                        </p:anim>
                                        <p:animEffect transition="in" filter="fade">
                                          <p:cBhvr>
                                            <p:cTn id="38" dur="1000"/>
                                            <p:tgtEl>
                                              <p:spTgt spid="110"/>
                                            </p:tgtEl>
                                          </p:cBhvr>
                                        </p:animEffect>
                                      </p:childTnLst>
                                    </p:cTn>
                                  </p:par>
                                </p:childTnLst>
                              </p:cTn>
                            </p:par>
                            <p:par>
                              <p:cTn id="39" fill="hold">
                                <p:stCondLst>
                                  <p:cond delay="15350"/>
                                </p:stCondLst>
                                <p:childTnLst>
                                  <p:par>
                                    <p:cTn id="40" presetID="55" presetClass="entr" presetSubtype="0" fill="hold" nodeType="afterEffect">
                                      <p:stCondLst>
                                        <p:cond delay="0"/>
                                      </p:stCondLst>
                                      <p:childTnLst>
                                        <p:set>
                                          <p:cBhvr>
                                            <p:cTn id="41" dur="1" fill="hold">
                                              <p:stCondLst>
                                                <p:cond delay="0"/>
                                              </p:stCondLst>
                                            </p:cTn>
                                            <p:tgtEl>
                                              <p:spTgt spid="117"/>
                                            </p:tgtEl>
                                            <p:attrNameLst>
                                              <p:attrName>style.visibility</p:attrName>
                                            </p:attrNameLst>
                                          </p:cBhvr>
                                          <p:to>
                                            <p:strVal val="visible"/>
                                          </p:to>
                                        </p:set>
                                        <p:anim calcmode="lin" valueType="num">
                                          <p:cBhvr>
                                            <p:cTn id="42" dur="1000" fill="hold"/>
                                            <p:tgtEl>
                                              <p:spTgt spid="117"/>
                                            </p:tgtEl>
                                            <p:attrNameLst>
                                              <p:attrName>ppt_w</p:attrName>
                                            </p:attrNameLst>
                                          </p:cBhvr>
                                          <p:tavLst>
                                            <p:tav tm="0">
                                              <p:val>
                                                <p:strVal val="#ppt_w*0.70"/>
                                              </p:val>
                                            </p:tav>
                                            <p:tav tm="100000">
                                              <p:val>
                                                <p:strVal val="#ppt_w"/>
                                              </p:val>
                                            </p:tav>
                                          </p:tavLst>
                                        </p:anim>
                                        <p:anim calcmode="lin" valueType="num">
                                          <p:cBhvr>
                                            <p:cTn id="43" dur="1000" fill="hold"/>
                                            <p:tgtEl>
                                              <p:spTgt spid="117"/>
                                            </p:tgtEl>
                                            <p:attrNameLst>
                                              <p:attrName>ppt_h</p:attrName>
                                            </p:attrNameLst>
                                          </p:cBhvr>
                                          <p:tavLst>
                                            <p:tav tm="0">
                                              <p:val>
                                                <p:strVal val="#ppt_h"/>
                                              </p:val>
                                            </p:tav>
                                            <p:tav tm="100000">
                                              <p:val>
                                                <p:strVal val="#ppt_h"/>
                                              </p:val>
                                            </p:tav>
                                          </p:tavLst>
                                        </p:anim>
                                        <p:animEffect transition="in" filter="fade">
                                          <p:cBhvr>
                                            <p:cTn id="4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p:bldP spid="27" grpId="0" animBg="1"/>
          <p:bldP spid="28" grpId="0"/>
        </p:bldLst>
      </p:timing>
    </mc:Choice>
    <mc:Fallback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500" fill="hold"/>
                                            <p:tgtEl>
                                              <p:spTgt spid="28"/>
                                            </p:tgtEl>
                                            <p:attrNameLst>
                                              <p:attrName>ppt_x</p:attrName>
                                            </p:attrNameLst>
                                          </p:cBhvr>
                                          <p:tavLst>
                                            <p:tav tm="0">
                                              <p:val>
                                                <p:strVal val="0-#ppt_w/2"/>
                                              </p:val>
                                            </p:tav>
                                            <p:tav tm="100000">
                                              <p:val>
                                                <p:strVal val="#ppt_x"/>
                                              </p:val>
                                            </p:tav>
                                          </p:tavLst>
                                        </p:anim>
                                        <p:anim calcmode="lin" valueType="num">
                                          <p:cBhvr additive="base">
                                            <p:cTn id="8" dur="1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4" presetClass="entr" presetSubtype="10"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par>
                              <p:cTn id="13" fill="hold">
                                <p:stCondLst>
                                  <p:cond delay="2000"/>
                                </p:stCondLst>
                                <p:childTnLst>
                                  <p:par>
                                    <p:cTn id="14" presetID="2" presetClass="entr" presetSubtype="8"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1000" fill="hold"/>
                                            <p:tgtEl>
                                              <p:spTgt spid="25"/>
                                            </p:tgtEl>
                                            <p:attrNameLst>
                                              <p:attrName>ppt_x</p:attrName>
                                            </p:attrNameLst>
                                          </p:cBhvr>
                                          <p:tavLst>
                                            <p:tav tm="0">
                                              <p:val>
                                                <p:strVal val="0-#ppt_w/2"/>
                                              </p:val>
                                            </p:tav>
                                            <p:tav tm="100000">
                                              <p:val>
                                                <p:strVal val="#ppt_x"/>
                                              </p:val>
                                            </p:tav>
                                          </p:tavLst>
                                        </p:anim>
                                        <p:anim calcmode="lin" valueType="num">
                                          <p:cBhvr additive="base">
                                            <p:cTn id="17" dur="1000" fill="hold"/>
                                            <p:tgtEl>
                                              <p:spTgt spid="25"/>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30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1000" fill="hold"/>
                                            <p:tgtEl>
                                              <p:spTgt spid="24"/>
                                            </p:tgtEl>
                                            <p:attrNameLst>
                                              <p:attrName>ppt_x</p:attrName>
                                            </p:attrNameLst>
                                          </p:cBhvr>
                                          <p:tavLst>
                                            <p:tav tm="0">
                                              <p:val>
                                                <p:strVal val="0-#ppt_w/2"/>
                                              </p:val>
                                            </p:tav>
                                            <p:tav tm="100000">
                                              <p:val>
                                                <p:strVal val="#ppt_x"/>
                                              </p:val>
                                            </p:tav>
                                          </p:tavLst>
                                        </p:anim>
                                        <p:anim calcmode="lin" valueType="num">
                                          <p:cBhvr additive="base">
                                            <p:cTn id="21" dur="1000" fill="hold"/>
                                            <p:tgtEl>
                                              <p:spTgt spid="24"/>
                                            </p:tgtEl>
                                            <p:attrNameLst>
                                              <p:attrName>ppt_y</p:attrName>
                                            </p:attrNameLst>
                                          </p:cBhvr>
                                          <p:tavLst>
                                            <p:tav tm="0">
                                              <p:val>
                                                <p:strVal val="#ppt_y"/>
                                              </p:val>
                                            </p:tav>
                                            <p:tav tm="100000">
                                              <p:val>
                                                <p:strVal val="#ppt_y"/>
                                              </p:val>
                                            </p:tav>
                                          </p:tavLst>
                                        </p:anim>
                                      </p:childTnLst>
                                    </p:cTn>
                                  </p:par>
                                </p:childTnLst>
                              </p:cTn>
                            </p:par>
                            <p:par>
                              <p:cTn id="22" fill="hold">
                                <p:stCondLst>
                                  <p:cond delay="3300"/>
                                </p:stCondLst>
                                <p:childTnLst>
                                  <p:par>
                                    <p:cTn id="23" presetID="2" presetClass="entr" presetSubtype="2" fill="hold" grpId="0" nodeType="afterEffect">
                                      <p:stCondLst>
                                        <p:cond delay="0"/>
                                      </p:stCondLst>
                                      <p:iterate type="lt">
                                        <p:tmPct val="10000"/>
                                      </p:iterate>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1+#ppt_w/2"/>
                                              </p:val>
                                            </p:tav>
                                            <p:tav tm="100000">
                                              <p:val>
                                                <p:strVal val="#ppt_x"/>
                                              </p:val>
                                            </p:tav>
                                          </p:tavLst>
                                        </p:anim>
                                        <p:anim calcmode="lin" valueType="num">
                                          <p:cBhvr additive="base">
                                            <p:cTn id="26" dur="500" fill="hold"/>
                                            <p:tgtEl>
                                              <p:spTgt spid="26"/>
                                            </p:tgtEl>
                                            <p:attrNameLst>
                                              <p:attrName>ppt_y</p:attrName>
                                            </p:attrNameLst>
                                          </p:cBhvr>
                                          <p:tavLst>
                                            <p:tav tm="0">
                                              <p:val>
                                                <p:strVal val="#ppt_y"/>
                                              </p:val>
                                            </p:tav>
                                            <p:tav tm="100000">
                                              <p:val>
                                                <p:strVal val="#ppt_y"/>
                                              </p:val>
                                            </p:tav>
                                          </p:tavLst>
                                        </p:anim>
                                      </p:childTnLst>
                                    </p:cTn>
                                  </p:par>
                                </p:childTnLst>
                              </p:cTn>
                            </p:par>
                            <p:par>
                              <p:cTn id="27" fill="hold">
                                <p:stCondLst>
                                  <p:cond delay="13350"/>
                                </p:stCondLst>
                                <p:childTnLst>
                                  <p:par>
                                    <p:cTn id="28" presetID="55" presetClass="entr" presetSubtype="0" fill="hold" nodeType="afterEffect">
                                      <p:stCondLst>
                                        <p:cond delay="0"/>
                                      </p:stCondLst>
                                      <p:childTnLst>
                                        <p:set>
                                          <p:cBhvr>
                                            <p:cTn id="29" dur="1" fill="hold">
                                              <p:stCondLst>
                                                <p:cond delay="0"/>
                                              </p:stCondLst>
                                            </p:cTn>
                                            <p:tgtEl>
                                              <p:spTgt spid="105"/>
                                            </p:tgtEl>
                                            <p:attrNameLst>
                                              <p:attrName>style.visibility</p:attrName>
                                            </p:attrNameLst>
                                          </p:cBhvr>
                                          <p:to>
                                            <p:strVal val="visible"/>
                                          </p:to>
                                        </p:set>
                                        <p:anim calcmode="lin" valueType="num">
                                          <p:cBhvr>
                                            <p:cTn id="30" dur="1000" fill="hold"/>
                                            <p:tgtEl>
                                              <p:spTgt spid="105"/>
                                            </p:tgtEl>
                                            <p:attrNameLst>
                                              <p:attrName>ppt_w</p:attrName>
                                            </p:attrNameLst>
                                          </p:cBhvr>
                                          <p:tavLst>
                                            <p:tav tm="0">
                                              <p:val>
                                                <p:strVal val="#ppt_w*0.70"/>
                                              </p:val>
                                            </p:tav>
                                            <p:tav tm="100000">
                                              <p:val>
                                                <p:strVal val="#ppt_w"/>
                                              </p:val>
                                            </p:tav>
                                          </p:tavLst>
                                        </p:anim>
                                        <p:anim calcmode="lin" valueType="num">
                                          <p:cBhvr>
                                            <p:cTn id="31" dur="1000" fill="hold"/>
                                            <p:tgtEl>
                                              <p:spTgt spid="105"/>
                                            </p:tgtEl>
                                            <p:attrNameLst>
                                              <p:attrName>ppt_h</p:attrName>
                                            </p:attrNameLst>
                                          </p:cBhvr>
                                          <p:tavLst>
                                            <p:tav tm="0">
                                              <p:val>
                                                <p:strVal val="#ppt_h"/>
                                              </p:val>
                                            </p:tav>
                                            <p:tav tm="100000">
                                              <p:val>
                                                <p:strVal val="#ppt_h"/>
                                              </p:val>
                                            </p:tav>
                                          </p:tavLst>
                                        </p:anim>
                                        <p:animEffect transition="in" filter="fade">
                                          <p:cBhvr>
                                            <p:cTn id="32" dur="1000"/>
                                            <p:tgtEl>
                                              <p:spTgt spid="105"/>
                                            </p:tgtEl>
                                          </p:cBhvr>
                                        </p:animEffect>
                                      </p:childTnLst>
                                    </p:cTn>
                                  </p:par>
                                </p:childTnLst>
                              </p:cTn>
                            </p:par>
                            <p:par>
                              <p:cTn id="33" fill="hold">
                                <p:stCondLst>
                                  <p:cond delay="14350"/>
                                </p:stCondLst>
                                <p:childTnLst>
                                  <p:par>
                                    <p:cTn id="34" presetID="55" presetClass="entr" presetSubtype="0" fill="hold" nodeType="afterEffect">
                                      <p:stCondLst>
                                        <p:cond delay="0"/>
                                      </p:stCondLst>
                                      <p:childTnLst>
                                        <p:set>
                                          <p:cBhvr>
                                            <p:cTn id="35" dur="1" fill="hold">
                                              <p:stCondLst>
                                                <p:cond delay="0"/>
                                              </p:stCondLst>
                                            </p:cTn>
                                            <p:tgtEl>
                                              <p:spTgt spid="110"/>
                                            </p:tgtEl>
                                            <p:attrNameLst>
                                              <p:attrName>style.visibility</p:attrName>
                                            </p:attrNameLst>
                                          </p:cBhvr>
                                          <p:to>
                                            <p:strVal val="visible"/>
                                          </p:to>
                                        </p:set>
                                        <p:anim calcmode="lin" valueType="num">
                                          <p:cBhvr>
                                            <p:cTn id="36" dur="1000" fill="hold"/>
                                            <p:tgtEl>
                                              <p:spTgt spid="110"/>
                                            </p:tgtEl>
                                            <p:attrNameLst>
                                              <p:attrName>ppt_w</p:attrName>
                                            </p:attrNameLst>
                                          </p:cBhvr>
                                          <p:tavLst>
                                            <p:tav tm="0">
                                              <p:val>
                                                <p:strVal val="#ppt_w*0.70"/>
                                              </p:val>
                                            </p:tav>
                                            <p:tav tm="100000">
                                              <p:val>
                                                <p:strVal val="#ppt_w"/>
                                              </p:val>
                                            </p:tav>
                                          </p:tavLst>
                                        </p:anim>
                                        <p:anim calcmode="lin" valueType="num">
                                          <p:cBhvr>
                                            <p:cTn id="37" dur="1000" fill="hold"/>
                                            <p:tgtEl>
                                              <p:spTgt spid="110"/>
                                            </p:tgtEl>
                                            <p:attrNameLst>
                                              <p:attrName>ppt_h</p:attrName>
                                            </p:attrNameLst>
                                          </p:cBhvr>
                                          <p:tavLst>
                                            <p:tav tm="0">
                                              <p:val>
                                                <p:strVal val="#ppt_h"/>
                                              </p:val>
                                            </p:tav>
                                            <p:tav tm="100000">
                                              <p:val>
                                                <p:strVal val="#ppt_h"/>
                                              </p:val>
                                            </p:tav>
                                          </p:tavLst>
                                        </p:anim>
                                        <p:animEffect transition="in" filter="fade">
                                          <p:cBhvr>
                                            <p:cTn id="38" dur="1000"/>
                                            <p:tgtEl>
                                              <p:spTgt spid="110"/>
                                            </p:tgtEl>
                                          </p:cBhvr>
                                        </p:animEffect>
                                      </p:childTnLst>
                                    </p:cTn>
                                  </p:par>
                                </p:childTnLst>
                              </p:cTn>
                            </p:par>
                            <p:par>
                              <p:cTn id="39" fill="hold">
                                <p:stCondLst>
                                  <p:cond delay="15350"/>
                                </p:stCondLst>
                                <p:childTnLst>
                                  <p:par>
                                    <p:cTn id="40" presetID="55" presetClass="entr" presetSubtype="0" fill="hold" nodeType="afterEffect">
                                      <p:stCondLst>
                                        <p:cond delay="0"/>
                                      </p:stCondLst>
                                      <p:childTnLst>
                                        <p:set>
                                          <p:cBhvr>
                                            <p:cTn id="41" dur="1" fill="hold">
                                              <p:stCondLst>
                                                <p:cond delay="0"/>
                                              </p:stCondLst>
                                            </p:cTn>
                                            <p:tgtEl>
                                              <p:spTgt spid="117"/>
                                            </p:tgtEl>
                                            <p:attrNameLst>
                                              <p:attrName>style.visibility</p:attrName>
                                            </p:attrNameLst>
                                          </p:cBhvr>
                                          <p:to>
                                            <p:strVal val="visible"/>
                                          </p:to>
                                        </p:set>
                                        <p:anim calcmode="lin" valueType="num">
                                          <p:cBhvr>
                                            <p:cTn id="42" dur="1000" fill="hold"/>
                                            <p:tgtEl>
                                              <p:spTgt spid="117"/>
                                            </p:tgtEl>
                                            <p:attrNameLst>
                                              <p:attrName>ppt_w</p:attrName>
                                            </p:attrNameLst>
                                          </p:cBhvr>
                                          <p:tavLst>
                                            <p:tav tm="0">
                                              <p:val>
                                                <p:strVal val="#ppt_w*0.70"/>
                                              </p:val>
                                            </p:tav>
                                            <p:tav tm="100000">
                                              <p:val>
                                                <p:strVal val="#ppt_w"/>
                                              </p:val>
                                            </p:tav>
                                          </p:tavLst>
                                        </p:anim>
                                        <p:anim calcmode="lin" valueType="num">
                                          <p:cBhvr>
                                            <p:cTn id="43" dur="1000" fill="hold"/>
                                            <p:tgtEl>
                                              <p:spTgt spid="117"/>
                                            </p:tgtEl>
                                            <p:attrNameLst>
                                              <p:attrName>ppt_h</p:attrName>
                                            </p:attrNameLst>
                                          </p:cBhvr>
                                          <p:tavLst>
                                            <p:tav tm="0">
                                              <p:val>
                                                <p:strVal val="#ppt_h"/>
                                              </p:val>
                                            </p:tav>
                                            <p:tav tm="100000">
                                              <p:val>
                                                <p:strVal val="#ppt_h"/>
                                              </p:val>
                                            </p:tav>
                                          </p:tavLst>
                                        </p:anim>
                                        <p:animEffect transition="in" filter="fade">
                                          <p:cBhvr>
                                            <p:cTn id="4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p:bldP spid="27" grpId="0" animBg="1"/>
          <p:bldP spid="28"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id="{C52BC2B0-5D27-4EE1-8779-27EF1E79565F}"/>
              </a:ext>
            </a:extLst>
          </p:cNvPr>
          <p:cNvSpPr/>
          <p:nvPr/>
        </p:nvSpPr>
        <p:spPr>
          <a:xfrm>
            <a:off x="1" y="0"/>
            <a:ext cx="6509657" cy="6858000"/>
          </a:xfrm>
          <a:custGeom>
            <a:avLst/>
            <a:gdLst>
              <a:gd name="connsiteX0" fmla="*/ 0 w 4626428"/>
              <a:gd name="connsiteY0" fmla="*/ 0 h 6858000"/>
              <a:gd name="connsiteX1" fmla="*/ 4626428 w 4626428"/>
              <a:gd name="connsiteY1" fmla="*/ 0 h 6858000"/>
              <a:gd name="connsiteX2" fmla="*/ 4626428 w 4626428"/>
              <a:gd name="connsiteY2" fmla="*/ 6858000 h 6858000"/>
              <a:gd name="connsiteX3" fmla="*/ 0 w 4626428"/>
              <a:gd name="connsiteY3" fmla="*/ 6858000 h 6858000"/>
              <a:gd name="connsiteX4" fmla="*/ 0 w 4626428"/>
              <a:gd name="connsiteY4" fmla="*/ 0 h 6858000"/>
              <a:gd name="connsiteX0" fmla="*/ 0 w 6509657"/>
              <a:gd name="connsiteY0" fmla="*/ 0 h 6858000"/>
              <a:gd name="connsiteX1" fmla="*/ 6509657 w 6509657"/>
              <a:gd name="connsiteY1" fmla="*/ 10885 h 6858000"/>
              <a:gd name="connsiteX2" fmla="*/ 4626428 w 6509657"/>
              <a:gd name="connsiteY2" fmla="*/ 6858000 h 6858000"/>
              <a:gd name="connsiteX3" fmla="*/ 0 w 6509657"/>
              <a:gd name="connsiteY3" fmla="*/ 6858000 h 6858000"/>
              <a:gd name="connsiteX4" fmla="*/ 0 w 650965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9657" h="6858000">
                <a:moveTo>
                  <a:pt x="0" y="0"/>
                </a:moveTo>
                <a:lnTo>
                  <a:pt x="6509657" y="10885"/>
                </a:lnTo>
                <a:lnTo>
                  <a:pt x="4626428" y="6858000"/>
                </a:lnTo>
                <a:lnTo>
                  <a:pt x="0" y="6858000"/>
                </a:lnTo>
                <a:lnTo>
                  <a:pt x="0" y="0"/>
                </a:lnTo>
                <a:close/>
              </a:path>
            </a:pathLst>
          </a:custGeom>
          <a:solidFill>
            <a:srgbClr val="17355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B2D3A"/>
              </a:solidFill>
              <a:effectLst/>
              <a:uLnTx/>
              <a:uFillTx/>
              <a:latin typeface="Calibri" panose="020F0502020204030204"/>
              <a:ea typeface="+mn-ea"/>
              <a:cs typeface="+mn-cs"/>
            </a:endParaRPr>
          </a:p>
        </p:txBody>
      </p:sp>
      <p:pic>
        <p:nvPicPr>
          <p:cNvPr id="7" name="Picture 8">
            <a:extLst>
              <a:ext uri="{FF2B5EF4-FFF2-40B4-BE49-F238E27FC236}">
                <a16:creationId xmlns:a16="http://schemas.microsoft.com/office/drawing/2014/main" id="{9754D475-B07E-431A-A130-C5A4E63AF9B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937994" flipH="1">
            <a:off x="5540780" y="-180813"/>
            <a:ext cx="1138782" cy="7518105"/>
          </a:xfrm>
          <a:prstGeom prst="rect">
            <a:avLst/>
          </a:prstGeom>
        </p:spPr>
      </p:pic>
      <p:sp>
        <p:nvSpPr>
          <p:cNvPr id="10" name="Freeform 6">
            <a:extLst>
              <a:ext uri="{FF2B5EF4-FFF2-40B4-BE49-F238E27FC236}">
                <a16:creationId xmlns:a16="http://schemas.microsoft.com/office/drawing/2014/main" id="{2A2CF4D6-7936-45E2-AB8B-70B087003398}"/>
              </a:ext>
            </a:extLst>
          </p:cNvPr>
          <p:cNvSpPr>
            <a:spLocks/>
          </p:cNvSpPr>
          <p:nvPr/>
        </p:nvSpPr>
        <p:spPr bwMode="auto">
          <a:xfrm>
            <a:off x="6376757" y="3842974"/>
            <a:ext cx="5465418" cy="423122"/>
          </a:xfrm>
          <a:custGeom>
            <a:avLst/>
            <a:gdLst>
              <a:gd name="T0" fmla="*/ 5 w 374"/>
              <a:gd name="T1" fmla="*/ 0 h 27"/>
              <a:gd name="T2" fmla="*/ 369 w 374"/>
              <a:gd name="T3" fmla="*/ 0 h 27"/>
              <a:gd name="T4" fmla="*/ 374 w 374"/>
              <a:gd name="T5" fmla="*/ 4 h 27"/>
              <a:gd name="T6" fmla="*/ 374 w 374"/>
              <a:gd name="T7" fmla="*/ 23 h 27"/>
              <a:gd name="T8" fmla="*/ 369 w 374"/>
              <a:gd name="T9" fmla="*/ 27 h 27"/>
              <a:gd name="T10" fmla="*/ 5 w 374"/>
              <a:gd name="T11" fmla="*/ 27 h 27"/>
              <a:gd name="T12" fmla="*/ 0 w 374"/>
              <a:gd name="T13" fmla="*/ 23 h 27"/>
              <a:gd name="T14" fmla="*/ 0 w 374"/>
              <a:gd name="T15" fmla="*/ 4 h 27"/>
              <a:gd name="T16" fmla="*/ 5 w 374"/>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27">
                <a:moveTo>
                  <a:pt x="5" y="0"/>
                </a:moveTo>
                <a:cubicBezTo>
                  <a:pt x="369" y="0"/>
                  <a:pt x="369" y="0"/>
                  <a:pt x="369" y="0"/>
                </a:cubicBezTo>
                <a:cubicBezTo>
                  <a:pt x="372" y="0"/>
                  <a:pt x="374" y="2"/>
                  <a:pt x="374" y="4"/>
                </a:cubicBezTo>
                <a:cubicBezTo>
                  <a:pt x="374" y="23"/>
                  <a:pt x="374" y="23"/>
                  <a:pt x="374" y="23"/>
                </a:cubicBezTo>
                <a:cubicBezTo>
                  <a:pt x="374" y="25"/>
                  <a:pt x="372" y="27"/>
                  <a:pt x="369" y="27"/>
                </a:cubicBezTo>
                <a:cubicBezTo>
                  <a:pt x="5" y="27"/>
                  <a:pt x="5" y="27"/>
                  <a:pt x="5" y="27"/>
                </a:cubicBezTo>
                <a:cubicBezTo>
                  <a:pt x="2" y="27"/>
                  <a:pt x="0" y="25"/>
                  <a:pt x="0" y="23"/>
                </a:cubicBezTo>
                <a:cubicBezTo>
                  <a:pt x="0" y="4"/>
                  <a:pt x="0" y="4"/>
                  <a:pt x="0" y="4"/>
                </a:cubicBezTo>
                <a:cubicBezTo>
                  <a:pt x="0" y="2"/>
                  <a:pt x="2" y="0"/>
                  <a:pt x="5" y="0"/>
                </a:cubicBezTo>
                <a:close/>
              </a:path>
            </a:pathLst>
          </a:custGeom>
          <a:solidFill>
            <a:schemeClr val="bg1">
              <a:lumMod val="85000"/>
              <a:alpha val="40000"/>
            </a:schemeClr>
          </a:solidFill>
          <a:ln>
            <a:noFill/>
          </a:ln>
        </p:spPr>
        <p:txBody>
          <a:bodyPr vert="horz" wrap="square" lIns="68594" tIns="34297" rIns="68594" bIns="34297" numCol="1" anchor="t" anchorCtr="0" compatLnSpc="1">
            <a:prstTxWarp prst="textNoShape">
              <a:avLst/>
            </a:prstTxWarp>
          </a:bodyPr>
          <a:lstStyle/>
          <a:p>
            <a:endParaRPr lang="zh-CN" altLang="en-US" sz="1000" dirty="0"/>
          </a:p>
        </p:txBody>
      </p:sp>
      <p:sp>
        <p:nvSpPr>
          <p:cNvPr id="11" name="Freeform 7">
            <a:extLst>
              <a:ext uri="{FF2B5EF4-FFF2-40B4-BE49-F238E27FC236}">
                <a16:creationId xmlns:a16="http://schemas.microsoft.com/office/drawing/2014/main" id="{0F369AE9-31C3-47BE-8992-296B472B6F60}"/>
              </a:ext>
            </a:extLst>
          </p:cNvPr>
          <p:cNvSpPr>
            <a:spLocks/>
          </p:cNvSpPr>
          <p:nvPr/>
        </p:nvSpPr>
        <p:spPr bwMode="auto">
          <a:xfrm>
            <a:off x="6376755" y="3842974"/>
            <a:ext cx="2238100" cy="423122"/>
          </a:xfrm>
          <a:custGeom>
            <a:avLst/>
            <a:gdLst>
              <a:gd name="T0" fmla="*/ 5 w 153"/>
              <a:gd name="T1" fmla="*/ 0 h 27"/>
              <a:gd name="T2" fmla="*/ 149 w 153"/>
              <a:gd name="T3" fmla="*/ 0 h 27"/>
              <a:gd name="T4" fmla="*/ 153 w 153"/>
              <a:gd name="T5" fmla="*/ 4 h 27"/>
              <a:gd name="T6" fmla="*/ 153 w 153"/>
              <a:gd name="T7" fmla="*/ 23 h 27"/>
              <a:gd name="T8" fmla="*/ 149 w 153"/>
              <a:gd name="T9" fmla="*/ 27 h 27"/>
              <a:gd name="T10" fmla="*/ 5 w 153"/>
              <a:gd name="T11" fmla="*/ 27 h 27"/>
              <a:gd name="T12" fmla="*/ 0 w 153"/>
              <a:gd name="T13" fmla="*/ 23 h 27"/>
              <a:gd name="T14" fmla="*/ 0 w 153"/>
              <a:gd name="T15" fmla="*/ 4 h 27"/>
              <a:gd name="T16" fmla="*/ 5 w 153"/>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27">
                <a:moveTo>
                  <a:pt x="5" y="0"/>
                </a:moveTo>
                <a:cubicBezTo>
                  <a:pt x="149" y="0"/>
                  <a:pt x="149" y="0"/>
                  <a:pt x="149" y="0"/>
                </a:cubicBezTo>
                <a:cubicBezTo>
                  <a:pt x="151" y="0"/>
                  <a:pt x="153" y="2"/>
                  <a:pt x="153" y="4"/>
                </a:cubicBezTo>
                <a:cubicBezTo>
                  <a:pt x="153" y="23"/>
                  <a:pt x="153" y="23"/>
                  <a:pt x="153" y="23"/>
                </a:cubicBezTo>
                <a:cubicBezTo>
                  <a:pt x="153" y="25"/>
                  <a:pt x="151" y="27"/>
                  <a:pt x="149" y="27"/>
                </a:cubicBezTo>
                <a:cubicBezTo>
                  <a:pt x="5" y="27"/>
                  <a:pt x="5" y="27"/>
                  <a:pt x="5" y="27"/>
                </a:cubicBezTo>
                <a:cubicBezTo>
                  <a:pt x="2" y="27"/>
                  <a:pt x="0" y="25"/>
                  <a:pt x="0" y="23"/>
                </a:cubicBezTo>
                <a:cubicBezTo>
                  <a:pt x="0" y="4"/>
                  <a:pt x="0" y="4"/>
                  <a:pt x="0" y="4"/>
                </a:cubicBezTo>
                <a:cubicBezTo>
                  <a:pt x="0" y="2"/>
                  <a:pt x="2" y="0"/>
                  <a:pt x="5" y="0"/>
                </a:cubicBezTo>
                <a:close/>
              </a:path>
            </a:pathLst>
          </a:custGeom>
          <a:solidFill>
            <a:srgbClr val="173551"/>
          </a:solidFill>
          <a:ln>
            <a:noFill/>
          </a:ln>
        </p:spPr>
        <p:txBody>
          <a:bodyPr vert="horz" wrap="square" lIns="68594" tIns="34297" rIns="68594" bIns="34297" numCol="1" anchor="ctr" anchorCtr="0" compatLnSpc="1">
            <a:prstTxWarp prst="textNoShape">
              <a:avLst/>
            </a:prstTxWarp>
          </a:bodyPr>
          <a:lstStyle/>
          <a:p>
            <a:pPr algn="r"/>
            <a:r>
              <a:rPr lang="en-US" altLang="zh-CN" sz="1200" dirty="0">
                <a:solidFill>
                  <a:schemeClr val="bg1"/>
                </a:solidFill>
                <a:latin typeface="微软雅黑" pitchFamily="34" charset="-122"/>
                <a:ea typeface="微软雅黑" pitchFamily="34" charset="-122"/>
              </a:rPr>
              <a:t>28743.76</a:t>
            </a:r>
            <a:endParaRPr lang="zh-CN" altLang="en-US" sz="1200" dirty="0">
              <a:solidFill>
                <a:schemeClr val="bg1"/>
              </a:solidFill>
              <a:latin typeface="微软雅黑" pitchFamily="34" charset="-122"/>
              <a:ea typeface="微软雅黑" pitchFamily="34" charset="-122"/>
            </a:endParaRPr>
          </a:p>
        </p:txBody>
      </p:sp>
      <p:sp>
        <p:nvSpPr>
          <p:cNvPr id="12" name="Freeform 8">
            <a:extLst>
              <a:ext uri="{FF2B5EF4-FFF2-40B4-BE49-F238E27FC236}">
                <a16:creationId xmlns:a16="http://schemas.microsoft.com/office/drawing/2014/main" id="{F1F13FFE-60EA-4898-9CEF-B466D19DD95D}"/>
              </a:ext>
            </a:extLst>
          </p:cNvPr>
          <p:cNvSpPr>
            <a:spLocks/>
          </p:cNvSpPr>
          <p:nvPr/>
        </p:nvSpPr>
        <p:spPr bwMode="auto">
          <a:xfrm>
            <a:off x="6376757" y="4748720"/>
            <a:ext cx="5465418" cy="436344"/>
          </a:xfrm>
          <a:custGeom>
            <a:avLst/>
            <a:gdLst>
              <a:gd name="T0" fmla="*/ 5 w 374"/>
              <a:gd name="T1" fmla="*/ 0 h 28"/>
              <a:gd name="T2" fmla="*/ 369 w 374"/>
              <a:gd name="T3" fmla="*/ 0 h 28"/>
              <a:gd name="T4" fmla="*/ 374 w 374"/>
              <a:gd name="T5" fmla="*/ 5 h 28"/>
              <a:gd name="T6" fmla="*/ 374 w 374"/>
              <a:gd name="T7" fmla="*/ 23 h 28"/>
              <a:gd name="T8" fmla="*/ 369 w 374"/>
              <a:gd name="T9" fmla="*/ 28 h 28"/>
              <a:gd name="T10" fmla="*/ 5 w 374"/>
              <a:gd name="T11" fmla="*/ 28 h 28"/>
              <a:gd name="T12" fmla="*/ 0 w 374"/>
              <a:gd name="T13" fmla="*/ 23 h 28"/>
              <a:gd name="T14" fmla="*/ 0 w 374"/>
              <a:gd name="T15" fmla="*/ 5 h 28"/>
              <a:gd name="T16" fmla="*/ 5 w 374"/>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28">
                <a:moveTo>
                  <a:pt x="5" y="0"/>
                </a:moveTo>
                <a:cubicBezTo>
                  <a:pt x="369" y="0"/>
                  <a:pt x="369" y="0"/>
                  <a:pt x="369" y="0"/>
                </a:cubicBezTo>
                <a:cubicBezTo>
                  <a:pt x="372" y="0"/>
                  <a:pt x="374" y="2"/>
                  <a:pt x="374" y="5"/>
                </a:cubicBezTo>
                <a:cubicBezTo>
                  <a:pt x="374" y="23"/>
                  <a:pt x="374" y="23"/>
                  <a:pt x="374" y="23"/>
                </a:cubicBezTo>
                <a:cubicBezTo>
                  <a:pt x="374" y="25"/>
                  <a:pt x="372" y="28"/>
                  <a:pt x="369" y="28"/>
                </a:cubicBezTo>
                <a:cubicBezTo>
                  <a:pt x="5" y="28"/>
                  <a:pt x="5" y="28"/>
                  <a:pt x="5" y="28"/>
                </a:cubicBezTo>
                <a:cubicBezTo>
                  <a:pt x="2" y="28"/>
                  <a:pt x="0" y="25"/>
                  <a:pt x="0" y="23"/>
                </a:cubicBezTo>
                <a:cubicBezTo>
                  <a:pt x="0" y="5"/>
                  <a:pt x="0" y="5"/>
                  <a:pt x="0" y="5"/>
                </a:cubicBezTo>
                <a:cubicBezTo>
                  <a:pt x="0" y="2"/>
                  <a:pt x="2" y="0"/>
                  <a:pt x="5" y="0"/>
                </a:cubicBezTo>
                <a:close/>
              </a:path>
            </a:pathLst>
          </a:custGeom>
          <a:solidFill>
            <a:schemeClr val="bg1">
              <a:lumMod val="85000"/>
              <a:alpha val="40000"/>
            </a:schemeClr>
          </a:solidFill>
          <a:ln>
            <a:noFill/>
          </a:ln>
        </p:spPr>
        <p:txBody>
          <a:bodyPr vert="horz" wrap="square" lIns="68594" tIns="34297" rIns="68594" bIns="34297" numCol="1" anchor="t" anchorCtr="0" compatLnSpc="1">
            <a:prstTxWarp prst="textNoShape">
              <a:avLst/>
            </a:prstTxWarp>
          </a:bodyPr>
          <a:lstStyle/>
          <a:p>
            <a:endParaRPr lang="zh-CN" altLang="en-US" sz="1000" dirty="0"/>
          </a:p>
        </p:txBody>
      </p:sp>
      <p:sp>
        <p:nvSpPr>
          <p:cNvPr id="13" name="Freeform 9">
            <a:extLst>
              <a:ext uri="{FF2B5EF4-FFF2-40B4-BE49-F238E27FC236}">
                <a16:creationId xmlns:a16="http://schemas.microsoft.com/office/drawing/2014/main" id="{F2481FC4-3D8A-49C2-B50B-BCD02A85C598}"/>
              </a:ext>
            </a:extLst>
          </p:cNvPr>
          <p:cNvSpPr>
            <a:spLocks/>
          </p:cNvSpPr>
          <p:nvPr/>
        </p:nvSpPr>
        <p:spPr bwMode="auto">
          <a:xfrm>
            <a:off x="6376757" y="5654466"/>
            <a:ext cx="5465418" cy="436344"/>
          </a:xfrm>
          <a:custGeom>
            <a:avLst/>
            <a:gdLst>
              <a:gd name="T0" fmla="*/ 5 w 374"/>
              <a:gd name="T1" fmla="*/ 0 h 28"/>
              <a:gd name="T2" fmla="*/ 369 w 374"/>
              <a:gd name="T3" fmla="*/ 0 h 28"/>
              <a:gd name="T4" fmla="*/ 374 w 374"/>
              <a:gd name="T5" fmla="*/ 5 h 28"/>
              <a:gd name="T6" fmla="*/ 374 w 374"/>
              <a:gd name="T7" fmla="*/ 23 h 28"/>
              <a:gd name="T8" fmla="*/ 369 w 374"/>
              <a:gd name="T9" fmla="*/ 28 h 28"/>
              <a:gd name="T10" fmla="*/ 5 w 374"/>
              <a:gd name="T11" fmla="*/ 28 h 28"/>
              <a:gd name="T12" fmla="*/ 0 w 374"/>
              <a:gd name="T13" fmla="*/ 23 h 28"/>
              <a:gd name="T14" fmla="*/ 0 w 374"/>
              <a:gd name="T15" fmla="*/ 5 h 28"/>
              <a:gd name="T16" fmla="*/ 5 w 374"/>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28">
                <a:moveTo>
                  <a:pt x="5" y="0"/>
                </a:moveTo>
                <a:cubicBezTo>
                  <a:pt x="369" y="0"/>
                  <a:pt x="369" y="0"/>
                  <a:pt x="369" y="0"/>
                </a:cubicBezTo>
                <a:cubicBezTo>
                  <a:pt x="372" y="0"/>
                  <a:pt x="374" y="2"/>
                  <a:pt x="374" y="5"/>
                </a:cubicBezTo>
                <a:cubicBezTo>
                  <a:pt x="374" y="23"/>
                  <a:pt x="374" y="23"/>
                  <a:pt x="374" y="23"/>
                </a:cubicBezTo>
                <a:cubicBezTo>
                  <a:pt x="374" y="26"/>
                  <a:pt x="372" y="28"/>
                  <a:pt x="369" y="28"/>
                </a:cubicBezTo>
                <a:cubicBezTo>
                  <a:pt x="5" y="28"/>
                  <a:pt x="5" y="28"/>
                  <a:pt x="5" y="28"/>
                </a:cubicBezTo>
                <a:cubicBezTo>
                  <a:pt x="2" y="28"/>
                  <a:pt x="0" y="26"/>
                  <a:pt x="0" y="23"/>
                </a:cubicBezTo>
                <a:cubicBezTo>
                  <a:pt x="0" y="5"/>
                  <a:pt x="0" y="5"/>
                  <a:pt x="0" y="5"/>
                </a:cubicBezTo>
                <a:cubicBezTo>
                  <a:pt x="0" y="2"/>
                  <a:pt x="2" y="0"/>
                  <a:pt x="5" y="0"/>
                </a:cubicBezTo>
                <a:close/>
              </a:path>
            </a:pathLst>
          </a:custGeom>
          <a:solidFill>
            <a:schemeClr val="bg1">
              <a:lumMod val="85000"/>
              <a:alpha val="40000"/>
            </a:schemeClr>
          </a:solidFill>
          <a:ln>
            <a:noFill/>
          </a:ln>
        </p:spPr>
        <p:txBody>
          <a:bodyPr vert="horz" wrap="square" lIns="68594" tIns="34297" rIns="68594" bIns="34297" numCol="1" anchor="t" anchorCtr="0" compatLnSpc="1">
            <a:prstTxWarp prst="textNoShape">
              <a:avLst/>
            </a:prstTxWarp>
          </a:bodyPr>
          <a:lstStyle/>
          <a:p>
            <a:endParaRPr lang="zh-CN" altLang="en-US" sz="1000" dirty="0"/>
          </a:p>
        </p:txBody>
      </p:sp>
      <p:sp>
        <p:nvSpPr>
          <p:cNvPr id="14" name="Freeform 10">
            <a:extLst>
              <a:ext uri="{FF2B5EF4-FFF2-40B4-BE49-F238E27FC236}">
                <a16:creationId xmlns:a16="http://schemas.microsoft.com/office/drawing/2014/main" id="{A4712444-AF4F-4B0E-B619-0C8AD700B6AD}"/>
              </a:ext>
            </a:extLst>
          </p:cNvPr>
          <p:cNvSpPr>
            <a:spLocks/>
          </p:cNvSpPr>
          <p:nvPr/>
        </p:nvSpPr>
        <p:spPr bwMode="auto">
          <a:xfrm>
            <a:off x="6376755" y="4748720"/>
            <a:ext cx="4123795" cy="436344"/>
          </a:xfrm>
          <a:custGeom>
            <a:avLst/>
            <a:gdLst>
              <a:gd name="T0" fmla="*/ 5 w 282"/>
              <a:gd name="T1" fmla="*/ 0 h 28"/>
              <a:gd name="T2" fmla="*/ 277 w 282"/>
              <a:gd name="T3" fmla="*/ 0 h 28"/>
              <a:gd name="T4" fmla="*/ 282 w 282"/>
              <a:gd name="T5" fmla="*/ 4 h 28"/>
              <a:gd name="T6" fmla="*/ 282 w 282"/>
              <a:gd name="T7" fmla="*/ 23 h 28"/>
              <a:gd name="T8" fmla="*/ 277 w 282"/>
              <a:gd name="T9" fmla="*/ 28 h 28"/>
              <a:gd name="T10" fmla="*/ 5 w 282"/>
              <a:gd name="T11" fmla="*/ 28 h 28"/>
              <a:gd name="T12" fmla="*/ 0 w 282"/>
              <a:gd name="T13" fmla="*/ 23 h 28"/>
              <a:gd name="T14" fmla="*/ 0 w 282"/>
              <a:gd name="T15" fmla="*/ 4 h 28"/>
              <a:gd name="T16" fmla="*/ 5 w 282"/>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28">
                <a:moveTo>
                  <a:pt x="5" y="0"/>
                </a:moveTo>
                <a:cubicBezTo>
                  <a:pt x="277" y="0"/>
                  <a:pt x="277" y="0"/>
                  <a:pt x="277" y="0"/>
                </a:cubicBezTo>
                <a:cubicBezTo>
                  <a:pt x="279" y="0"/>
                  <a:pt x="282" y="2"/>
                  <a:pt x="282" y="4"/>
                </a:cubicBezTo>
                <a:cubicBezTo>
                  <a:pt x="282" y="23"/>
                  <a:pt x="282" y="23"/>
                  <a:pt x="282" y="23"/>
                </a:cubicBezTo>
                <a:cubicBezTo>
                  <a:pt x="282" y="25"/>
                  <a:pt x="279" y="28"/>
                  <a:pt x="277" y="28"/>
                </a:cubicBezTo>
                <a:cubicBezTo>
                  <a:pt x="5" y="28"/>
                  <a:pt x="5" y="28"/>
                  <a:pt x="5" y="28"/>
                </a:cubicBezTo>
                <a:cubicBezTo>
                  <a:pt x="2" y="28"/>
                  <a:pt x="0" y="25"/>
                  <a:pt x="0" y="23"/>
                </a:cubicBezTo>
                <a:cubicBezTo>
                  <a:pt x="0" y="4"/>
                  <a:pt x="0" y="4"/>
                  <a:pt x="0" y="4"/>
                </a:cubicBezTo>
                <a:cubicBezTo>
                  <a:pt x="0" y="2"/>
                  <a:pt x="2" y="0"/>
                  <a:pt x="5" y="0"/>
                </a:cubicBezTo>
                <a:close/>
              </a:path>
            </a:pathLst>
          </a:custGeom>
          <a:solidFill>
            <a:srgbClr val="2B2D3A"/>
          </a:solidFill>
          <a:ln>
            <a:noFill/>
          </a:ln>
        </p:spPr>
        <p:txBody>
          <a:bodyPr vert="horz" wrap="square" lIns="68594" tIns="34297" rIns="68594" bIns="34297" numCol="1" anchor="ctr" anchorCtr="0" compatLnSpc="1">
            <a:prstTxWarp prst="textNoShape">
              <a:avLst/>
            </a:prstTxWarp>
          </a:bodyPr>
          <a:lstStyle/>
          <a:p>
            <a:pPr algn="r"/>
            <a:r>
              <a:rPr lang="en-US" altLang="zh-CN" sz="1200" dirty="0">
                <a:solidFill>
                  <a:schemeClr val="bg1"/>
                </a:solidFill>
                <a:latin typeface="微软雅黑" pitchFamily="34" charset="-122"/>
                <a:ea typeface="微软雅黑" pitchFamily="34" charset="-122"/>
              </a:rPr>
              <a:t>51443.98</a:t>
            </a:r>
            <a:endParaRPr lang="zh-CN" altLang="en-US" sz="1200" dirty="0">
              <a:solidFill>
                <a:schemeClr val="bg1"/>
              </a:solidFill>
              <a:latin typeface="微软雅黑" pitchFamily="34" charset="-122"/>
              <a:ea typeface="微软雅黑" pitchFamily="34" charset="-122"/>
            </a:endParaRPr>
          </a:p>
        </p:txBody>
      </p:sp>
      <p:sp>
        <p:nvSpPr>
          <p:cNvPr id="15" name="Freeform 11">
            <a:extLst>
              <a:ext uri="{FF2B5EF4-FFF2-40B4-BE49-F238E27FC236}">
                <a16:creationId xmlns:a16="http://schemas.microsoft.com/office/drawing/2014/main" id="{B1FD81DE-9CDC-4C4E-8FD7-455409DFE44F}"/>
              </a:ext>
            </a:extLst>
          </p:cNvPr>
          <p:cNvSpPr>
            <a:spLocks/>
          </p:cNvSpPr>
          <p:nvPr/>
        </p:nvSpPr>
        <p:spPr bwMode="auto">
          <a:xfrm>
            <a:off x="6376757" y="5654466"/>
            <a:ext cx="3041838" cy="436344"/>
          </a:xfrm>
          <a:custGeom>
            <a:avLst/>
            <a:gdLst>
              <a:gd name="T0" fmla="*/ 5 w 208"/>
              <a:gd name="T1" fmla="*/ 0 h 28"/>
              <a:gd name="T2" fmla="*/ 204 w 208"/>
              <a:gd name="T3" fmla="*/ 0 h 28"/>
              <a:gd name="T4" fmla="*/ 208 w 208"/>
              <a:gd name="T5" fmla="*/ 5 h 28"/>
              <a:gd name="T6" fmla="*/ 208 w 208"/>
              <a:gd name="T7" fmla="*/ 23 h 28"/>
              <a:gd name="T8" fmla="*/ 204 w 208"/>
              <a:gd name="T9" fmla="*/ 28 h 28"/>
              <a:gd name="T10" fmla="*/ 5 w 208"/>
              <a:gd name="T11" fmla="*/ 28 h 28"/>
              <a:gd name="T12" fmla="*/ 0 w 208"/>
              <a:gd name="T13" fmla="*/ 23 h 28"/>
              <a:gd name="T14" fmla="*/ 0 w 208"/>
              <a:gd name="T15" fmla="*/ 5 h 28"/>
              <a:gd name="T16" fmla="*/ 5 w 208"/>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8">
                <a:moveTo>
                  <a:pt x="5" y="0"/>
                </a:moveTo>
                <a:cubicBezTo>
                  <a:pt x="204" y="0"/>
                  <a:pt x="204" y="0"/>
                  <a:pt x="204" y="0"/>
                </a:cubicBezTo>
                <a:cubicBezTo>
                  <a:pt x="206" y="0"/>
                  <a:pt x="208" y="2"/>
                  <a:pt x="208" y="5"/>
                </a:cubicBezTo>
                <a:cubicBezTo>
                  <a:pt x="208" y="23"/>
                  <a:pt x="208" y="23"/>
                  <a:pt x="208" y="23"/>
                </a:cubicBezTo>
                <a:cubicBezTo>
                  <a:pt x="208" y="26"/>
                  <a:pt x="206" y="28"/>
                  <a:pt x="204" y="28"/>
                </a:cubicBezTo>
                <a:cubicBezTo>
                  <a:pt x="5" y="28"/>
                  <a:pt x="5" y="28"/>
                  <a:pt x="5" y="28"/>
                </a:cubicBezTo>
                <a:cubicBezTo>
                  <a:pt x="2" y="28"/>
                  <a:pt x="0" y="26"/>
                  <a:pt x="0" y="23"/>
                </a:cubicBezTo>
                <a:cubicBezTo>
                  <a:pt x="0" y="5"/>
                  <a:pt x="0" y="5"/>
                  <a:pt x="0" y="5"/>
                </a:cubicBezTo>
                <a:cubicBezTo>
                  <a:pt x="0" y="2"/>
                  <a:pt x="2" y="0"/>
                  <a:pt x="5" y="0"/>
                </a:cubicBezTo>
                <a:close/>
              </a:path>
            </a:pathLst>
          </a:custGeom>
          <a:solidFill>
            <a:srgbClr val="173551"/>
          </a:solidFill>
          <a:ln>
            <a:noFill/>
          </a:ln>
        </p:spPr>
        <p:txBody>
          <a:bodyPr vert="horz" wrap="square" lIns="68594" tIns="34297" rIns="68594" bIns="34297" numCol="1" anchor="ctr" anchorCtr="0" compatLnSpc="1">
            <a:prstTxWarp prst="textNoShape">
              <a:avLst/>
            </a:prstTxWarp>
          </a:bodyPr>
          <a:lstStyle/>
          <a:p>
            <a:pPr algn="r"/>
            <a:r>
              <a:rPr lang="en-US" altLang="zh-CN" sz="1200" dirty="0">
                <a:solidFill>
                  <a:schemeClr val="bg1"/>
                </a:solidFill>
                <a:latin typeface="微软雅黑" pitchFamily="34" charset="-122"/>
                <a:ea typeface="微软雅黑" pitchFamily="34" charset="-122"/>
              </a:rPr>
              <a:t>36618.46</a:t>
            </a:r>
            <a:endParaRPr lang="zh-CN" altLang="en-US" sz="1200" dirty="0">
              <a:solidFill>
                <a:schemeClr val="bg1"/>
              </a:solidFill>
              <a:latin typeface="微软雅黑" pitchFamily="34" charset="-122"/>
              <a:ea typeface="微软雅黑" pitchFamily="34" charset="-122"/>
            </a:endParaRPr>
          </a:p>
        </p:txBody>
      </p:sp>
      <p:sp>
        <p:nvSpPr>
          <p:cNvPr id="18" name="TextBox 18">
            <a:extLst>
              <a:ext uri="{FF2B5EF4-FFF2-40B4-BE49-F238E27FC236}">
                <a16:creationId xmlns:a16="http://schemas.microsoft.com/office/drawing/2014/main" id="{F20D295B-4609-4B73-892B-EA13F207D95C}"/>
              </a:ext>
            </a:extLst>
          </p:cNvPr>
          <p:cNvSpPr txBox="1"/>
          <p:nvPr/>
        </p:nvSpPr>
        <p:spPr>
          <a:xfrm>
            <a:off x="6347139" y="3466653"/>
            <a:ext cx="1304267" cy="212430"/>
          </a:xfrm>
          <a:prstGeom prst="rect">
            <a:avLst/>
          </a:prstGeom>
          <a:noFill/>
        </p:spPr>
        <p:txBody>
          <a:bodyPr wrap="square" lIns="91458" tIns="0" rIns="91458" bIns="0" rtlCol="0" anchor="t">
            <a:spAutoFit/>
          </a:bodyPr>
          <a:lstStyle/>
          <a:p>
            <a:pPr>
              <a:lnSpc>
                <a:spcPct val="150000"/>
              </a:lnSpc>
            </a:pPr>
            <a:r>
              <a:rPr lang="en-US" altLang="zh-CN" sz="1050" dirty="0">
                <a:solidFill>
                  <a:srgbClr val="0C0104"/>
                </a:solidFill>
                <a:latin typeface="Arial" panose="020B0604020202020204" pitchFamily="34" charset="0"/>
                <a:ea typeface="微软雅黑" pitchFamily="34" charset="-122"/>
                <a:cs typeface="Arial" panose="020B0604020202020204" pitchFamily="34" charset="0"/>
              </a:rPr>
              <a:t>TITLE HERE</a:t>
            </a:r>
            <a:endParaRPr lang="zh-CN" altLang="en-US" sz="1050" dirty="0">
              <a:solidFill>
                <a:srgbClr val="0C0104"/>
              </a:solidFill>
              <a:latin typeface="Arial" panose="020B0604020202020204" pitchFamily="34" charset="0"/>
              <a:ea typeface="微软雅黑" pitchFamily="34" charset="-122"/>
              <a:cs typeface="Arial" panose="020B0604020202020204" pitchFamily="34" charset="0"/>
            </a:endParaRPr>
          </a:p>
        </p:txBody>
      </p:sp>
      <p:sp>
        <p:nvSpPr>
          <p:cNvPr id="19" name="TextBox 19">
            <a:extLst>
              <a:ext uri="{FF2B5EF4-FFF2-40B4-BE49-F238E27FC236}">
                <a16:creationId xmlns:a16="http://schemas.microsoft.com/office/drawing/2014/main" id="{7641564F-184D-4F22-9DDD-CB6419F36D37}"/>
              </a:ext>
            </a:extLst>
          </p:cNvPr>
          <p:cNvSpPr txBox="1"/>
          <p:nvPr/>
        </p:nvSpPr>
        <p:spPr>
          <a:xfrm>
            <a:off x="6347138" y="4382917"/>
            <a:ext cx="1813448" cy="212430"/>
          </a:xfrm>
          <a:prstGeom prst="rect">
            <a:avLst/>
          </a:prstGeom>
          <a:noFill/>
        </p:spPr>
        <p:txBody>
          <a:bodyPr wrap="square" lIns="91458" tIns="0" rIns="91458" bIns="0" rtlCol="0" anchor="t">
            <a:spAutoFit/>
          </a:bodyPr>
          <a:lstStyle/>
          <a:p>
            <a:pPr>
              <a:lnSpc>
                <a:spcPct val="150000"/>
              </a:lnSpc>
            </a:pPr>
            <a:r>
              <a:rPr lang="en-US" altLang="zh-CN" sz="1050" dirty="0">
                <a:solidFill>
                  <a:srgbClr val="0C0104"/>
                </a:solidFill>
                <a:latin typeface="Arial" panose="020B0604020202020204" pitchFamily="34" charset="0"/>
                <a:ea typeface="微软雅黑" pitchFamily="34" charset="-122"/>
                <a:cs typeface="Arial" panose="020B0604020202020204" pitchFamily="34" charset="0"/>
              </a:rPr>
              <a:t>TITLE HERE</a:t>
            </a:r>
            <a:endParaRPr lang="zh-CN" altLang="en-US" sz="1050" dirty="0">
              <a:solidFill>
                <a:srgbClr val="0C0104"/>
              </a:solidFill>
              <a:latin typeface="Arial" panose="020B0604020202020204" pitchFamily="34" charset="0"/>
              <a:ea typeface="微软雅黑" pitchFamily="34" charset="-122"/>
              <a:cs typeface="Arial" panose="020B0604020202020204" pitchFamily="34" charset="0"/>
            </a:endParaRPr>
          </a:p>
        </p:txBody>
      </p:sp>
      <p:sp>
        <p:nvSpPr>
          <p:cNvPr id="20" name="TextBox 20">
            <a:extLst>
              <a:ext uri="{FF2B5EF4-FFF2-40B4-BE49-F238E27FC236}">
                <a16:creationId xmlns:a16="http://schemas.microsoft.com/office/drawing/2014/main" id="{7BBC9DE7-190C-48F3-8ECC-E178239B71B5}"/>
              </a:ext>
            </a:extLst>
          </p:cNvPr>
          <p:cNvSpPr txBox="1"/>
          <p:nvPr/>
        </p:nvSpPr>
        <p:spPr>
          <a:xfrm>
            <a:off x="6347139" y="5308501"/>
            <a:ext cx="1304267" cy="212430"/>
          </a:xfrm>
          <a:prstGeom prst="rect">
            <a:avLst/>
          </a:prstGeom>
          <a:noFill/>
        </p:spPr>
        <p:txBody>
          <a:bodyPr wrap="square" lIns="91458" tIns="0" rIns="91458" bIns="0" rtlCol="0" anchor="t">
            <a:spAutoFit/>
          </a:bodyPr>
          <a:lstStyle/>
          <a:p>
            <a:pPr>
              <a:lnSpc>
                <a:spcPct val="150000"/>
              </a:lnSpc>
            </a:pPr>
            <a:r>
              <a:rPr lang="en-US" altLang="zh-CN" sz="1050" dirty="0">
                <a:solidFill>
                  <a:srgbClr val="0C0104"/>
                </a:solidFill>
                <a:latin typeface="Arial" panose="020B0604020202020204" pitchFamily="34" charset="0"/>
                <a:ea typeface="微软雅黑" pitchFamily="34" charset="-122"/>
                <a:cs typeface="Arial" panose="020B0604020202020204" pitchFamily="34" charset="0"/>
              </a:rPr>
              <a:t>TITLE HERE</a:t>
            </a:r>
            <a:endParaRPr lang="zh-CN" altLang="en-US" sz="1050" dirty="0">
              <a:solidFill>
                <a:srgbClr val="0C0104"/>
              </a:solidFill>
              <a:latin typeface="Arial" panose="020B0604020202020204" pitchFamily="34" charset="0"/>
              <a:ea typeface="微软雅黑" pitchFamily="34" charset="-122"/>
              <a:cs typeface="Arial" panose="020B0604020202020204" pitchFamily="34" charset="0"/>
            </a:endParaRPr>
          </a:p>
        </p:txBody>
      </p:sp>
      <p:sp>
        <p:nvSpPr>
          <p:cNvPr id="21" name="矩形 20">
            <a:extLst>
              <a:ext uri="{FF2B5EF4-FFF2-40B4-BE49-F238E27FC236}">
                <a16:creationId xmlns:a16="http://schemas.microsoft.com/office/drawing/2014/main" id="{9FBAB1BF-CF4F-43B8-90C2-344F5CDF9BDB}"/>
              </a:ext>
            </a:extLst>
          </p:cNvPr>
          <p:cNvSpPr/>
          <p:nvPr/>
        </p:nvSpPr>
        <p:spPr>
          <a:xfrm>
            <a:off x="6347138" y="1722100"/>
            <a:ext cx="4565103" cy="752257"/>
          </a:xfrm>
          <a:prstGeom prst="rect">
            <a:avLst/>
          </a:prstGeom>
        </p:spPr>
        <p:txBody>
          <a:bodyPr wrap="square">
            <a:spAutoFit/>
          </a:bodyPr>
          <a:lstStyle/>
          <a:p>
            <a:pPr>
              <a:lnSpc>
                <a:spcPct val="150000"/>
              </a:lnSpc>
            </a:pPr>
            <a:r>
              <a:rPr lang="en-US" altLang="zh-CN" sz="3200" b="1" dirty="0">
                <a:solidFill>
                  <a:srgbClr val="0C0104"/>
                </a:solidFill>
                <a:latin typeface="Open Sans" panose="020B0606030504020204" pitchFamily="34" charset="0"/>
                <a:ea typeface="Open Sans" panose="020B0606030504020204" pitchFamily="34" charset="0"/>
                <a:cs typeface="Open Sans" panose="020B0606030504020204" pitchFamily="34" charset="0"/>
              </a:rPr>
              <a:t>Picture on slide </a:t>
            </a:r>
          </a:p>
        </p:txBody>
      </p:sp>
      <p:sp>
        <p:nvSpPr>
          <p:cNvPr id="22" name="矩形 21">
            <a:extLst>
              <a:ext uri="{FF2B5EF4-FFF2-40B4-BE49-F238E27FC236}">
                <a16:creationId xmlns:a16="http://schemas.microsoft.com/office/drawing/2014/main" id="{0E911AE2-EF86-44F3-A044-7A4336C42ADB}"/>
              </a:ext>
            </a:extLst>
          </p:cNvPr>
          <p:cNvSpPr/>
          <p:nvPr/>
        </p:nvSpPr>
        <p:spPr>
          <a:xfrm>
            <a:off x="6347138" y="2454604"/>
            <a:ext cx="5465418" cy="430887"/>
          </a:xfrm>
          <a:prstGeom prst="rect">
            <a:avLst/>
          </a:prstGeom>
        </p:spPr>
        <p:txBody>
          <a:bodyPr wrap="square">
            <a:spAutoFit/>
          </a:bodyPr>
          <a:lstStyle/>
          <a:p>
            <a:pPr algn="just">
              <a:buClr>
                <a:srgbClr val="E24848"/>
              </a:buClr>
            </a:pPr>
            <a:r>
              <a:rPr lang="en-US" altLang="zh-CN" sz="1100" noProof="1">
                <a:solidFill>
                  <a:srgbClr val="0C0104"/>
                </a:solidFill>
                <a:latin typeface="Calibri Light" panose="020F0302020204030204" pitchFamily="34" charset="0"/>
                <a:cs typeface="Arial" panose="020B0604020202020204" pitchFamily="34" charset="0"/>
              </a:rPr>
              <a:t>Lorem ipsum dol sit amet, consectetuer adipiscing elit, sed diam nonummy nibh euismod tincidunt ut-laureet dolorea Aliquam erat volutpat. Ut wisi enim ad minim veniam</a:t>
            </a:r>
            <a:r>
              <a:rPr lang="zh-CN" altLang="en-US" sz="1100" noProof="1">
                <a:solidFill>
                  <a:srgbClr val="0C0104"/>
                </a:solidFill>
                <a:latin typeface="Calibri Light" panose="020F0302020204030204" pitchFamily="34" charset="0"/>
                <a:cs typeface="Arial" panose="020B0604020202020204" pitchFamily="34" charset="0"/>
              </a:rPr>
              <a:t>。</a:t>
            </a:r>
            <a:endParaRPr lang="en-US" altLang="zh-CN" sz="1100" noProof="1">
              <a:solidFill>
                <a:srgbClr val="0C0104"/>
              </a:solidFill>
              <a:latin typeface="Calibri Light" panose="020F0302020204030204" pitchFamily="34" charset="0"/>
              <a:cs typeface="Arial" panose="020B0604020202020204" pitchFamily="34" charset="0"/>
            </a:endParaRPr>
          </a:p>
        </p:txBody>
      </p:sp>
      <p:sp>
        <p:nvSpPr>
          <p:cNvPr id="23" name="5">
            <a:extLst>
              <a:ext uri="{FF2B5EF4-FFF2-40B4-BE49-F238E27FC236}">
                <a16:creationId xmlns:a16="http://schemas.microsoft.com/office/drawing/2014/main" id="{582F536F-49F6-41B7-9EC5-2B015CBD73A4}"/>
              </a:ext>
            </a:extLst>
          </p:cNvPr>
          <p:cNvSpPr/>
          <p:nvPr/>
        </p:nvSpPr>
        <p:spPr>
          <a:xfrm>
            <a:off x="576432" y="2835006"/>
            <a:ext cx="4224469" cy="2546959"/>
          </a:xfrm>
          <a:prstGeom prst="rect">
            <a:avLst/>
          </a:prstGeom>
          <a:no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E5D4C2"/>
              </a:solidFill>
            </a:endParaRPr>
          </a:p>
        </p:txBody>
      </p:sp>
      <p:grpSp>
        <p:nvGrpSpPr>
          <p:cNvPr id="24" name="4">
            <a:extLst>
              <a:ext uri="{FF2B5EF4-FFF2-40B4-BE49-F238E27FC236}">
                <a16:creationId xmlns:a16="http://schemas.microsoft.com/office/drawing/2014/main" id="{490EC7FA-F570-448B-9B2D-4AD45268E63C}"/>
              </a:ext>
            </a:extLst>
          </p:cNvPr>
          <p:cNvGrpSpPr/>
          <p:nvPr/>
        </p:nvGrpSpPr>
        <p:grpSpPr>
          <a:xfrm>
            <a:off x="2612535" y="1977689"/>
            <a:ext cx="1967632" cy="4188879"/>
            <a:chOff x="2051720" y="882639"/>
            <a:chExt cx="1475724" cy="3141659"/>
          </a:xfrm>
        </p:grpSpPr>
        <p:pic>
          <p:nvPicPr>
            <p:cNvPr id="25" name="Picture 108">
              <a:extLst>
                <a:ext uri="{FF2B5EF4-FFF2-40B4-BE49-F238E27FC236}">
                  <a16:creationId xmlns:a16="http://schemas.microsoft.com/office/drawing/2014/main" id="{F12F3493-F769-461C-ACF7-605900920A6D}"/>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51720" y="882639"/>
              <a:ext cx="1475724" cy="314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3">
              <a:extLst>
                <a:ext uri="{FF2B5EF4-FFF2-40B4-BE49-F238E27FC236}">
                  <a16:creationId xmlns:a16="http://schemas.microsoft.com/office/drawing/2014/main" id="{83751737-E7A4-423C-8D5E-8BFC417AD057}"/>
                </a:ext>
              </a:extLst>
            </p:cNvPr>
            <p:cNvSpPr/>
            <p:nvPr/>
          </p:nvSpPr>
          <p:spPr>
            <a:xfrm>
              <a:off x="2174566" y="1329793"/>
              <a:ext cx="1246838" cy="2232248"/>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E5D4C2"/>
                </a:solidFill>
              </a:endParaRPr>
            </a:p>
          </p:txBody>
        </p:sp>
      </p:grpSp>
      <p:sp>
        <p:nvSpPr>
          <p:cNvPr id="27" name="TextBox 9">
            <a:extLst>
              <a:ext uri="{FF2B5EF4-FFF2-40B4-BE49-F238E27FC236}">
                <a16:creationId xmlns:a16="http://schemas.microsoft.com/office/drawing/2014/main" id="{818076E2-3A07-421B-B0EA-524214FEACD0}"/>
              </a:ext>
            </a:extLst>
          </p:cNvPr>
          <p:cNvSpPr txBox="1"/>
          <p:nvPr/>
        </p:nvSpPr>
        <p:spPr>
          <a:xfrm>
            <a:off x="768454" y="3585632"/>
            <a:ext cx="1560407" cy="1570430"/>
          </a:xfrm>
          <a:prstGeom prst="rect">
            <a:avLst/>
          </a:prstGeom>
          <a:noFill/>
        </p:spPr>
        <p:txBody>
          <a:bodyPr vert="horz" wrap="square" rtlCol="0">
            <a:spAutoFit/>
          </a:bodyPr>
          <a:lstStyle/>
          <a:p>
            <a:pPr>
              <a:lnSpc>
                <a:spcPct val="150000"/>
              </a:lnSpc>
            </a:pPr>
            <a:r>
              <a:rPr lang="en-US" altLang="zh-CN" sz="1067" dirty="0">
                <a:solidFill>
                  <a:srgbClr val="E5D4C2"/>
                </a:solidFill>
                <a:latin typeface="微软雅黑" panose="020B0503020204020204" pitchFamily="34" charset="-122"/>
                <a:ea typeface="微软雅黑" panose="020B0503020204020204" pitchFamily="34" charset="-122"/>
              </a:rPr>
              <a:t>Summer a lot of things began to for example, i hide in the morning in a hurry to eat text, </a:t>
            </a:r>
            <a:endParaRPr lang="zh-CN" altLang="en-US" sz="1067" dirty="0">
              <a:solidFill>
                <a:srgbClr val="E5D4C2"/>
              </a:solidFill>
              <a:latin typeface="微软雅黑" panose="020B0503020204020204" pitchFamily="34" charset="-122"/>
              <a:ea typeface="微软雅黑" panose="020B0503020204020204" pitchFamily="34" charset="-122"/>
            </a:endParaRPr>
          </a:p>
        </p:txBody>
      </p:sp>
      <p:sp>
        <p:nvSpPr>
          <p:cNvPr id="28" name="TextBox 10">
            <a:extLst>
              <a:ext uri="{FF2B5EF4-FFF2-40B4-BE49-F238E27FC236}">
                <a16:creationId xmlns:a16="http://schemas.microsoft.com/office/drawing/2014/main" id="{550047C6-5968-40C8-A342-9F8D998405EE}"/>
              </a:ext>
            </a:extLst>
          </p:cNvPr>
          <p:cNvSpPr txBox="1"/>
          <p:nvPr/>
        </p:nvSpPr>
        <p:spPr>
          <a:xfrm>
            <a:off x="768455" y="3077708"/>
            <a:ext cx="3120812" cy="379656"/>
          </a:xfrm>
          <a:prstGeom prst="rect">
            <a:avLst/>
          </a:prstGeom>
          <a:noFill/>
        </p:spPr>
        <p:txBody>
          <a:bodyPr wrap="square" rtlCol="0">
            <a:spAutoFit/>
          </a:bodyPr>
          <a:lstStyle/>
          <a:p>
            <a:r>
              <a:rPr lang="zh-CN" altLang="en-US" sz="1867" dirty="0">
                <a:solidFill>
                  <a:srgbClr val="E5D4C2"/>
                </a:solidFill>
                <a:latin typeface="微软雅黑" panose="020B0503020204020204" pitchFamily="34" charset="-122"/>
                <a:ea typeface="微软雅黑" panose="020B0503020204020204" pitchFamily="34" charset="-122"/>
              </a:rPr>
              <a:t>Enter the text title</a:t>
            </a:r>
          </a:p>
        </p:txBody>
      </p:sp>
      <p:sp>
        <p:nvSpPr>
          <p:cNvPr id="33" name="Rectangle 18">
            <a:extLst>
              <a:ext uri="{FF2B5EF4-FFF2-40B4-BE49-F238E27FC236}">
                <a16:creationId xmlns:a16="http://schemas.microsoft.com/office/drawing/2014/main" id="{DF57266B-5534-4891-A546-0433A858F86A}"/>
              </a:ext>
            </a:extLst>
          </p:cNvPr>
          <p:cNvSpPr/>
          <p:nvPr/>
        </p:nvSpPr>
        <p:spPr>
          <a:xfrm>
            <a:off x="869888" y="1271214"/>
            <a:ext cx="79337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bg1"/>
              </a:solidFill>
            </a:endParaRPr>
          </a:p>
        </p:txBody>
      </p:sp>
      <p:sp>
        <p:nvSpPr>
          <p:cNvPr id="34" name="文本框 2">
            <a:extLst>
              <a:ext uri="{FF2B5EF4-FFF2-40B4-BE49-F238E27FC236}">
                <a16:creationId xmlns:a16="http://schemas.microsoft.com/office/drawing/2014/main" id="{F7C73547-8CCF-4CC9-B301-BE9319A76B50}"/>
              </a:ext>
            </a:extLst>
          </p:cNvPr>
          <p:cNvSpPr txBox="1"/>
          <p:nvPr/>
        </p:nvSpPr>
        <p:spPr>
          <a:xfrm>
            <a:off x="714375" y="469021"/>
            <a:ext cx="1980029" cy="5847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zh-CN" altLang="en-US" sz="3200" b="1" spc="300" dirty="0">
                <a:solidFill>
                  <a:schemeClr val="bg1"/>
                </a:solidFill>
                <a:latin typeface="微软雅黑" panose="020B0503020204020204" pitchFamily="34" charset="-122"/>
                <a:ea typeface="微软雅黑" panose="020B0503020204020204" pitchFamily="34" charset="-122"/>
              </a:rPr>
              <a:t>Market allocation</a:t>
            </a:r>
          </a:p>
        </p:txBody>
      </p:sp>
    </p:spTree>
    <p:extLst>
      <p:ext uri="{BB962C8B-B14F-4D97-AF65-F5344CB8AC3E}">
        <p14:creationId xmlns:p14="http://schemas.microsoft.com/office/powerpoint/2010/main" val="58752731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500" fill="hold"/>
                                        <p:tgtEl>
                                          <p:spTgt spid="34"/>
                                        </p:tgtEl>
                                        <p:attrNameLst>
                                          <p:attrName>ppt_x</p:attrName>
                                        </p:attrNameLst>
                                      </p:cBhvr>
                                      <p:tavLst>
                                        <p:tav tm="0">
                                          <p:val>
                                            <p:strVal val="0-#ppt_w/2"/>
                                          </p:val>
                                        </p:tav>
                                        <p:tav tm="100000">
                                          <p:val>
                                            <p:strVal val="#ppt_x"/>
                                          </p:val>
                                        </p:tav>
                                      </p:tavLst>
                                    </p:anim>
                                    <p:anim calcmode="lin" valueType="num">
                                      <p:cBhvr additive="base">
                                        <p:cTn id="8" dur="150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4" presetClass="entr" presetSubtype="10"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randombar(horizontal)">
                                      <p:cBhvr>
                                        <p:cTn id="12" dur="500"/>
                                        <p:tgtEl>
                                          <p:spTgt spid="33"/>
                                        </p:tgtEl>
                                      </p:cBhvr>
                                    </p:animEffect>
                                  </p:childTnLst>
                                </p:cTn>
                              </p:par>
                            </p:childTnLst>
                          </p:cTn>
                        </p:par>
                        <p:par>
                          <p:cTn id="13" fill="hold">
                            <p:stCondLst>
                              <p:cond delay="2000"/>
                            </p:stCondLst>
                            <p:childTnLst>
                              <p:par>
                                <p:cTn id="14" presetID="42" presetClass="entr" presetSubtype="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1000"/>
                                        <p:tgtEl>
                                          <p:spTgt spid="24"/>
                                        </p:tgtEl>
                                      </p:cBhvr>
                                    </p:animEffect>
                                    <p:anim calcmode="lin" valueType="num">
                                      <p:cBhvr>
                                        <p:cTn id="17" dur="1000" fill="hold"/>
                                        <p:tgtEl>
                                          <p:spTgt spid="24"/>
                                        </p:tgtEl>
                                        <p:attrNameLst>
                                          <p:attrName>ppt_x</p:attrName>
                                        </p:attrNameLst>
                                      </p:cBhvr>
                                      <p:tavLst>
                                        <p:tav tm="0">
                                          <p:val>
                                            <p:strVal val="#ppt_x"/>
                                          </p:val>
                                        </p:tav>
                                        <p:tav tm="100000">
                                          <p:val>
                                            <p:strVal val="#ppt_x"/>
                                          </p:val>
                                        </p:tav>
                                      </p:tavLst>
                                    </p:anim>
                                    <p:anim calcmode="lin" valueType="num">
                                      <p:cBhvr>
                                        <p:cTn id="18" dur="1000" fill="hold"/>
                                        <p:tgtEl>
                                          <p:spTgt spid="24"/>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1000" fill="hold"/>
                                        <p:tgtEl>
                                          <p:spTgt spid="27"/>
                                        </p:tgtEl>
                                        <p:attrNameLst>
                                          <p:attrName>ppt_w</p:attrName>
                                        </p:attrNameLst>
                                      </p:cBhvr>
                                      <p:tavLst>
                                        <p:tav tm="0">
                                          <p:val>
                                            <p:fltVal val="0"/>
                                          </p:val>
                                        </p:tav>
                                        <p:tav tm="100000">
                                          <p:val>
                                            <p:strVal val="#ppt_w"/>
                                          </p:val>
                                        </p:tav>
                                      </p:tavLst>
                                    </p:anim>
                                    <p:anim calcmode="lin" valueType="num">
                                      <p:cBhvr>
                                        <p:cTn id="22" dur="1000" fill="hold"/>
                                        <p:tgtEl>
                                          <p:spTgt spid="27"/>
                                        </p:tgtEl>
                                        <p:attrNameLst>
                                          <p:attrName>ppt_h</p:attrName>
                                        </p:attrNameLst>
                                      </p:cBhvr>
                                      <p:tavLst>
                                        <p:tav tm="0">
                                          <p:val>
                                            <p:fltVal val="0"/>
                                          </p:val>
                                        </p:tav>
                                        <p:tav tm="100000">
                                          <p:val>
                                            <p:strVal val="#ppt_h"/>
                                          </p:val>
                                        </p:tav>
                                      </p:tavLst>
                                    </p:anim>
                                    <p:animEffect transition="in" filter="fade">
                                      <p:cBhvr>
                                        <p:cTn id="23" dur="1000"/>
                                        <p:tgtEl>
                                          <p:spTgt spid="2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8">
                                            <p:txEl>
                                              <p:pRg st="0" end="0"/>
                                            </p:txEl>
                                          </p:spTgt>
                                        </p:tgtEl>
                                        <p:attrNameLst>
                                          <p:attrName>style.visibility</p:attrName>
                                        </p:attrNameLst>
                                      </p:cBhvr>
                                      <p:to>
                                        <p:strVal val="visible"/>
                                      </p:to>
                                    </p:set>
                                    <p:anim calcmode="lin" valueType="num">
                                      <p:cBhvr>
                                        <p:cTn id="26" dur="1250" fill="hold"/>
                                        <p:tgtEl>
                                          <p:spTgt spid="28">
                                            <p:txEl>
                                              <p:pRg st="0" end="0"/>
                                            </p:txEl>
                                          </p:spTgt>
                                        </p:tgtEl>
                                        <p:attrNameLst>
                                          <p:attrName>ppt_w</p:attrName>
                                        </p:attrNameLst>
                                      </p:cBhvr>
                                      <p:tavLst>
                                        <p:tav tm="0">
                                          <p:val>
                                            <p:fltVal val="0"/>
                                          </p:val>
                                        </p:tav>
                                        <p:tav tm="100000">
                                          <p:val>
                                            <p:strVal val="#ppt_w"/>
                                          </p:val>
                                        </p:tav>
                                      </p:tavLst>
                                    </p:anim>
                                    <p:anim calcmode="lin" valueType="num">
                                      <p:cBhvr>
                                        <p:cTn id="27" dur="125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28" dur="1250"/>
                                        <p:tgtEl>
                                          <p:spTgt spid="28">
                                            <p:txEl>
                                              <p:pRg st="0" end="0"/>
                                            </p:txEl>
                                          </p:spTgt>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circle(in)">
                                      <p:cBhvr>
                                        <p:cTn id="31" dur="2000"/>
                                        <p:tgtEl>
                                          <p:spTgt spid="23"/>
                                        </p:tgtEl>
                                      </p:cBhvr>
                                    </p:animEffect>
                                  </p:childTnLst>
                                </p:cTn>
                              </p:par>
                            </p:childTnLst>
                          </p:cTn>
                        </p:par>
                        <p:par>
                          <p:cTn id="32" fill="hold">
                            <p:stCondLst>
                              <p:cond delay="4000"/>
                            </p:stCondLst>
                            <p:childTnLst>
                              <p:par>
                                <p:cTn id="33" presetID="53" presetClass="entr" presetSubtype="16" fill="hold" grpId="0" nodeType="afterEffect">
                                  <p:stCondLst>
                                    <p:cond delay="0"/>
                                  </p:stCondLst>
                                  <p:iterate type="lt">
                                    <p:tmPct val="10000"/>
                                  </p:iterate>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childTnLst>
                                </p:cTn>
                              </p:par>
                            </p:childTnLst>
                          </p:cTn>
                        </p:par>
                        <p:par>
                          <p:cTn id="38" fill="hold">
                            <p:stCondLst>
                              <p:cond delay="5150"/>
                            </p:stCondLst>
                            <p:childTnLst>
                              <p:par>
                                <p:cTn id="39" presetID="42" presetClass="entr" presetSubtype="0"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6150"/>
                            </p:stCondLst>
                            <p:childTnLst>
                              <p:par>
                                <p:cTn id="45" presetID="2" presetClass="entr" presetSubtype="4"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par>
                          <p:cTn id="49" fill="hold">
                            <p:stCondLst>
                              <p:cond delay="6650"/>
                            </p:stCondLst>
                            <p:childTnLst>
                              <p:par>
                                <p:cTn id="50" presetID="22" presetClass="entr" presetSubtype="8"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childTnLst>
                          </p:cTn>
                        </p:par>
                        <p:par>
                          <p:cTn id="53" fill="hold">
                            <p:stCondLst>
                              <p:cond delay="7150"/>
                            </p:stCondLst>
                            <p:childTnLst>
                              <p:par>
                                <p:cTn id="54" presetID="22" presetClass="entr" presetSubtype="8"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7650"/>
                            </p:stCondLst>
                            <p:childTnLst>
                              <p:par>
                                <p:cTn id="58" presetID="2" presetClass="entr" presetSubtype="4"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500" fill="hold"/>
                                        <p:tgtEl>
                                          <p:spTgt spid="19"/>
                                        </p:tgtEl>
                                        <p:attrNameLst>
                                          <p:attrName>ppt_x</p:attrName>
                                        </p:attrNameLst>
                                      </p:cBhvr>
                                      <p:tavLst>
                                        <p:tav tm="0">
                                          <p:val>
                                            <p:strVal val="#ppt_x"/>
                                          </p:val>
                                        </p:tav>
                                        <p:tav tm="100000">
                                          <p:val>
                                            <p:strVal val="#ppt_x"/>
                                          </p:val>
                                        </p:tav>
                                      </p:tavLst>
                                    </p:anim>
                                    <p:anim calcmode="lin" valueType="num">
                                      <p:cBhvr additive="base">
                                        <p:cTn id="61" dur="500" fill="hold"/>
                                        <p:tgtEl>
                                          <p:spTgt spid="19"/>
                                        </p:tgtEl>
                                        <p:attrNameLst>
                                          <p:attrName>ppt_y</p:attrName>
                                        </p:attrNameLst>
                                      </p:cBhvr>
                                      <p:tavLst>
                                        <p:tav tm="0">
                                          <p:val>
                                            <p:strVal val="1+#ppt_h/2"/>
                                          </p:val>
                                        </p:tav>
                                        <p:tav tm="100000">
                                          <p:val>
                                            <p:strVal val="#ppt_y"/>
                                          </p:val>
                                        </p:tav>
                                      </p:tavLst>
                                    </p:anim>
                                  </p:childTnLst>
                                </p:cTn>
                              </p:par>
                            </p:childTnLst>
                          </p:cTn>
                        </p:par>
                        <p:par>
                          <p:cTn id="62" fill="hold">
                            <p:stCondLst>
                              <p:cond delay="8150"/>
                            </p:stCondLst>
                            <p:childTnLst>
                              <p:par>
                                <p:cTn id="63" presetID="22" presetClass="entr" presetSubtype="8"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left)">
                                      <p:cBhvr>
                                        <p:cTn id="65" dur="500"/>
                                        <p:tgtEl>
                                          <p:spTgt spid="12"/>
                                        </p:tgtEl>
                                      </p:cBhvr>
                                    </p:animEffect>
                                  </p:childTnLst>
                                </p:cTn>
                              </p:par>
                            </p:childTnLst>
                          </p:cTn>
                        </p:par>
                        <p:par>
                          <p:cTn id="66" fill="hold">
                            <p:stCondLst>
                              <p:cond delay="8650"/>
                            </p:stCondLst>
                            <p:childTnLst>
                              <p:par>
                                <p:cTn id="67" presetID="22" presetClass="entr" presetSubtype="8"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left)">
                                      <p:cBhvr>
                                        <p:cTn id="69" dur="500"/>
                                        <p:tgtEl>
                                          <p:spTgt spid="14"/>
                                        </p:tgtEl>
                                      </p:cBhvr>
                                    </p:animEffect>
                                  </p:childTnLst>
                                </p:cTn>
                              </p:par>
                            </p:childTnLst>
                          </p:cTn>
                        </p:par>
                        <p:par>
                          <p:cTn id="70" fill="hold">
                            <p:stCondLst>
                              <p:cond delay="9150"/>
                            </p:stCondLst>
                            <p:childTnLst>
                              <p:par>
                                <p:cTn id="71" presetID="2" presetClass="entr" presetSubtype="4"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ppt_x"/>
                                          </p:val>
                                        </p:tav>
                                        <p:tav tm="100000">
                                          <p:val>
                                            <p:strVal val="#ppt_x"/>
                                          </p:val>
                                        </p:tav>
                                      </p:tavLst>
                                    </p:anim>
                                    <p:anim calcmode="lin" valueType="num">
                                      <p:cBhvr additive="base">
                                        <p:cTn id="74" dur="500" fill="hold"/>
                                        <p:tgtEl>
                                          <p:spTgt spid="20"/>
                                        </p:tgtEl>
                                        <p:attrNameLst>
                                          <p:attrName>ppt_y</p:attrName>
                                        </p:attrNameLst>
                                      </p:cBhvr>
                                      <p:tavLst>
                                        <p:tav tm="0">
                                          <p:val>
                                            <p:strVal val="1+#ppt_h/2"/>
                                          </p:val>
                                        </p:tav>
                                        <p:tav tm="100000">
                                          <p:val>
                                            <p:strVal val="#ppt_y"/>
                                          </p:val>
                                        </p:tav>
                                      </p:tavLst>
                                    </p:anim>
                                  </p:childTnLst>
                                </p:cTn>
                              </p:par>
                            </p:childTnLst>
                          </p:cTn>
                        </p:par>
                        <p:par>
                          <p:cTn id="75" fill="hold">
                            <p:stCondLst>
                              <p:cond delay="9650"/>
                            </p:stCondLst>
                            <p:childTnLst>
                              <p:par>
                                <p:cTn id="76" presetID="22" presetClass="entr" presetSubtype="8"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left)">
                                      <p:cBhvr>
                                        <p:cTn id="78" dur="500"/>
                                        <p:tgtEl>
                                          <p:spTgt spid="13"/>
                                        </p:tgtEl>
                                      </p:cBhvr>
                                    </p:animEffect>
                                  </p:childTnLst>
                                </p:cTn>
                              </p:par>
                            </p:childTnLst>
                          </p:cTn>
                        </p:par>
                        <p:par>
                          <p:cTn id="79" fill="hold">
                            <p:stCondLst>
                              <p:cond delay="10150"/>
                            </p:stCondLst>
                            <p:childTnLst>
                              <p:par>
                                <p:cTn id="80" presetID="22" presetClass="entr" presetSubtype="8"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left)">
                                      <p:cBhvr>
                                        <p:cTn id="8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8" grpId="0"/>
      <p:bldP spid="19" grpId="0"/>
      <p:bldP spid="20" grpId="0"/>
      <p:bldP spid="21" grpId="0"/>
      <p:bldP spid="22" grpId="0"/>
      <p:bldP spid="23" grpId="0" animBg="1"/>
      <p:bldP spid="27" grpId="0"/>
      <p:bldP spid="28" grpId="0" build="p"/>
      <p:bldP spid="33" grpId="0" animBg="1"/>
      <p:bldP spid="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_库_文本框 21">
            <a:extLst>
              <a:ext uri="{FF2B5EF4-FFF2-40B4-BE49-F238E27FC236}">
                <a16:creationId xmlns:a16="http://schemas.microsoft.com/office/drawing/2014/main" id="{4FF4096D-EACF-4749-AAA8-DBEE042C5707}"/>
              </a:ext>
            </a:extLst>
          </p:cNvPr>
          <p:cNvSpPr txBox="1"/>
          <p:nvPr>
            <p:custDataLst>
              <p:tags r:id="rId1"/>
            </p:custDataLst>
          </p:nvPr>
        </p:nvSpPr>
        <p:spPr>
          <a:xfrm>
            <a:off x="1043406" y="1019108"/>
            <a:ext cx="4141304" cy="830997"/>
          </a:xfrm>
          <a:prstGeom prst="rect">
            <a:avLst/>
          </a:prstGeom>
          <a:noFill/>
        </p:spPr>
        <p:txBody>
          <a:bodyPr vert="horz" wrap="square" rtlCol="0">
            <a:spAutoFit/>
          </a:bodyPr>
          <a:lstStyle/>
          <a:p>
            <a:pPr algn="ctr"/>
            <a:r>
              <a:rPr lang="en-US" altLang="zh-CN" sz="4800" spc="300" dirty="0">
                <a:solidFill>
                  <a:schemeClr val="bg1"/>
                </a:solidFill>
                <a:effectLst>
                  <a:innerShdw blurRad="63500" dist="50800" dir="13500000">
                    <a:prstClr val="black">
                      <a:alpha val="50000"/>
                    </a:prstClr>
                  </a:innerShdw>
                </a:effectLst>
                <a:latin typeface="Colonna MT Std" panose="04030504000000020006" pitchFamily="82" charset="0"/>
              </a:rPr>
              <a:t>CONTENTS</a:t>
            </a:r>
            <a:endParaRPr lang="pt-BR" altLang="zh-CN" sz="4800" spc="300" dirty="0">
              <a:solidFill>
                <a:schemeClr val="bg1"/>
              </a:solidFill>
              <a:effectLst>
                <a:innerShdw blurRad="63500" dist="50800" dir="13500000">
                  <a:prstClr val="black">
                    <a:alpha val="50000"/>
                  </a:prstClr>
                </a:innerShdw>
              </a:effectLst>
              <a:latin typeface="Colonna MT Std" panose="04030504000000020006" pitchFamily="82" charset="0"/>
            </a:endParaRPr>
          </a:p>
        </p:txBody>
      </p:sp>
      <p:grpSp>
        <p:nvGrpSpPr>
          <p:cNvPr id="9" name="组合 8">
            <a:extLst>
              <a:ext uri="{FF2B5EF4-FFF2-40B4-BE49-F238E27FC236}">
                <a16:creationId xmlns:a16="http://schemas.microsoft.com/office/drawing/2014/main" id="{601CA6B2-3E88-4006-B0F8-883E8DD297AE}"/>
              </a:ext>
            </a:extLst>
          </p:cNvPr>
          <p:cNvGrpSpPr/>
          <p:nvPr/>
        </p:nvGrpSpPr>
        <p:grpSpPr>
          <a:xfrm>
            <a:off x="2548104" y="2598179"/>
            <a:ext cx="3866451" cy="638664"/>
            <a:chOff x="6915848" y="1685854"/>
            <a:chExt cx="3866451" cy="638664"/>
          </a:xfrm>
        </p:grpSpPr>
        <p:sp>
          <p:nvSpPr>
            <p:cNvPr id="10" name="文本框 9">
              <a:extLst>
                <a:ext uri="{FF2B5EF4-FFF2-40B4-BE49-F238E27FC236}">
                  <a16:creationId xmlns:a16="http://schemas.microsoft.com/office/drawing/2014/main" id="{029BBC7C-5E89-4730-A5C8-CFB2333D3527}"/>
                </a:ext>
              </a:extLst>
            </p:cNvPr>
            <p:cNvSpPr txBox="1"/>
            <p:nvPr/>
          </p:nvSpPr>
          <p:spPr>
            <a:xfrm>
              <a:off x="6915849" y="1685854"/>
              <a:ext cx="2954655" cy="461665"/>
            </a:xfrm>
            <a:prstGeom prst="rect">
              <a:avLst/>
            </a:prstGeom>
            <a:noFill/>
          </p:spPr>
          <p:txBody>
            <a:bodyPr wrap="none" rtlCol="0">
              <a:spAutoFit/>
              <a:scene3d>
                <a:camera prst="orthographicFront"/>
                <a:lightRig rig="threePt" dir="t"/>
              </a:scene3d>
              <a:sp3d contourW="12700"/>
            </a:bodyPr>
            <a:lstStyle/>
            <a:p>
              <a:pPr lvl="0">
                <a:defRPr/>
              </a:pPr>
              <a:r>
                <a:rPr lang="zh-CN" altLang="en-US" sz="2400" b="1" dirty="0">
                  <a:gradFill>
                    <a:gsLst>
                      <a:gs pos="0">
                        <a:srgbClr val="BBA578"/>
                      </a:gs>
                      <a:gs pos="50000">
                        <a:srgbClr val="E8DECA"/>
                      </a:gs>
                      <a:gs pos="100000">
                        <a:srgbClr val="BDA779"/>
                      </a:gs>
                    </a:gsLst>
                    <a:lin ang="13500000" scaled="1"/>
                  </a:gradFill>
                  <a:latin typeface="Arial"/>
                  <a:ea typeface="微软雅黑"/>
                </a:rPr>
                <a:t>Company introduction and corporate culture</a:t>
              </a:r>
            </a:p>
          </p:txBody>
        </p:sp>
        <p:sp>
          <p:nvSpPr>
            <p:cNvPr id="11" name="文本框 10">
              <a:extLst>
                <a:ext uri="{FF2B5EF4-FFF2-40B4-BE49-F238E27FC236}">
                  <a16:creationId xmlns:a16="http://schemas.microsoft.com/office/drawing/2014/main" id="{95E1D4C8-B111-4F12-9CC4-7C1D45457D18}"/>
                </a:ext>
              </a:extLst>
            </p:cNvPr>
            <p:cNvSpPr txBox="1"/>
            <p:nvPr/>
          </p:nvSpPr>
          <p:spPr>
            <a:xfrm>
              <a:off x="6915848" y="2070089"/>
              <a:ext cx="3866451" cy="254429"/>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tabLst/>
                <a:defRPr/>
              </a:pPr>
              <a:r>
                <a:rPr lang="en-US" altLang="zh-CN" sz="1000" dirty="0">
                  <a:gradFill>
                    <a:gsLst>
                      <a:gs pos="0">
                        <a:srgbClr val="BBA578"/>
                      </a:gs>
                      <a:gs pos="50000">
                        <a:srgbClr val="E8DECA"/>
                      </a:gs>
                      <a:gs pos="100000">
                        <a:srgbClr val="BDA779"/>
                      </a:gs>
                    </a:gsLst>
                    <a:lin ang="13500000" scaled="1"/>
                  </a:gradFill>
                  <a:latin typeface="微软雅黑"/>
                  <a:ea typeface="微软雅黑"/>
                </a:rPr>
                <a:t>The </a:t>
              </a:r>
              <a:r>
                <a:rPr kumimoji="0" lang="en-US" altLang="zh-CN" sz="1000" b="0" i="0" u="none" strike="noStrike" kern="1200" cap="none" spc="0" normalizeH="0" baseline="0" noProof="0" dirty="0">
                  <a:ln>
                    <a:noFill/>
                  </a:ln>
                  <a:gradFill>
                    <a:gsLst>
                      <a:gs pos="0">
                        <a:srgbClr val="BBA578"/>
                      </a:gs>
                      <a:gs pos="50000">
                        <a:srgbClr val="E8DECA"/>
                      </a:gs>
                      <a:gs pos="100000">
                        <a:srgbClr val="BDA779"/>
                      </a:gs>
                    </a:gsLst>
                    <a:lin ang="13500000" scaled="1"/>
                  </a:gradFill>
                  <a:effectLst/>
                  <a:uLnTx/>
                  <a:uFillTx/>
                  <a:latin typeface="微软雅黑"/>
                  <a:ea typeface="微软雅黑"/>
                  <a:cs typeface="+mn-cs"/>
                </a:rPr>
                <a:t>Part one</a:t>
              </a:r>
            </a:p>
          </p:txBody>
        </p:sp>
      </p:grpSp>
      <p:grpSp>
        <p:nvGrpSpPr>
          <p:cNvPr id="12" name="组合 11">
            <a:extLst>
              <a:ext uri="{FF2B5EF4-FFF2-40B4-BE49-F238E27FC236}">
                <a16:creationId xmlns:a16="http://schemas.microsoft.com/office/drawing/2014/main" id="{B2983393-CEA0-4BC8-91D1-EDE2D1A89CFA}"/>
              </a:ext>
            </a:extLst>
          </p:cNvPr>
          <p:cNvGrpSpPr/>
          <p:nvPr/>
        </p:nvGrpSpPr>
        <p:grpSpPr>
          <a:xfrm>
            <a:off x="2548104" y="3423683"/>
            <a:ext cx="6064051" cy="638664"/>
            <a:chOff x="6915848" y="1685854"/>
            <a:chExt cx="6064051" cy="638664"/>
          </a:xfrm>
        </p:grpSpPr>
        <p:sp>
          <p:nvSpPr>
            <p:cNvPr id="13" name="文本框 12">
              <a:extLst>
                <a:ext uri="{FF2B5EF4-FFF2-40B4-BE49-F238E27FC236}">
                  <a16:creationId xmlns:a16="http://schemas.microsoft.com/office/drawing/2014/main" id="{62656281-7FAF-4968-BA44-87838EAE2BD7}"/>
                </a:ext>
              </a:extLst>
            </p:cNvPr>
            <p:cNvSpPr txBox="1"/>
            <p:nvPr/>
          </p:nvSpPr>
          <p:spPr>
            <a:xfrm>
              <a:off x="6915849" y="1685854"/>
              <a:ext cx="6064050" cy="461665"/>
            </a:xfrm>
            <a:prstGeom prst="rect">
              <a:avLst/>
            </a:prstGeom>
            <a:noFill/>
          </p:spPr>
          <p:txBody>
            <a:bodyPr wrap="square" rtlCol="0">
              <a:spAutoFit/>
              <a:scene3d>
                <a:camera prst="orthographicFront"/>
                <a:lightRig rig="threePt" dir="t"/>
              </a:scene3d>
              <a:sp3d contourW="12700"/>
            </a:bodyPr>
            <a:lstStyle/>
            <a:p>
              <a:pPr lvl="0">
                <a:defRPr/>
              </a:pPr>
              <a:r>
                <a:rPr lang="zh-CN" altLang="en-US" sz="2400" b="1" dirty="0">
                  <a:gradFill>
                    <a:gsLst>
                      <a:gs pos="0">
                        <a:srgbClr val="BBA578"/>
                      </a:gs>
                      <a:gs pos="50000">
                        <a:srgbClr val="E8DECA"/>
                      </a:gs>
                      <a:gs pos="100000">
                        <a:srgbClr val="BDA779"/>
                      </a:gs>
                    </a:gsLst>
                    <a:lin ang="13500000" scaled="1"/>
                  </a:gradFill>
                  <a:latin typeface="Arial"/>
                  <a:ea typeface="微软雅黑"/>
                </a:rPr>
                <a:t>Main business and product introduction</a:t>
              </a:r>
            </a:p>
          </p:txBody>
        </p:sp>
        <p:sp>
          <p:nvSpPr>
            <p:cNvPr id="14" name="文本框 13">
              <a:extLst>
                <a:ext uri="{FF2B5EF4-FFF2-40B4-BE49-F238E27FC236}">
                  <a16:creationId xmlns:a16="http://schemas.microsoft.com/office/drawing/2014/main" id="{8FAD8ACB-6AE3-4CE4-A60A-DABE72E2E9E5}"/>
                </a:ext>
              </a:extLst>
            </p:cNvPr>
            <p:cNvSpPr txBox="1"/>
            <p:nvPr/>
          </p:nvSpPr>
          <p:spPr>
            <a:xfrm>
              <a:off x="6915848" y="2070089"/>
              <a:ext cx="3866451" cy="254429"/>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tabLst/>
                <a:defRPr/>
              </a:pPr>
              <a:r>
                <a:rPr lang="en-US" altLang="zh-CN" sz="1000" dirty="0">
                  <a:gradFill>
                    <a:gsLst>
                      <a:gs pos="0">
                        <a:srgbClr val="BBA578"/>
                      </a:gs>
                      <a:gs pos="50000">
                        <a:srgbClr val="E8DECA"/>
                      </a:gs>
                      <a:gs pos="100000">
                        <a:srgbClr val="BDA779"/>
                      </a:gs>
                    </a:gsLst>
                    <a:lin ang="13500000" scaled="1"/>
                  </a:gradFill>
                  <a:latin typeface="微软雅黑"/>
                  <a:ea typeface="微软雅黑"/>
                </a:rPr>
                <a:t>The Part tow</a:t>
              </a:r>
              <a:endParaRPr kumimoji="0" lang="en-US" altLang="zh-CN" sz="1000" b="0" i="0" u="none" strike="noStrike" kern="1200" cap="none" spc="0" normalizeH="0" baseline="0" noProof="0" dirty="0">
                <a:ln>
                  <a:noFill/>
                </a:ln>
                <a:gradFill>
                  <a:gsLst>
                    <a:gs pos="0">
                      <a:srgbClr val="BBA578"/>
                    </a:gs>
                    <a:gs pos="50000">
                      <a:srgbClr val="E8DECA"/>
                    </a:gs>
                    <a:gs pos="100000">
                      <a:srgbClr val="BDA779"/>
                    </a:gs>
                  </a:gsLst>
                  <a:lin ang="13500000" scaled="1"/>
                </a:gradFill>
                <a:effectLst/>
                <a:uLnTx/>
                <a:uFillTx/>
                <a:latin typeface="微软雅黑"/>
                <a:ea typeface="微软雅黑"/>
              </a:endParaRPr>
            </a:p>
          </p:txBody>
        </p:sp>
      </p:grpSp>
      <p:grpSp>
        <p:nvGrpSpPr>
          <p:cNvPr id="15" name="组合 14">
            <a:extLst>
              <a:ext uri="{FF2B5EF4-FFF2-40B4-BE49-F238E27FC236}">
                <a16:creationId xmlns:a16="http://schemas.microsoft.com/office/drawing/2014/main" id="{BD5506A1-ED3D-421B-A336-A528A379BCB6}"/>
              </a:ext>
            </a:extLst>
          </p:cNvPr>
          <p:cNvGrpSpPr/>
          <p:nvPr/>
        </p:nvGrpSpPr>
        <p:grpSpPr>
          <a:xfrm>
            <a:off x="2548104" y="4249187"/>
            <a:ext cx="6064050" cy="638664"/>
            <a:chOff x="6915848" y="1685854"/>
            <a:chExt cx="6064050" cy="638664"/>
          </a:xfrm>
        </p:grpSpPr>
        <p:sp>
          <p:nvSpPr>
            <p:cNvPr id="16" name="文本框 15">
              <a:extLst>
                <a:ext uri="{FF2B5EF4-FFF2-40B4-BE49-F238E27FC236}">
                  <a16:creationId xmlns:a16="http://schemas.microsoft.com/office/drawing/2014/main" id="{4159D0C5-C535-4E21-9726-B4BB93DD1783}"/>
                </a:ext>
              </a:extLst>
            </p:cNvPr>
            <p:cNvSpPr txBox="1"/>
            <p:nvPr/>
          </p:nvSpPr>
          <p:spPr>
            <a:xfrm>
              <a:off x="6915848" y="1685854"/>
              <a:ext cx="6064050" cy="461665"/>
            </a:xfrm>
            <a:prstGeom prst="rect">
              <a:avLst/>
            </a:prstGeom>
            <a:noFill/>
          </p:spPr>
          <p:txBody>
            <a:bodyPr wrap="square" rtlCol="0">
              <a:spAutoFit/>
              <a:scene3d>
                <a:camera prst="orthographicFront"/>
                <a:lightRig rig="threePt" dir="t"/>
              </a:scene3d>
              <a:sp3d contourW="12700"/>
            </a:bodyPr>
            <a:lstStyle/>
            <a:p>
              <a:pPr lvl="0">
                <a:defRPr/>
              </a:pPr>
              <a:r>
                <a:rPr lang="zh-CN" altLang="en-US" sz="2400" b="1" dirty="0">
                  <a:gradFill>
                    <a:gsLst>
                      <a:gs pos="0">
                        <a:srgbClr val="BBA578"/>
                      </a:gs>
                      <a:gs pos="50000">
                        <a:srgbClr val="E8DECA"/>
                      </a:gs>
                      <a:gs pos="100000">
                        <a:srgbClr val="BDA779"/>
                      </a:gs>
                    </a:gsLst>
                    <a:lin ang="13500000" scaled="1"/>
                  </a:gradFill>
                  <a:latin typeface="Arial"/>
                  <a:ea typeface="微软雅黑"/>
                </a:rPr>
                <a:t>Sales strategy and service operations</a:t>
              </a:r>
            </a:p>
          </p:txBody>
        </p:sp>
        <p:sp>
          <p:nvSpPr>
            <p:cNvPr id="17" name="文本框 16">
              <a:extLst>
                <a:ext uri="{FF2B5EF4-FFF2-40B4-BE49-F238E27FC236}">
                  <a16:creationId xmlns:a16="http://schemas.microsoft.com/office/drawing/2014/main" id="{461EA717-676C-416D-A559-D7E9372DB9FD}"/>
                </a:ext>
              </a:extLst>
            </p:cNvPr>
            <p:cNvSpPr txBox="1"/>
            <p:nvPr/>
          </p:nvSpPr>
          <p:spPr>
            <a:xfrm>
              <a:off x="6915848" y="2070089"/>
              <a:ext cx="3866451" cy="254429"/>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tabLst/>
                <a:defRPr/>
              </a:pPr>
              <a:r>
                <a:rPr kumimoji="0" lang="en-US" altLang="zh-CN" sz="1000" b="0" i="0" u="none" strike="noStrike" kern="1200" cap="none" spc="0" normalizeH="0" baseline="0" noProof="0" dirty="0">
                  <a:ln>
                    <a:noFill/>
                  </a:ln>
                  <a:gradFill>
                    <a:gsLst>
                      <a:gs pos="0">
                        <a:srgbClr val="BBA578"/>
                      </a:gs>
                      <a:gs pos="50000">
                        <a:srgbClr val="E8DECA"/>
                      </a:gs>
                      <a:gs pos="100000">
                        <a:srgbClr val="BDA779"/>
                      </a:gs>
                    </a:gsLst>
                    <a:lin ang="13500000" scaled="1"/>
                  </a:gradFill>
                  <a:effectLst/>
                  <a:uLnTx/>
                  <a:uFillTx/>
                  <a:latin typeface="微软雅黑"/>
                  <a:ea typeface="微软雅黑"/>
                  <a:cs typeface="+mn-cs"/>
                </a:rPr>
                <a:t>The Part three</a:t>
              </a:r>
            </a:p>
          </p:txBody>
        </p:sp>
      </p:grpSp>
      <p:grpSp>
        <p:nvGrpSpPr>
          <p:cNvPr id="18" name="组合 17">
            <a:extLst>
              <a:ext uri="{FF2B5EF4-FFF2-40B4-BE49-F238E27FC236}">
                <a16:creationId xmlns:a16="http://schemas.microsoft.com/office/drawing/2014/main" id="{72CB09B0-946F-4176-8796-D54974917585}"/>
              </a:ext>
            </a:extLst>
          </p:cNvPr>
          <p:cNvGrpSpPr/>
          <p:nvPr/>
        </p:nvGrpSpPr>
        <p:grpSpPr>
          <a:xfrm>
            <a:off x="2548104" y="5074691"/>
            <a:ext cx="3866451" cy="638664"/>
            <a:chOff x="6915848" y="1685854"/>
            <a:chExt cx="3866451" cy="638664"/>
          </a:xfrm>
        </p:grpSpPr>
        <p:sp>
          <p:nvSpPr>
            <p:cNvPr id="19" name="文本框 18">
              <a:extLst>
                <a:ext uri="{FF2B5EF4-FFF2-40B4-BE49-F238E27FC236}">
                  <a16:creationId xmlns:a16="http://schemas.microsoft.com/office/drawing/2014/main" id="{54AA21B7-9DDE-4B74-AFF7-1BDB311C0089}"/>
                </a:ext>
              </a:extLst>
            </p:cNvPr>
            <p:cNvSpPr txBox="1"/>
            <p:nvPr/>
          </p:nvSpPr>
          <p:spPr>
            <a:xfrm>
              <a:off x="6915849" y="1685854"/>
              <a:ext cx="2954655" cy="461665"/>
            </a:xfrm>
            <a:prstGeom prst="rect">
              <a:avLst/>
            </a:prstGeom>
            <a:noFill/>
          </p:spPr>
          <p:txBody>
            <a:bodyPr wrap="none" rtlCol="0">
              <a:spAutoFit/>
              <a:scene3d>
                <a:camera prst="orthographicFront"/>
                <a:lightRig rig="threePt" dir="t"/>
              </a:scene3d>
              <a:sp3d contourW="12700"/>
            </a:bodyPr>
            <a:lstStyle/>
            <a:p>
              <a:pPr lvl="0">
                <a:defRPr/>
              </a:pPr>
              <a:r>
                <a:rPr lang="zh-CN" altLang="en-US" sz="2400" b="1" dirty="0">
                  <a:gradFill>
                    <a:gsLst>
                      <a:gs pos="0">
                        <a:srgbClr val="BBA578"/>
                      </a:gs>
                      <a:gs pos="50000">
                        <a:srgbClr val="E8DECA"/>
                      </a:gs>
                      <a:gs pos="100000">
                        <a:srgbClr val="BDA779"/>
                      </a:gs>
                    </a:gsLst>
                    <a:lin ang="13500000" scaled="1"/>
                  </a:gradFill>
                  <a:latin typeface="Arial"/>
                  <a:ea typeface="微软雅黑"/>
                </a:rPr>
                <a:t>Profit model and development prospects</a:t>
              </a:r>
            </a:p>
          </p:txBody>
        </p:sp>
        <p:sp>
          <p:nvSpPr>
            <p:cNvPr id="20" name="文本框 19">
              <a:extLst>
                <a:ext uri="{FF2B5EF4-FFF2-40B4-BE49-F238E27FC236}">
                  <a16:creationId xmlns:a16="http://schemas.microsoft.com/office/drawing/2014/main" id="{3564CA23-A7CD-4E80-8FB5-049D74D6C4BB}"/>
                </a:ext>
              </a:extLst>
            </p:cNvPr>
            <p:cNvSpPr txBox="1"/>
            <p:nvPr/>
          </p:nvSpPr>
          <p:spPr>
            <a:xfrm>
              <a:off x="6915848" y="2070089"/>
              <a:ext cx="3866451" cy="254429"/>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tabLst/>
                <a:defRPr/>
              </a:pPr>
              <a:r>
                <a:rPr kumimoji="0" lang="en-US" altLang="zh-CN" sz="1000" b="0" i="0" u="none" strike="noStrike" kern="1200" cap="none" spc="0" normalizeH="0" baseline="0" noProof="0" dirty="0">
                  <a:ln>
                    <a:noFill/>
                  </a:ln>
                  <a:gradFill>
                    <a:gsLst>
                      <a:gs pos="0">
                        <a:srgbClr val="BBA578"/>
                      </a:gs>
                      <a:gs pos="50000">
                        <a:srgbClr val="E8DECA"/>
                      </a:gs>
                      <a:gs pos="100000">
                        <a:srgbClr val="BDA779"/>
                      </a:gs>
                    </a:gsLst>
                    <a:lin ang="13500000" scaled="1"/>
                  </a:gradFill>
                  <a:effectLst/>
                  <a:uLnTx/>
                  <a:uFillTx/>
                  <a:latin typeface="微软雅黑"/>
                  <a:ea typeface="微软雅黑"/>
                  <a:cs typeface="+mn-cs"/>
                </a:rPr>
                <a:t>The Part four</a:t>
              </a:r>
            </a:p>
          </p:txBody>
        </p:sp>
      </p:grpSp>
      <p:sp>
        <p:nvSpPr>
          <p:cNvPr id="21" name="PA_库_文本框 21">
            <a:extLst>
              <a:ext uri="{FF2B5EF4-FFF2-40B4-BE49-F238E27FC236}">
                <a16:creationId xmlns:a16="http://schemas.microsoft.com/office/drawing/2014/main" id="{C38052A9-BF11-48DF-B09D-7D270275A3E2}"/>
              </a:ext>
            </a:extLst>
          </p:cNvPr>
          <p:cNvSpPr txBox="1"/>
          <p:nvPr>
            <p:custDataLst>
              <p:tags r:id="rId2"/>
            </p:custDataLst>
          </p:nvPr>
        </p:nvSpPr>
        <p:spPr>
          <a:xfrm>
            <a:off x="1528190" y="2295975"/>
            <a:ext cx="811441" cy="1015663"/>
          </a:xfrm>
          <a:prstGeom prst="rect">
            <a:avLst/>
          </a:prstGeom>
          <a:noFill/>
        </p:spPr>
        <p:txBody>
          <a:bodyPr wrap="none" rtlCol="0">
            <a:spAutoFit/>
          </a:bodyPr>
          <a:lstStyle/>
          <a:p>
            <a:pPr algn="ctr"/>
            <a:r>
              <a:rPr lang="en-US" altLang="zh-CN" sz="6000" b="1" dirty="0">
                <a:gradFill>
                  <a:gsLst>
                    <a:gs pos="0">
                      <a:srgbClr val="BBA578"/>
                    </a:gs>
                    <a:gs pos="50000">
                      <a:srgbClr val="E8DECA"/>
                    </a:gs>
                    <a:gs pos="100000">
                      <a:srgbClr val="BDA779"/>
                    </a:gs>
                  </a:gsLst>
                  <a:lin ang="13500000" scaled="1"/>
                </a:gradFill>
                <a:effectLst>
                  <a:outerShdw blurRad="50800" dist="38100" dir="2700000" algn="tl" rotWithShape="0">
                    <a:prstClr val="black">
                      <a:alpha val="40000"/>
                    </a:prstClr>
                  </a:outerShdw>
                </a:effectLst>
                <a:latin typeface="Colonna MT Std" panose="04030504000000020006" pitchFamily="82" charset="0"/>
              </a:rPr>
              <a:t>01</a:t>
            </a:r>
            <a:endParaRPr lang="zh-CN" altLang="en-US" sz="6000" b="1" dirty="0">
              <a:gradFill>
                <a:gsLst>
                  <a:gs pos="0">
                    <a:srgbClr val="BBA578"/>
                  </a:gs>
                  <a:gs pos="50000">
                    <a:srgbClr val="E8DECA"/>
                  </a:gs>
                  <a:gs pos="100000">
                    <a:srgbClr val="BDA779"/>
                  </a:gs>
                </a:gsLst>
                <a:lin ang="13500000" scaled="1"/>
              </a:gradFill>
              <a:effectLst>
                <a:outerShdw blurRad="50800" dist="38100" dir="2700000" algn="tl" rotWithShape="0">
                  <a:prstClr val="black">
                    <a:alpha val="40000"/>
                  </a:prstClr>
                </a:outerShdw>
              </a:effectLst>
              <a:latin typeface="Colonna MT Std" panose="04030504000000020006" pitchFamily="82" charset="0"/>
            </a:endParaRPr>
          </a:p>
        </p:txBody>
      </p:sp>
      <p:sp>
        <p:nvSpPr>
          <p:cNvPr id="22" name="PA_库_文本框 21">
            <a:extLst>
              <a:ext uri="{FF2B5EF4-FFF2-40B4-BE49-F238E27FC236}">
                <a16:creationId xmlns:a16="http://schemas.microsoft.com/office/drawing/2014/main" id="{700E6657-34EA-4CD4-BDD5-6A2C83C8F455}"/>
              </a:ext>
            </a:extLst>
          </p:cNvPr>
          <p:cNvSpPr txBox="1"/>
          <p:nvPr>
            <p:custDataLst>
              <p:tags r:id="rId3"/>
            </p:custDataLst>
          </p:nvPr>
        </p:nvSpPr>
        <p:spPr>
          <a:xfrm>
            <a:off x="1528190" y="3111763"/>
            <a:ext cx="907621" cy="1015663"/>
          </a:xfrm>
          <a:prstGeom prst="rect">
            <a:avLst/>
          </a:prstGeom>
          <a:noFill/>
        </p:spPr>
        <p:txBody>
          <a:bodyPr wrap="none" rtlCol="0">
            <a:spAutoFit/>
          </a:bodyPr>
          <a:lstStyle/>
          <a:p>
            <a:pPr algn="ctr"/>
            <a:r>
              <a:rPr lang="en-US" altLang="zh-CN" sz="6000" b="1" dirty="0">
                <a:gradFill>
                  <a:gsLst>
                    <a:gs pos="0">
                      <a:srgbClr val="BBA578"/>
                    </a:gs>
                    <a:gs pos="50000">
                      <a:srgbClr val="E8DECA"/>
                    </a:gs>
                    <a:gs pos="100000">
                      <a:srgbClr val="BDA779"/>
                    </a:gs>
                  </a:gsLst>
                  <a:lin ang="13500000" scaled="1"/>
                </a:gradFill>
                <a:effectLst>
                  <a:outerShdw blurRad="50800" dist="38100" dir="2700000" algn="tl" rotWithShape="0">
                    <a:prstClr val="black">
                      <a:alpha val="40000"/>
                    </a:prstClr>
                  </a:outerShdw>
                </a:effectLst>
                <a:latin typeface="Colonna MT Std" panose="04030504000000020006" pitchFamily="82" charset="0"/>
              </a:rPr>
              <a:t>02</a:t>
            </a:r>
            <a:endParaRPr lang="zh-CN" altLang="en-US" sz="6000" b="1" dirty="0">
              <a:gradFill>
                <a:gsLst>
                  <a:gs pos="0">
                    <a:srgbClr val="BBA578"/>
                  </a:gs>
                  <a:gs pos="50000">
                    <a:srgbClr val="E8DECA"/>
                  </a:gs>
                  <a:gs pos="100000">
                    <a:srgbClr val="BDA779"/>
                  </a:gs>
                </a:gsLst>
                <a:lin ang="13500000" scaled="1"/>
              </a:gradFill>
              <a:effectLst>
                <a:outerShdw blurRad="50800" dist="38100" dir="2700000" algn="tl" rotWithShape="0">
                  <a:prstClr val="black">
                    <a:alpha val="40000"/>
                  </a:prstClr>
                </a:outerShdw>
              </a:effectLst>
              <a:latin typeface="Colonna MT Std" panose="04030504000000020006" pitchFamily="82" charset="0"/>
            </a:endParaRPr>
          </a:p>
        </p:txBody>
      </p:sp>
      <p:sp>
        <p:nvSpPr>
          <p:cNvPr id="23" name="PA_库_文本框 21">
            <a:extLst>
              <a:ext uri="{FF2B5EF4-FFF2-40B4-BE49-F238E27FC236}">
                <a16:creationId xmlns:a16="http://schemas.microsoft.com/office/drawing/2014/main" id="{FB6903CA-0762-4C7E-B377-166E4F92DF3B}"/>
              </a:ext>
            </a:extLst>
          </p:cNvPr>
          <p:cNvSpPr txBox="1"/>
          <p:nvPr>
            <p:custDataLst>
              <p:tags r:id="rId4"/>
            </p:custDataLst>
          </p:nvPr>
        </p:nvSpPr>
        <p:spPr>
          <a:xfrm>
            <a:off x="1528190" y="3927551"/>
            <a:ext cx="923651" cy="1015663"/>
          </a:xfrm>
          <a:prstGeom prst="rect">
            <a:avLst/>
          </a:prstGeom>
          <a:noFill/>
        </p:spPr>
        <p:txBody>
          <a:bodyPr wrap="none" rtlCol="0">
            <a:spAutoFit/>
          </a:bodyPr>
          <a:lstStyle/>
          <a:p>
            <a:pPr algn="ctr"/>
            <a:r>
              <a:rPr lang="en-US" altLang="zh-CN" sz="6000" b="1" dirty="0">
                <a:gradFill>
                  <a:gsLst>
                    <a:gs pos="0">
                      <a:srgbClr val="BBA578"/>
                    </a:gs>
                    <a:gs pos="50000">
                      <a:srgbClr val="E8DECA"/>
                    </a:gs>
                    <a:gs pos="100000">
                      <a:srgbClr val="BDA779"/>
                    </a:gs>
                  </a:gsLst>
                  <a:lin ang="13500000" scaled="1"/>
                </a:gradFill>
                <a:effectLst>
                  <a:outerShdw blurRad="50800" dist="38100" dir="2700000" algn="tl" rotWithShape="0">
                    <a:prstClr val="black">
                      <a:alpha val="40000"/>
                    </a:prstClr>
                  </a:outerShdw>
                </a:effectLst>
                <a:latin typeface="Colonna MT Std" panose="04030504000000020006" pitchFamily="82" charset="0"/>
              </a:rPr>
              <a:t>03</a:t>
            </a:r>
            <a:endParaRPr lang="zh-CN" altLang="en-US" sz="6000" b="1" dirty="0">
              <a:gradFill>
                <a:gsLst>
                  <a:gs pos="0">
                    <a:srgbClr val="BBA578"/>
                  </a:gs>
                  <a:gs pos="50000">
                    <a:srgbClr val="E8DECA"/>
                  </a:gs>
                  <a:gs pos="100000">
                    <a:srgbClr val="BDA779"/>
                  </a:gs>
                </a:gsLst>
                <a:lin ang="13500000" scaled="1"/>
              </a:gradFill>
              <a:effectLst>
                <a:outerShdw blurRad="50800" dist="38100" dir="2700000" algn="tl" rotWithShape="0">
                  <a:prstClr val="black">
                    <a:alpha val="40000"/>
                  </a:prstClr>
                </a:outerShdw>
              </a:effectLst>
              <a:latin typeface="Colonna MT Std" panose="04030504000000020006" pitchFamily="82" charset="0"/>
            </a:endParaRPr>
          </a:p>
        </p:txBody>
      </p:sp>
      <p:sp>
        <p:nvSpPr>
          <p:cNvPr id="24" name="PA_库_文本框 21">
            <a:extLst>
              <a:ext uri="{FF2B5EF4-FFF2-40B4-BE49-F238E27FC236}">
                <a16:creationId xmlns:a16="http://schemas.microsoft.com/office/drawing/2014/main" id="{407812B3-7863-47A8-8258-DA2277A2C393}"/>
              </a:ext>
            </a:extLst>
          </p:cNvPr>
          <p:cNvSpPr txBox="1"/>
          <p:nvPr>
            <p:custDataLst>
              <p:tags r:id="rId5"/>
            </p:custDataLst>
          </p:nvPr>
        </p:nvSpPr>
        <p:spPr>
          <a:xfrm>
            <a:off x="1528190" y="4743339"/>
            <a:ext cx="987771" cy="1015663"/>
          </a:xfrm>
          <a:prstGeom prst="rect">
            <a:avLst/>
          </a:prstGeom>
          <a:noFill/>
        </p:spPr>
        <p:txBody>
          <a:bodyPr wrap="none" rtlCol="0">
            <a:spAutoFit/>
          </a:bodyPr>
          <a:lstStyle/>
          <a:p>
            <a:pPr algn="ctr"/>
            <a:r>
              <a:rPr lang="en-US" altLang="zh-CN" sz="6000" b="1" dirty="0">
                <a:gradFill>
                  <a:gsLst>
                    <a:gs pos="0">
                      <a:srgbClr val="BBA578"/>
                    </a:gs>
                    <a:gs pos="50000">
                      <a:srgbClr val="E8DECA"/>
                    </a:gs>
                    <a:gs pos="100000">
                      <a:srgbClr val="BDA779"/>
                    </a:gs>
                  </a:gsLst>
                  <a:lin ang="13500000" scaled="1"/>
                </a:gradFill>
                <a:effectLst>
                  <a:outerShdw blurRad="50800" dist="38100" dir="2700000" algn="tl" rotWithShape="0">
                    <a:prstClr val="black">
                      <a:alpha val="40000"/>
                    </a:prstClr>
                  </a:outerShdw>
                </a:effectLst>
                <a:latin typeface="Colonna MT Std" panose="04030504000000020006" pitchFamily="82" charset="0"/>
              </a:rPr>
              <a:t>04</a:t>
            </a:r>
            <a:endParaRPr lang="zh-CN" altLang="en-US" sz="6000" b="1" dirty="0">
              <a:gradFill>
                <a:gsLst>
                  <a:gs pos="0">
                    <a:srgbClr val="BBA578"/>
                  </a:gs>
                  <a:gs pos="50000">
                    <a:srgbClr val="E8DECA"/>
                  </a:gs>
                  <a:gs pos="100000">
                    <a:srgbClr val="BDA779"/>
                  </a:gs>
                </a:gsLst>
                <a:lin ang="13500000" scaled="1"/>
              </a:gradFill>
              <a:effectLst>
                <a:outerShdw blurRad="50800" dist="38100" dir="2700000" algn="tl" rotWithShape="0">
                  <a:prstClr val="black">
                    <a:alpha val="40000"/>
                  </a:prstClr>
                </a:outerShdw>
              </a:effectLst>
              <a:latin typeface="Colonna MT Std" panose="04030504000000020006" pitchFamily="82" charset="0"/>
            </a:endParaRPr>
          </a:p>
        </p:txBody>
      </p:sp>
    </p:spTree>
    <p:extLst>
      <p:ext uri="{BB962C8B-B14F-4D97-AF65-F5344CB8AC3E}">
        <p14:creationId xmlns:p14="http://schemas.microsoft.com/office/powerpoint/2010/main" val="37367340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6" presetClass="emph" presetSubtype="0" fill="hold" grpId="1" nodeType="withEffect">
                                  <p:stCondLst>
                                    <p:cond delay="1300"/>
                                  </p:stCondLst>
                                  <p:iterate type="lt">
                                    <p:tmPct val="10000"/>
                                  </p:iterate>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childTnLst>
                          </p:cTn>
                        </p:par>
                        <p:par>
                          <p:cTn id="12" fill="hold">
                            <p:stCondLst>
                              <p:cond delay="2150"/>
                            </p:stCondLst>
                            <p:childTnLst>
                              <p:par>
                                <p:cTn id="13" presetID="55"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1000" fill="hold"/>
                                        <p:tgtEl>
                                          <p:spTgt spid="21"/>
                                        </p:tgtEl>
                                        <p:attrNameLst>
                                          <p:attrName>ppt_w</p:attrName>
                                        </p:attrNameLst>
                                      </p:cBhvr>
                                      <p:tavLst>
                                        <p:tav tm="0">
                                          <p:val>
                                            <p:strVal val="#ppt_w*0.70"/>
                                          </p:val>
                                        </p:tav>
                                        <p:tav tm="100000">
                                          <p:val>
                                            <p:strVal val="#ppt_w"/>
                                          </p:val>
                                        </p:tav>
                                      </p:tavLst>
                                    </p:anim>
                                    <p:anim calcmode="lin" valueType="num">
                                      <p:cBhvr>
                                        <p:cTn id="16" dur="1000" fill="hold"/>
                                        <p:tgtEl>
                                          <p:spTgt spid="21"/>
                                        </p:tgtEl>
                                        <p:attrNameLst>
                                          <p:attrName>ppt_h</p:attrName>
                                        </p:attrNameLst>
                                      </p:cBhvr>
                                      <p:tavLst>
                                        <p:tav tm="0">
                                          <p:val>
                                            <p:strVal val="#ppt_h"/>
                                          </p:val>
                                        </p:tav>
                                        <p:tav tm="100000">
                                          <p:val>
                                            <p:strVal val="#ppt_h"/>
                                          </p:val>
                                        </p:tav>
                                      </p:tavLst>
                                    </p:anim>
                                    <p:animEffect transition="in" filter="fade">
                                      <p:cBhvr>
                                        <p:cTn id="17" dur="1000"/>
                                        <p:tgtEl>
                                          <p:spTgt spid="21"/>
                                        </p:tgtEl>
                                      </p:cBhvr>
                                    </p:animEffect>
                                  </p:childTnLst>
                                </p:cTn>
                              </p:par>
                            </p:childTnLst>
                          </p:cTn>
                        </p:par>
                        <p:par>
                          <p:cTn id="18" fill="hold">
                            <p:stCondLst>
                              <p:cond delay="3150"/>
                            </p:stCondLst>
                            <p:childTnLst>
                              <p:par>
                                <p:cTn id="19" presetID="12" presetClass="entr" presetSubtype="8"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p:tgtEl>
                                          <p:spTgt spid="9"/>
                                        </p:tgtEl>
                                        <p:attrNameLst>
                                          <p:attrName>ppt_x</p:attrName>
                                        </p:attrNameLst>
                                      </p:cBhvr>
                                      <p:tavLst>
                                        <p:tav tm="0">
                                          <p:val>
                                            <p:strVal val="#ppt_x-#ppt_w*1.125000"/>
                                          </p:val>
                                        </p:tav>
                                        <p:tav tm="100000">
                                          <p:val>
                                            <p:strVal val="#ppt_x"/>
                                          </p:val>
                                        </p:tav>
                                      </p:tavLst>
                                    </p:anim>
                                    <p:animEffect transition="in" filter="wipe(right)">
                                      <p:cBhvr>
                                        <p:cTn id="22" dur="500"/>
                                        <p:tgtEl>
                                          <p:spTgt spid="9"/>
                                        </p:tgtEl>
                                      </p:cBhvr>
                                    </p:animEffect>
                                  </p:childTnLst>
                                </p:cTn>
                              </p:par>
                            </p:childTnLst>
                          </p:cTn>
                        </p:par>
                        <p:par>
                          <p:cTn id="23" fill="hold">
                            <p:stCondLst>
                              <p:cond delay="3650"/>
                            </p:stCondLst>
                            <p:childTnLst>
                              <p:par>
                                <p:cTn id="24" presetID="55" presetClass="entr" presetSubtype="0"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1000" fill="hold"/>
                                        <p:tgtEl>
                                          <p:spTgt spid="22"/>
                                        </p:tgtEl>
                                        <p:attrNameLst>
                                          <p:attrName>ppt_w</p:attrName>
                                        </p:attrNameLst>
                                      </p:cBhvr>
                                      <p:tavLst>
                                        <p:tav tm="0">
                                          <p:val>
                                            <p:strVal val="#ppt_w*0.70"/>
                                          </p:val>
                                        </p:tav>
                                        <p:tav tm="100000">
                                          <p:val>
                                            <p:strVal val="#ppt_w"/>
                                          </p:val>
                                        </p:tav>
                                      </p:tavLst>
                                    </p:anim>
                                    <p:anim calcmode="lin" valueType="num">
                                      <p:cBhvr>
                                        <p:cTn id="27" dur="1000" fill="hold"/>
                                        <p:tgtEl>
                                          <p:spTgt spid="22"/>
                                        </p:tgtEl>
                                        <p:attrNameLst>
                                          <p:attrName>ppt_h</p:attrName>
                                        </p:attrNameLst>
                                      </p:cBhvr>
                                      <p:tavLst>
                                        <p:tav tm="0">
                                          <p:val>
                                            <p:strVal val="#ppt_h"/>
                                          </p:val>
                                        </p:tav>
                                        <p:tav tm="100000">
                                          <p:val>
                                            <p:strVal val="#ppt_h"/>
                                          </p:val>
                                        </p:tav>
                                      </p:tavLst>
                                    </p:anim>
                                    <p:animEffect transition="in" filter="fade">
                                      <p:cBhvr>
                                        <p:cTn id="28" dur="1000"/>
                                        <p:tgtEl>
                                          <p:spTgt spid="22"/>
                                        </p:tgtEl>
                                      </p:cBhvr>
                                    </p:animEffect>
                                  </p:childTnLst>
                                </p:cTn>
                              </p:par>
                            </p:childTnLst>
                          </p:cTn>
                        </p:par>
                        <p:par>
                          <p:cTn id="29" fill="hold">
                            <p:stCondLst>
                              <p:cond delay="4650"/>
                            </p:stCondLst>
                            <p:childTnLst>
                              <p:par>
                                <p:cTn id="30" presetID="12" presetClass="entr" presetSubtype="8"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p:tgtEl>
                                          <p:spTgt spid="12"/>
                                        </p:tgtEl>
                                        <p:attrNameLst>
                                          <p:attrName>ppt_x</p:attrName>
                                        </p:attrNameLst>
                                      </p:cBhvr>
                                      <p:tavLst>
                                        <p:tav tm="0">
                                          <p:val>
                                            <p:strVal val="#ppt_x-#ppt_w*1.125000"/>
                                          </p:val>
                                        </p:tav>
                                        <p:tav tm="100000">
                                          <p:val>
                                            <p:strVal val="#ppt_x"/>
                                          </p:val>
                                        </p:tav>
                                      </p:tavLst>
                                    </p:anim>
                                    <p:animEffect transition="in" filter="wipe(right)">
                                      <p:cBhvr>
                                        <p:cTn id="33" dur="500"/>
                                        <p:tgtEl>
                                          <p:spTgt spid="12"/>
                                        </p:tgtEl>
                                      </p:cBhvr>
                                    </p:animEffect>
                                  </p:childTnLst>
                                </p:cTn>
                              </p:par>
                            </p:childTnLst>
                          </p:cTn>
                        </p:par>
                        <p:par>
                          <p:cTn id="34" fill="hold">
                            <p:stCondLst>
                              <p:cond delay="5150"/>
                            </p:stCondLst>
                            <p:childTnLst>
                              <p:par>
                                <p:cTn id="35" presetID="55"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1000" fill="hold"/>
                                        <p:tgtEl>
                                          <p:spTgt spid="23"/>
                                        </p:tgtEl>
                                        <p:attrNameLst>
                                          <p:attrName>ppt_w</p:attrName>
                                        </p:attrNameLst>
                                      </p:cBhvr>
                                      <p:tavLst>
                                        <p:tav tm="0">
                                          <p:val>
                                            <p:strVal val="#ppt_w*0.70"/>
                                          </p:val>
                                        </p:tav>
                                        <p:tav tm="100000">
                                          <p:val>
                                            <p:strVal val="#ppt_w"/>
                                          </p:val>
                                        </p:tav>
                                      </p:tavLst>
                                    </p:anim>
                                    <p:anim calcmode="lin" valueType="num">
                                      <p:cBhvr>
                                        <p:cTn id="38" dur="1000" fill="hold"/>
                                        <p:tgtEl>
                                          <p:spTgt spid="23"/>
                                        </p:tgtEl>
                                        <p:attrNameLst>
                                          <p:attrName>ppt_h</p:attrName>
                                        </p:attrNameLst>
                                      </p:cBhvr>
                                      <p:tavLst>
                                        <p:tav tm="0">
                                          <p:val>
                                            <p:strVal val="#ppt_h"/>
                                          </p:val>
                                        </p:tav>
                                        <p:tav tm="100000">
                                          <p:val>
                                            <p:strVal val="#ppt_h"/>
                                          </p:val>
                                        </p:tav>
                                      </p:tavLst>
                                    </p:anim>
                                    <p:animEffect transition="in" filter="fade">
                                      <p:cBhvr>
                                        <p:cTn id="39" dur="1000"/>
                                        <p:tgtEl>
                                          <p:spTgt spid="23"/>
                                        </p:tgtEl>
                                      </p:cBhvr>
                                    </p:animEffect>
                                  </p:childTnLst>
                                </p:cTn>
                              </p:par>
                            </p:childTnLst>
                          </p:cTn>
                        </p:par>
                        <p:par>
                          <p:cTn id="40" fill="hold">
                            <p:stCondLst>
                              <p:cond delay="6150"/>
                            </p:stCondLst>
                            <p:childTnLst>
                              <p:par>
                                <p:cTn id="41" presetID="12" presetClass="entr" presetSubtype="8"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p:tgtEl>
                                          <p:spTgt spid="15"/>
                                        </p:tgtEl>
                                        <p:attrNameLst>
                                          <p:attrName>ppt_x</p:attrName>
                                        </p:attrNameLst>
                                      </p:cBhvr>
                                      <p:tavLst>
                                        <p:tav tm="0">
                                          <p:val>
                                            <p:strVal val="#ppt_x-#ppt_w*1.125000"/>
                                          </p:val>
                                        </p:tav>
                                        <p:tav tm="100000">
                                          <p:val>
                                            <p:strVal val="#ppt_x"/>
                                          </p:val>
                                        </p:tav>
                                      </p:tavLst>
                                    </p:anim>
                                    <p:animEffect transition="in" filter="wipe(right)">
                                      <p:cBhvr>
                                        <p:cTn id="44" dur="500"/>
                                        <p:tgtEl>
                                          <p:spTgt spid="15"/>
                                        </p:tgtEl>
                                      </p:cBhvr>
                                    </p:animEffect>
                                  </p:childTnLst>
                                </p:cTn>
                              </p:par>
                            </p:childTnLst>
                          </p:cTn>
                        </p:par>
                        <p:par>
                          <p:cTn id="45" fill="hold">
                            <p:stCondLst>
                              <p:cond delay="6650"/>
                            </p:stCondLst>
                            <p:childTnLst>
                              <p:par>
                                <p:cTn id="46" presetID="55"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1000" fill="hold"/>
                                        <p:tgtEl>
                                          <p:spTgt spid="24"/>
                                        </p:tgtEl>
                                        <p:attrNameLst>
                                          <p:attrName>ppt_w</p:attrName>
                                        </p:attrNameLst>
                                      </p:cBhvr>
                                      <p:tavLst>
                                        <p:tav tm="0">
                                          <p:val>
                                            <p:strVal val="#ppt_w*0.70"/>
                                          </p:val>
                                        </p:tav>
                                        <p:tav tm="100000">
                                          <p:val>
                                            <p:strVal val="#ppt_w"/>
                                          </p:val>
                                        </p:tav>
                                      </p:tavLst>
                                    </p:anim>
                                    <p:anim calcmode="lin" valueType="num">
                                      <p:cBhvr>
                                        <p:cTn id="49" dur="1000" fill="hold"/>
                                        <p:tgtEl>
                                          <p:spTgt spid="24"/>
                                        </p:tgtEl>
                                        <p:attrNameLst>
                                          <p:attrName>ppt_h</p:attrName>
                                        </p:attrNameLst>
                                      </p:cBhvr>
                                      <p:tavLst>
                                        <p:tav tm="0">
                                          <p:val>
                                            <p:strVal val="#ppt_h"/>
                                          </p:val>
                                        </p:tav>
                                        <p:tav tm="100000">
                                          <p:val>
                                            <p:strVal val="#ppt_h"/>
                                          </p:val>
                                        </p:tav>
                                      </p:tavLst>
                                    </p:anim>
                                    <p:animEffect transition="in" filter="fade">
                                      <p:cBhvr>
                                        <p:cTn id="50" dur="1000"/>
                                        <p:tgtEl>
                                          <p:spTgt spid="24"/>
                                        </p:tgtEl>
                                      </p:cBhvr>
                                    </p:animEffect>
                                  </p:childTnLst>
                                </p:cTn>
                              </p:par>
                            </p:childTnLst>
                          </p:cTn>
                        </p:par>
                        <p:par>
                          <p:cTn id="51" fill="hold">
                            <p:stCondLst>
                              <p:cond delay="7650"/>
                            </p:stCondLst>
                            <p:childTnLst>
                              <p:par>
                                <p:cTn id="52" presetID="12" presetClass="entr" presetSubtype="8" fill="hold"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ppt_x</p:attrName>
                                        </p:attrNameLst>
                                      </p:cBhvr>
                                      <p:tavLst>
                                        <p:tav tm="0">
                                          <p:val>
                                            <p:strVal val="#ppt_x-#ppt_w*1.125000"/>
                                          </p:val>
                                        </p:tav>
                                        <p:tav tm="100000">
                                          <p:val>
                                            <p:strVal val="#ppt_x"/>
                                          </p:val>
                                        </p:tav>
                                      </p:tavLst>
                                    </p:anim>
                                    <p:animEffect transition="in" filter="wipe(righ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21" grpId="0"/>
      <p:bldP spid="22"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8">
            <a:extLst>
              <a:ext uri="{FF2B5EF4-FFF2-40B4-BE49-F238E27FC236}">
                <a16:creationId xmlns:a16="http://schemas.microsoft.com/office/drawing/2014/main" id="{6C5EBEF2-8DC7-4964-A6E8-CA2265C10D1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5400000" flipH="1">
            <a:off x="5526609" y="79397"/>
            <a:ext cx="1138782" cy="12192000"/>
          </a:xfrm>
          <a:prstGeom prst="rect">
            <a:avLst/>
          </a:prstGeom>
        </p:spPr>
      </p:pic>
      <p:sp>
        <p:nvSpPr>
          <p:cNvPr id="3" name="矩形 2">
            <a:extLst>
              <a:ext uri="{FF2B5EF4-FFF2-40B4-BE49-F238E27FC236}">
                <a16:creationId xmlns:a16="http://schemas.microsoft.com/office/drawing/2014/main" id="{EF9147FF-9F57-47D4-BEF5-BCA7F95654BF}"/>
              </a:ext>
            </a:extLst>
          </p:cNvPr>
          <p:cNvSpPr/>
          <p:nvPr/>
        </p:nvSpPr>
        <p:spPr>
          <a:xfrm>
            <a:off x="0" y="460375"/>
            <a:ext cx="12192000" cy="5165725"/>
          </a:xfrm>
          <a:prstGeom prst="rect">
            <a:avLst/>
          </a:prstGeom>
          <a:solidFill>
            <a:srgbClr val="17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3">
            <a:extLst>
              <a:ext uri="{FF2B5EF4-FFF2-40B4-BE49-F238E27FC236}">
                <a16:creationId xmlns:a16="http://schemas.microsoft.com/office/drawing/2014/main" id="{0C586992-A65A-4869-A812-69DAAFF083EC}"/>
              </a:ext>
            </a:extLst>
          </p:cNvPr>
          <p:cNvSpPr/>
          <p:nvPr/>
        </p:nvSpPr>
        <p:spPr>
          <a:xfrm>
            <a:off x="5266748" y="2382776"/>
            <a:ext cx="3105373" cy="1015663"/>
          </a:xfrm>
          <a:prstGeom prst="rect">
            <a:avLst/>
          </a:prstGeom>
        </p:spPr>
        <p:txBody>
          <a:bodyPr wrap="square">
            <a:spAutoFit/>
          </a:bodyPr>
          <a:lstStyle/>
          <a:p>
            <a:r>
              <a:rPr lang="en-US" sz="1200" i="1" dirty="0">
                <a:solidFill>
                  <a:schemeClr val="bg1"/>
                </a:solidFill>
                <a:latin typeface="EB Garamond 08" charset="0"/>
                <a:ea typeface="EB Garamond 08" charset="0"/>
                <a:cs typeface="EB Garamond 08" charset="0"/>
              </a:rPr>
              <a:t>Far Far away, </a:t>
            </a:r>
            <a:r>
              <a:rPr lang="en-US" sz="1200" i="1" dirty="0">
                <a:solidFill>
                  <a:schemeClr val="bg1"/>
                </a:solidFill>
                <a:latin typeface="EB Garamond 12" charset="0"/>
                <a:ea typeface="EB Garamond 12" charset="0"/>
                <a:cs typeface="EB Garamond 12" charset="0"/>
              </a:rPr>
              <a:t>Behind the word mountains, far from the sage </a:t>
            </a:r>
            <a:r>
              <a:rPr lang="en-US" sz="1200" i="1" dirty="0" err="1">
                <a:solidFill>
                  <a:schemeClr val="bg1"/>
                </a:solidFill>
                <a:latin typeface="EB Garamond 12" charset="0"/>
                <a:ea typeface="EB Garamond 12" charset="0"/>
                <a:cs typeface="EB Garamond 12" charset="0"/>
              </a:rPr>
              <a:t>Vokalia</a:t>
            </a:r>
            <a:r>
              <a:rPr lang="en-US" sz="1200" i="1" dirty="0">
                <a:solidFill>
                  <a:schemeClr val="bg1"/>
                </a:solidFill>
                <a:latin typeface="EB Garamond 12" charset="0"/>
                <a:ea typeface="EB Garamond 12" charset="0"/>
                <a:cs typeface="EB Garamond 12" charset="0"/>
              </a:rPr>
              <a:t> And </a:t>
            </a:r>
            <a:r>
              <a:rPr lang="en-US" sz="1200" i="1" dirty="0" err="1">
                <a:solidFill>
                  <a:schemeClr val="bg1"/>
                </a:solidFill>
                <a:latin typeface="EB Garamond 12" charset="0"/>
                <a:ea typeface="EB Garamond 12" charset="0"/>
                <a:cs typeface="EB Garamond 12" charset="0"/>
              </a:rPr>
              <a:t>Consonantia</a:t>
            </a:r>
            <a:r>
              <a:rPr lang="en-US" sz="1200" i="1" dirty="0">
                <a:solidFill>
                  <a:schemeClr val="bg1"/>
                </a:solidFill>
                <a:latin typeface="EB Garamond 12" charset="0"/>
                <a:ea typeface="EB Garamond 12" charset="0"/>
                <a:cs typeface="EB Garamond 12" charset="0"/>
              </a:rPr>
              <a:t>, that live blind the texts. Pind they live in </a:t>
            </a:r>
            <a:r>
              <a:rPr lang="en-US" sz="1200" i="1" dirty="0" err="1">
                <a:solidFill>
                  <a:schemeClr val="bg1"/>
                </a:solidFill>
                <a:latin typeface="EB Garamond 12" charset="0"/>
                <a:ea typeface="EB Garamond 12" charset="0"/>
                <a:cs typeface="EB Garamond 12" charset="0"/>
              </a:rPr>
              <a:t>Bookmarksgrove</a:t>
            </a:r>
            <a:r>
              <a:rPr lang="en-US" sz="1200" i="1" dirty="0">
                <a:solidFill>
                  <a:schemeClr val="bg1"/>
                </a:solidFill>
                <a:latin typeface="EB Garamond 12" charset="0"/>
                <a:ea typeface="EB Garamond 12" charset="0"/>
                <a:cs typeface="EB Garamond 12" charset="0"/>
              </a:rPr>
              <a:t> right at the coast of the semantics, a large language ocean.</a:t>
            </a:r>
          </a:p>
        </p:txBody>
      </p:sp>
      <p:pic>
        <p:nvPicPr>
          <p:cNvPr id="8" name="PA_photo-1450297756549-a553121ddff2.jpg">
            <a:extLst>
              <a:ext uri="{FF2B5EF4-FFF2-40B4-BE49-F238E27FC236}">
                <a16:creationId xmlns:a16="http://schemas.microsoft.com/office/drawing/2014/main" id="{EE30B6F7-85AE-4C5F-86FA-FDD140474DD1}"/>
              </a:ext>
            </a:extLst>
          </p:cNvPr>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rcRect/>
          <a:stretch>
            <a:fillRect/>
          </a:stretch>
        </p:blipFill>
        <p:spPr>
          <a:xfrm>
            <a:off x="1484135" y="772034"/>
            <a:ext cx="3315437" cy="2988203"/>
          </a:xfrm>
          <a:prstGeom prst="rect">
            <a:avLst/>
          </a:prstGeom>
          <a:effectLst>
            <a:outerShdw blurRad="63500" sx="102000" sy="102000" algn="ctr" rotWithShape="0">
              <a:prstClr val="black">
                <a:alpha val="40000"/>
              </a:prstClr>
            </a:outerShdw>
          </a:effectLst>
        </p:spPr>
      </p:pic>
      <p:grpSp>
        <p:nvGrpSpPr>
          <p:cNvPr id="2" name="组合 1">
            <a:extLst>
              <a:ext uri="{FF2B5EF4-FFF2-40B4-BE49-F238E27FC236}">
                <a16:creationId xmlns:a16="http://schemas.microsoft.com/office/drawing/2014/main" id="{39EDA0A6-DC29-4D55-860E-C2A4A0F26D40}"/>
              </a:ext>
            </a:extLst>
          </p:cNvPr>
          <p:cNvGrpSpPr/>
          <p:nvPr/>
        </p:nvGrpSpPr>
        <p:grpSpPr>
          <a:xfrm>
            <a:off x="825501" y="460375"/>
            <a:ext cx="1320800" cy="5165725"/>
            <a:chOff x="825501" y="460375"/>
            <a:chExt cx="1320800" cy="5165725"/>
          </a:xfrm>
        </p:grpSpPr>
        <p:sp>
          <p:nvSpPr>
            <p:cNvPr id="9" name="矩形 8">
              <a:extLst>
                <a:ext uri="{FF2B5EF4-FFF2-40B4-BE49-F238E27FC236}">
                  <a16:creationId xmlns:a16="http://schemas.microsoft.com/office/drawing/2014/main" id="{1DE2413D-61EE-4182-8528-4D592480210E}"/>
                </a:ext>
              </a:extLst>
            </p:cNvPr>
            <p:cNvSpPr/>
            <p:nvPr/>
          </p:nvSpPr>
          <p:spPr>
            <a:xfrm>
              <a:off x="825501" y="460375"/>
              <a:ext cx="1320800" cy="5165725"/>
            </a:xfrm>
            <a:prstGeom prst="rect">
              <a:avLst/>
            </a:prstGeom>
            <a:solidFill>
              <a:srgbClr val="1C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12">
              <a:extLst>
                <a:ext uri="{FF2B5EF4-FFF2-40B4-BE49-F238E27FC236}">
                  <a16:creationId xmlns:a16="http://schemas.microsoft.com/office/drawing/2014/main" id="{24C945CE-188A-43DF-94F4-2999BB4E5F26}"/>
                </a:ext>
              </a:extLst>
            </p:cNvPr>
            <p:cNvSpPr txBox="1"/>
            <p:nvPr/>
          </p:nvSpPr>
          <p:spPr>
            <a:xfrm rot="5400000">
              <a:off x="-73981" y="2916279"/>
              <a:ext cx="3119765" cy="253916"/>
            </a:xfrm>
            <a:prstGeom prst="rect">
              <a:avLst/>
            </a:prstGeom>
            <a:noFill/>
          </p:spPr>
          <p:txBody>
            <a:bodyPr wrap="none" rtlCol="0">
              <a:spAutoFit/>
            </a:bodyPr>
            <a:lstStyle/>
            <a:p>
              <a:pPr algn="ctr"/>
              <a:r>
                <a:rPr lang="en-US" sz="1050" spc="600" dirty="0">
                  <a:solidFill>
                    <a:schemeClr val="bg1"/>
                  </a:solidFill>
                  <a:latin typeface="Montserrat Ultra Light" charset="0"/>
                  <a:ea typeface="Montserrat Ultra Light" charset="0"/>
                  <a:cs typeface="Montserrat Ultra Light" charset="0"/>
                </a:rPr>
                <a:t>RUANG</a:t>
              </a:r>
              <a:r>
                <a:rPr lang="en-US" sz="1050" spc="600" dirty="0">
                  <a:solidFill>
                    <a:schemeClr val="bg1"/>
                  </a:solidFill>
                  <a:latin typeface="Montserrat" charset="0"/>
                  <a:ea typeface="Montserrat" charset="0"/>
                  <a:cs typeface="Montserrat" charset="0"/>
                </a:rPr>
                <a:t> | </a:t>
              </a:r>
              <a:r>
                <a:rPr lang="en-US" sz="1050" b="1" spc="600" dirty="0">
                  <a:solidFill>
                    <a:schemeClr val="bg1"/>
                  </a:solidFill>
                  <a:latin typeface="Montserrat" charset="0"/>
                  <a:ea typeface="Montserrat" charset="0"/>
                  <a:cs typeface="Montserrat" charset="0"/>
                </a:rPr>
                <a:t>PRESENTATION</a:t>
              </a:r>
            </a:p>
          </p:txBody>
        </p:sp>
      </p:grpSp>
      <p:sp>
        <p:nvSpPr>
          <p:cNvPr id="11" name="Rectangle 18">
            <a:extLst>
              <a:ext uri="{FF2B5EF4-FFF2-40B4-BE49-F238E27FC236}">
                <a16:creationId xmlns:a16="http://schemas.microsoft.com/office/drawing/2014/main" id="{BC07ED45-EC76-4AE8-8CA2-B3E89FA33394}"/>
              </a:ext>
            </a:extLst>
          </p:cNvPr>
          <p:cNvSpPr/>
          <p:nvPr/>
        </p:nvSpPr>
        <p:spPr>
          <a:xfrm>
            <a:off x="6024158" y="1821182"/>
            <a:ext cx="79337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文本框 2">
            <a:extLst>
              <a:ext uri="{FF2B5EF4-FFF2-40B4-BE49-F238E27FC236}">
                <a16:creationId xmlns:a16="http://schemas.microsoft.com/office/drawing/2014/main" id="{5D703B75-FCFA-4F76-82D9-73E3A7D0B631}"/>
              </a:ext>
            </a:extLst>
          </p:cNvPr>
          <p:cNvSpPr txBox="1"/>
          <p:nvPr/>
        </p:nvSpPr>
        <p:spPr>
          <a:xfrm>
            <a:off x="5430832" y="1018989"/>
            <a:ext cx="1980029" cy="5847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zh-CN" altLang="en-US" sz="3200" b="1" spc="300" dirty="0">
                <a:solidFill>
                  <a:schemeClr val="bg1"/>
                </a:solidFill>
                <a:latin typeface="微软雅黑" panose="020B0503020204020204" pitchFamily="34" charset="-122"/>
                <a:ea typeface="微软雅黑" panose="020B0503020204020204" pitchFamily="34" charset="-122"/>
              </a:rPr>
              <a:t>Service operations</a:t>
            </a:r>
          </a:p>
        </p:txBody>
      </p:sp>
      <p:grpSp>
        <p:nvGrpSpPr>
          <p:cNvPr id="23" name="4">
            <a:extLst>
              <a:ext uri="{FF2B5EF4-FFF2-40B4-BE49-F238E27FC236}">
                <a16:creationId xmlns:a16="http://schemas.microsoft.com/office/drawing/2014/main" id="{359712A2-0107-438D-934B-8484A6F05155}"/>
              </a:ext>
            </a:extLst>
          </p:cNvPr>
          <p:cNvGrpSpPr/>
          <p:nvPr/>
        </p:nvGrpSpPr>
        <p:grpSpPr>
          <a:xfrm>
            <a:off x="9041089" y="1866901"/>
            <a:ext cx="2481943" cy="4817121"/>
            <a:chOff x="2051720" y="882639"/>
            <a:chExt cx="1475724" cy="3141659"/>
          </a:xfrm>
        </p:grpSpPr>
        <p:pic>
          <p:nvPicPr>
            <p:cNvPr id="24" name="Picture 108">
              <a:extLst>
                <a:ext uri="{FF2B5EF4-FFF2-40B4-BE49-F238E27FC236}">
                  <a16:creationId xmlns:a16="http://schemas.microsoft.com/office/drawing/2014/main" id="{689526AA-1F86-4273-83AC-3C85D76E8B2C}"/>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2051720" y="882639"/>
              <a:ext cx="1475724" cy="314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3">
              <a:extLst>
                <a:ext uri="{FF2B5EF4-FFF2-40B4-BE49-F238E27FC236}">
                  <a16:creationId xmlns:a16="http://schemas.microsoft.com/office/drawing/2014/main" id="{4A38748B-55F2-4C58-89E4-0BA8FE3BB089}"/>
                </a:ext>
              </a:extLst>
            </p:cNvPr>
            <p:cNvSpPr/>
            <p:nvPr/>
          </p:nvSpPr>
          <p:spPr>
            <a:xfrm>
              <a:off x="2174566" y="1329793"/>
              <a:ext cx="1246838" cy="2232248"/>
            </a:xfrm>
            <a:prstGeom prst="rect">
              <a:avLst/>
            </a:pr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E5D4C2"/>
                </a:solidFill>
              </a:endParaRPr>
            </a:p>
          </p:txBody>
        </p:sp>
      </p:grpSp>
      <p:graphicFrame>
        <p:nvGraphicFramePr>
          <p:cNvPr id="26" name="Chart 10">
            <a:extLst>
              <a:ext uri="{FF2B5EF4-FFF2-40B4-BE49-F238E27FC236}">
                <a16:creationId xmlns:a16="http://schemas.microsoft.com/office/drawing/2014/main" id="{08E60EAB-9EFA-4731-9231-EAE7694AB2F4}"/>
              </a:ext>
            </a:extLst>
          </p:cNvPr>
          <p:cNvGraphicFramePr/>
          <p:nvPr>
            <p:extLst>
              <p:ext uri="{D42A27DB-BD31-4B8C-83A1-F6EECF244321}">
                <p14:modId xmlns:p14="http://schemas.microsoft.com/office/powerpoint/2010/main" val="1167929118"/>
              </p:ext>
            </p:extLst>
          </p:nvPr>
        </p:nvGraphicFramePr>
        <p:xfrm>
          <a:off x="4701603" y="3846242"/>
          <a:ext cx="4839286" cy="175976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6792664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c="http://schemas.openxmlformats.org/drawingml/2006/chart"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0-#ppt_w/2"/>
                                          </p:val>
                                        </p:tav>
                                        <p:tav tm="100000">
                                          <p:val>
                                            <p:strVal val="#ppt_x"/>
                                          </p:val>
                                        </p:tav>
                                      </p:tavLst>
                                    </p:anim>
                                    <p:anim calcmode="lin" valueType="num">
                                      <p:cBhvr additive="base">
                                        <p:cTn id="8" dur="1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500" fill="hold"/>
                                        <p:tgtEl>
                                          <p:spTgt spid="11"/>
                                        </p:tgtEl>
                                        <p:attrNameLst>
                                          <p:attrName>ppt_x</p:attrName>
                                        </p:attrNameLst>
                                      </p:cBhvr>
                                      <p:tavLst>
                                        <p:tav tm="0">
                                          <p:val>
                                            <p:strVal val="0-#ppt_w/2"/>
                                          </p:val>
                                        </p:tav>
                                        <p:tav tm="100000">
                                          <p:val>
                                            <p:strVal val="#ppt_x"/>
                                          </p:val>
                                        </p:tav>
                                      </p:tavLst>
                                    </p:anim>
                                    <p:anim calcmode="lin" valueType="num">
                                      <p:cBhvr additive="base">
                                        <p:cTn id="12" dur="1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500" fill="hold"/>
                                        <p:tgtEl>
                                          <p:spTgt spid="5"/>
                                        </p:tgtEl>
                                        <p:attrNameLst>
                                          <p:attrName>ppt_x</p:attrName>
                                        </p:attrNameLst>
                                      </p:cBhvr>
                                      <p:tavLst>
                                        <p:tav tm="0">
                                          <p:val>
                                            <p:strVal val="0-#ppt_w/2"/>
                                          </p:val>
                                        </p:tav>
                                        <p:tav tm="100000">
                                          <p:val>
                                            <p:strVal val="#ppt_x"/>
                                          </p:val>
                                        </p:tav>
                                      </p:tavLst>
                                    </p:anim>
                                    <p:anim calcmode="lin" valueType="num">
                                      <p:cBhvr additive="base">
                                        <p:cTn id="16" dur="15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2500"/>
                            </p:stCondLst>
                            <p:childTnLst>
                              <p:par>
                                <p:cTn id="18" presetID="55"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strVal val="#ppt_w*0.70"/>
                                          </p:val>
                                        </p:tav>
                                        <p:tav tm="100000">
                                          <p:val>
                                            <p:strVal val="#ppt_w"/>
                                          </p:val>
                                        </p:tav>
                                      </p:tavLst>
                                    </p:anim>
                                    <p:anim calcmode="lin" valueType="num">
                                      <p:cBhvr>
                                        <p:cTn id="21" dur="1000" fill="hold"/>
                                        <p:tgtEl>
                                          <p:spTgt spid="2"/>
                                        </p:tgtEl>
                                        <p:attrNameLst>
                                          <p:attrName>ppt_h</p:attrName>
                                        </p:attrNameLst>
                                      </p:cBhvr>
                                      <p:tavLst>
                                        <p:tav tm="0">
                                          <p:val>
                                            <p:strVal val="#ppt_h"/>
                                          </p:val>
                                        </p:tav>
                                        <p:tav tm="100000">
                                          <p:val>
                                            <p:strVal val="#ppt_h"/>
                                          </p:val>
                                        </p:tav>
                                      </p:tavLst>
                                    </p:anim>
                                    <p:animEffect transition="in" filter="fade">
                                      <p:cBhvr>
                                        <p:cTn id="22" dur="1000"/>
                                        <p:tgtEl>
                                          <p:spTgt spid="2"/>
                                        </p:tgtEl>
                                      </p:cBhvr>
                                    </p:animEffect>
                                  </p:childTnLst>
                                </p:cTn>
                              </p:par>
                            </p:childTnLst>
                          </p:cTn>
                        </p:par>
                        <p:par>
                          <p:cTn id="23" fill="hold">
                            <p:stCondLst>
                              <p:cond delay="3500"/>
                            </p:stCondLst>
                            <p:childTnLst>
                              <p:par>
                                <p:cTn id="24" presetID="14" presetClass="entr" presetSubtype="1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par>
                          <p:cTn id="27" fill="hold">
                            <p:stCondLst>
                              <p:cond delay="4000"/>
                            </p:stCondLst>
                            <p:childTnLst>
                              <p:par>
                                <p:cTn id="28" presetID="42" presetClass="entr" presetSubtype="0"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1000" fill="hold"/>
                                        <p:tgtEl>
                                          <p:spTgt spid="23"/>
                                        </p:tgtEl>
                                        <p:attrNameLst>
                                          <p:attrName>ppt_y</p:attrName>
                                        </p:attrNameLst>
                                      </p:cBhvr>
                                      <p:tavLst>
                                        <p:tav tm="0">
                                          <p:val>
                                            <p:strVal val="#ppt_y+.1"/>
                                          </p:val>
                                        </p:tav>
                                        <p:tav tm="100000">
                                          <p:val>
                                            <p:strVal val="#ppt_y"/>
                                          </p:val>
                                        </p:tav>
                                      </p:tavLst>
                                    </p:anim>
                                  </p:childTnLst>
                                </p:cTn>
                              </p:par>
                            </p:childTnLst>
                          </p:cTn>
                        </p:par>
                        <p:par>
                          <p:cTn id="33" fill="hold">
                            <p:stCondLst>
                              <p:cond delay="5000"/>
                            </p:stCondLst>
                            <p:childTnLst>
                              <p:par>
                                <p:cTn id="34" presetID="17" presetClass="entr" presetSubtype="4"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ppt_x</p:attrName>
                                        </p:attrNameLst>
                                      </p:cBhvr>
                                      <p:tavLst>
                                        <p:tav tm="0">
                                          <p:val>
                                            <p:strVal val="#ppt_x"/>
                                          </p:val>
                                        </p:tav>
                                        <p:tav tm="100000">
                                          <p:val>
                                            <p:strVal val="#ppt_x"/>
                                          </p:val>
                                        </p:tav>
                                      </p:tavLst>
                                    </p:anim>
                                    <p:anim calcmode="lin" valueType="num">
                                      <p:cBhvr>
                                        <p:cTn id="37" dur="500" fill="hold"/>
                                        <p:tgtEl>
                                          <p:spTgt spid="26"/>
                                        </p:tgtEl>
                                        <p:attrNameLst>
                                          <p:attrName>ppt_y</p:attrName>
                                        </p:attrNameLst>
                                      </p:cBhvr>
                                      <p:tavLst>
                                        <p:tav tm="0">
                                          <p:val>
                                            <p:strVal val="#ppt_y+#ppt_h/2"/>
                                          </p:val>
                                        </p:tav>
                                        <p:tav tm="100000">
                                          <p:val>
                                            <p:strVal val="#ppt_y"/>
                                          </p:val>
                                        </p:tav>
                                      </p:tavLst>
                                    </p:anim>
                                    <p:anim calcmode="lin" valueType="num">
                                      <p:cBhvr>
                                        <p:cTn id="38" dur="500" fill="hold"/>
                                        <p:tgtEl>
                                          <p:spTgt spid="26"/>
                                        </p:tgtEl>
                                        <p:attrNameLst>
                                          <p:attrName>ppt_w</p:attrName>
                                        </p:attrNameLst>
                                      </p:cBhvr>
                                      <p:tavLst>
                                        <p:tav tm="0">
                                          <p:val>
                                            <p:strVal val="#ppt_w"/>
                                          </p:val>
                                        </p:tav>
                                        <p:tav tm="100000">
                                          <p:val>
                                            <p:strVal val="#ppt_w"/>
                                          </p:val>
                                        </p:tav>
                                      </p:tavLst>
                                    </p:anim>
                                    <p:anim calcmode="lin" valueType="num">
                                      <p:cBhvr>
                                        <p:cTn id="39" dur="500" fill="hold"/>
                                        <p:tgtEl>
                                          <p:spTgt spid="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2" grpId="0"/>
      <p:bldGraphic spid="26"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_库_文本框 21">
            <a:extLst>
              <a:ext uri="{FF2B5EF4-FFF2-40B4-BE49-F238E27FC236}">
                <a16:creationId xmlns:a16="http://schemas.microsoft.com/office/drawing/2014/main" id="{7910AF99-BF3F-44D0-86A2-6F3C9C4EC72A}"/>
              </a:ext>
            </a:extLst>
          </p:cNvPr>
          <p:cNvSpPr txBox="1"/>
          <p:nvPr>
            <p:custDataLst>
              <p:tags r:id="rId1"/>
            </p:custDataLst>
          </p:nvPr>
        </p:nvSpPr>
        <p:spPr>
          <a:xfrm>
            <a:off x="3563179" y="2650621"/>
            <a:ext cx="5065643" cy="923330"/>
          </a:xfrm>
          <a:prstGeom prst="rect">
            <a:avLst/>
          </a:prstGeom>
          <a:noFill/>
        </p:spPr>
        <p:txBody>
          <a:bodyPr vert="horz" wrap="square" rtlCol="0">
            <a:spAutoFit/>
          </a:bodyPr>
          <a:lstStyle/>
          <a:p>
            <a:pPr algn="ctr"/>
            <a:r>
              <a:rPr lang="en-US" altLang="zh-CN" sz="5400" spc="300" dirty="0">
                <a:solidFill>
                  <a:srgbClr val="E8DECA"/>
                </a:solidFill>
                <a:effectLst>
                  <a:innerShdw blurRad="63500" dist="50800" dir="13500000">
                    <a:prstClr val="black">
                      <a:alpha val="50000"/>
                    </a:prstClr>
                  </a:innerShdw>
                </a:effectLst>
                <a:latin typeface="Colonna MT Std" panose="04030504000000020006" pitchFamily="82" charset="0"/>
              </a:rPr>
              <a:t>PART FOUR</a:t>
            </a:r>
            <a:endParaRPr lang="pt-BR" altLang="zh-CN" sz="5400" spc="300" dirty="0">
              <a:solidFill>
                <a:srgbClr val="E8DECA"/>
              </a:solidFill>
              <a:effectLst>
                <a:innerShdw blurRad="63500" dist="50800" dir="13500000">
                  <a:prstClr val="black">
                    <a:alpha val="50000"/>
                  </a:prstClr>
                </a:innerShdw>
              </a:effectLst>
              <a:latin typeface="Colonna MT Std" panose="04030504000000020006" pitchFamily="82" charset="0"/>
            </a:endParaRPr>
          </a:p>
        </p:txBody>
      </p:sp>
      <p:sp>
        <p:nvSpPr>
          <p:cNvPr id="9" name="PA_文本框 22">
            <a:extLst>
              <a:ext uri="{FF2B5EF4-FFF2-40B4-BE49-F238E27FC236}">
                <a16:creationId xmlns:a16="http://schemas.microsoft.com/office/drawing/2014/main" id="{23A20A54-787C-4A43-85FB-16C151765420}"/>
              </a:ext>
            </a:extLst>
          </p:cNvPr>
          <p:cNvSpPr txBox="1"/>
          <p:nvPr>
            <p:custDataLst>
              <p:tags r:id="rId2"/>
            </p:custDataLst>
          </p:nvPr>
        </p:nvSpPr>
        <p:spPr>
          <a:xfrm>
            <a:off x="1801749" y="3628939"/>
            <a:ext cx="8588502" cy="523220"/>
          </a:xfrm>
          <a:prstGeom prst="rect">
            <a:avLst/>
          </a:prstGeom>
          <a:noFill/>
          <a:effectLst/>
        </p:spPr>
        <p:txBody>
          <a:bodyPr wrap="square" rtlCol="0">
            <a:spAutoFit/>
          </a:bodyPr>
          <a:lstStyle/>
          <a:p>
            <a:pPr algn="ctr"/>
            <a:r>
              <a:rPr lang="zh-CN" altLang="en-US" sz="2800" b="1" dirty="0">
                <a:gradFill>
                  <a:gsLst>
                    <a:gs pos="0">
                      <a:srgbClr val="BBA578"/>
                    </a:gs>
                    <a:gs pos="50000">
                      <a:srgbClr val="E8DECA"/>
                    </a:gs>
                    <a:gs pos="100000">
                      <a:srgbClr val="BDA779"/>
                    </a:gs>
                  </a:gsLst>
                  <a:lin ang="13500000" scaled="1"/>
                </a:gradFill>
                <a:effectLst>
                  <a:innerShdw blurRad="63500" dist="50800" dir="13500000">
                    <a:schemeClr val="bg1">
                      <a:lumMod val="50000"/>
                      <a:alpha val="50000"/>
                    </a:schemeClr>
                  </a:innerShdw>
                </a:effectLst>
                <a:latin typeface="汉仪菱心体简" panose="02010609000101010101" pitchFamily="49" charset="-122"/>
                <a:ea typeface="汉仪菱心体简" panose="02010609000101010101" pitchFamily="49" charset="-122"/>
              </a:rPr>
              <a:t>Profit model and development prospects</a:t>
            </a:r>
          </a:p>
        </p:txBody>
      </p:sp>
      <p:sp>
        <p:nvSpPr>
          <p:cNvPr id="10" name="矩形 9">
            <a:extLst>
              <a:ext uri="{FF2B5EF4-FFF2-40B4-BE49-F238E27FC236}">
                <a16:creationId xmlns:a16="http://schemas.microsoft.com/office/drawing/2014/main" id="{33C12250-97B5-4498-B690-D9A1DF1BC1EC}"/>
              </a:ext>
            </a:extLst>
          </p:cNvPr>
          <p:cNvSpPr/>
          <p:nvPr/>
        </p:nvSpPr>
        <p:spPr>
          <a:xfrm>
            <a:off x="3809603" y="5056970"/>
            <a:ext cx="4572794" cy="507839"/>
          </a:xfrm>
          <a:prstGeom prst="rect">
            <a:avLst/>
          </a:prstGeom>
        </p:spPr>
        <p:txBody>
          <a:bodyPr lIns="91448" tIns="45724" rIns="91448" bIns="45724">
            <a:spAutoFit/>
          </a:bodyPr>
          <a:lstStyle/>
          <a:p>
            <a:pPr algn="ctr"/>
            <a:r>
              <a:rPr lang="en-US" altLang="zh-CN" sz="900" dirty="0">
                <a:solidFill>
                  <a:schemeClr val="bg1">
                    <a:lumMod val="65000"/>
                  </a:schemeClr>
                </a:solidFill>
              </a:rPr>
              <a:t>Chinese companies will no longer remain in the hard stage and they are also promoting a culture Chinese companies will no longer remain </a:t>
            </a:r>
          </a:p>
          <a:p>
            <a:pPr algn="ctr"/>
            <a:r>
              <a:rPr lang="en-US" altLang="zh-CN" sz="900" dirty="0">
                <a:solidFill>
                  <a:schemeClr val="bg1">
                    <a:lumMod val="65000"/>
                  </a:schemeClr>
                </a:solidFill>
              </a:rPr>
              <a:t>in the hard stage and they are also wang ling </a:t>
            </a:r>
            <a:r>
              <a:rPr lang="en-US" altLang="zh-CN" sz="900" dirty="0" err="1">
                <a:solidFill>
                  <a:schemeClr val="bg1">
                    <a:lumMod val="65000"/>
                  </a:schemeClr>
                </a:solidFill>
              </a:rPr>
              <a:t>yan</a:t>
            </a:r>
            <a:r>
              <a:rPr lang="en-US" altLang="zh-CN" sz="900" dirty="0">
                <a:solidFill>
                  <a:schemeClr val="bg1">
                    <a:lumMod val="65000"/>
                  </a:schemeClr>
                </a:solidFill>
              </a:rPr>
              <a:t> a culture</a:t>
            </a:r>
          </a:p>
        </p:txBody>
      </p:sp>
      <p:grpSp>
        <p:nvGrpSpPr>
          <p:cNvPr id="11" name="PA_组合 2">
            <a:extLst>
              <a:ext uri="{FF2B5EF4-FFF2-40B4-BE49-F238E27FC236}">
                <a16:creationId xmlns:a16="http://schemas.microsoft.com/office/drawing/2014/main" id="{41A28D8F-F6C3-4611-BDB4-4DE2D3CAD468}"/>
              </a:ext>
            </a:extLst>
          </p:cNvPr>
          <p:cNvGrpSpPr/>
          <p:nvPr>
            <p:custDataLst>
              <p:tags r:id="rId3"/>
            </p:custDataLst>
          </p:nvPr>
        </p:nvGrpSpPr>
        <p:grpSpPr>
          <a:xfrm>
            <a:off x="4649398" y="5882206"/>
            <a:ext cx="342636" cy="347492"/>
            <a:chOff x="4796805" y="-215900"/>
            <a:chExt cx="2093913" cy="2122488"/>
          </a:xfrm>
          <a:solidFill>
            <a:schemeClr val="bg1">
              <a:lumMod val="65000"/>
            </a:schemeClr>
          </a:solidFill>
        </p:grpSpPr>
        <p:sp>
          <p:nvSpPr>
            <p:cNvPr id="12" name="Freeform 6">
              <a:extLst>
                <a:ext uri="{FF2B5EF4-FFF2-40B4-BE49-F238E27FC236}">
                  <a16:creationId xmlns:a16="http://schemas.microsoft.com/office/drawing/2014/main" id="{C553D2BD-6D13-4BF4-BE67-D494E820B27C}"/>
                </a:ext>
              </a:extLst>
            </p:cNvPr>
            <p:cNvSpPr>
              <a:spLocks noEditPoints="1"/>
            </p:cNvSpPr>
            <p:nvPr/>
          </p:nvSpPr>
          <p:spPr bwMode="auto">
            <a:xfrm>
              <a:off x="4796805" y="-21590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noFill/>
            </a:ln>
          </p:spPr>
          <p:txBody>
            <a:bodyPr vert="horz" wrap="square" lIns="91440" tIns="45720" rIns="91440" bIns="45720" numCol="1" anchor="t" anchorCtr="0" compatLnSpc="1"/>
            <a:lstStyle/>
            <a:p>
              <a:endParaRPr lang="zh-CN" altLang="en-US">
                <a:solidFill>
                  <a:srgbClr val="C4261D"/>
                </a:solidFill>
              </a:endParaRPr>
            </a:p>
          </p:txBody>
        </p:sp>
        <p:sp>
          <p:nvSpPr>
            <p:cNvPr id="13" name="Freeform 7">
              <a:extLst>
                <a:ext uri="{FF2B5EF4-FFF2-40B4-BE49-F238E27FC236}">
                  <a16:creationId xmlns:a16="http://schemas.microsoft.com/office/drawing/2014/main" id="{403368F4-3302-4177-A40B-9590242825B2}"/>
                </a:ext>
              </a:extLst>
            </p:cNvPr>
            <p:cNvSpPr>
              <a:spLocks noEditPoints="1"/>
            </p:cNvSpPr>
            <p:nvPr/>
          </p:nvSpPr>
          <p:spPr bwMode="auto">
            <a:xfrm>
              <a:off x="5168280" y="0"/>
              <a:ext cx="1360488" cy="1641475"/>
            </a:xfrm>
            <a:custGeom>
              <a:avLst/>
              <a:gdLst>
                <a:gd name="T0" fmla="*/ 870 w 1809"/>
                <a:gd name="T1" fmla="*/ 879 h 2152"/>
                <a:gd name="T2" fmla="*/ 870 w 1809"/>
                <a:gd name="T3" fmla="*/ 2152 h 2152"/>
                <a:gd name="T4" fmla="*/ 1809 w 1809"/>
                <a:gd name="T5" fmla="*/ 1820 h 2152"/>
                <a:gd name="T6" fmla="*/ 1809 w 1809"/>
                <a:gd name="T7" fmla="*/ 547 h 2152"/>
                <a:gd name="T8" fmla="*/ 870 w 1809"/>
                <a:gd name="T9" fmla="*/ 879 h 2152"/>
                <a:gd name="T10" fmla="*/ 785 w 1809"/>
                <a:gd name="T11" fmla="*/ 961 h 2152"/>
                <a:gd name="T12" fmla="*/ 785 w 1809"/>
                <a:gd name="T13" fmla="*/ 1138 h 2152"/>
                <a:gd name="T14" fmla="*/ 613 w 1809"/>
                <a:gd name="T15" fmla="*/ 1053 h 2152"/>
                <a:gd name="T16" fmla="*/ 613 w 1809"/>
                <a:gd name="T17" fmla="*/ 864 h 2152"/>
                <a:gd name="T18" fmla="*/ 785 w 1809"/>
                <a:gd name="T19" fmla="*/ 961 h 2152"/>
                <a:gd name="T20" fmla="*/ 1555 w 1809"/>
                <a:gd name="T21" fmla="*/ 410 h 2152"/>
                <a:gd name="T22" fmla="*/ 1507 w 1809"/>
                <a:gd name="T23" fmla="*/ 386 h 2152"/>
                <a:gd name="T24" fmla="*/ 602 w 1809"/>
                <a:gd name="T25" fmla="*/ 700 h 2152"/>
                <a:gd name="T26" fmla="*/ 576 w 1809"/>
                <a:gd name="T27" fmla="*/ 724 h 2152"/>
                <a:gd name="T28" fmla="*/ 576 w 1809"/>
                <a:gd name="T29" fmla="*/ 2017 h 2152"/>
                <a:gd name="T30" fmla="*/ 822 w 1809"/>
                <a:gd name="T31" fmla="*/ 2149 h 2152"/>
                <a:gd name="T32" fmla="*/ 822 w 1809"/>
                <a:gd name="T33" fmla="*/ 879 h 2152"/>
                <a:gd name="T34" fmla="*/ 622 w 1809"/>
                <a:gd name="T35" fmla="*/ 772 h 2152"/>
                <a:gd name="T36" fmla="*/ 625 w 1809"/>
                <a:gd name="T37" fmla="*/ 772 h 2152"/>
                <a:gd name="T38" fmla="*/ 1531 w 1809"/>
                <a:gd name="T39" fmla="*/ 457 h 2152"/>
                <a:gd name="T40" fmla="*/ 1555 w 1809"/>
                <a:gd name="T41" fmla="*/ 410 h 2152"/>
                <a:gd name="T42" fmla="*/ 209 w 1809"/>
                <a:gd name="T43" fmla="*/ 581 h 2152"/>
                <a:gd name="T44" fmla="*/ 209 w 1809"/>
                <a:gd name="T45" fmla="*/ 758 h 2152"/>
                <a:gd name="T46" fmla="*/ 37 w 1809"/>
                <a:gd name="T47" fmla="*/ 673 h 2152"/>
                <a:gd name="T48" fmla="*/ 37 w 1809"/>
                <a:gd name="T49" fmla="*/ 484 h 2152"/>
                <a:gd name="T50" fmla="*/ 209 w 1809"/>
                <a:gd name="T51" fmla="*/ 581 h 2152"/>
                <a:gd name="T52" fmla="*/ 978 w 1809"/>
                <a:gd name="T53" fmla="*/ 30 h 2152"/>
                <a:gd name="T54" fmla="*/ 931 w 1809"/>
                <a:gd name="T55" fmla="*/ 6 h 2152"/>
                <a:gd name="T56" fmla="*/ 25 w 1809"/>
                <a:gd name="T57" fmla="*/ 321 h 2152"/>
                <a:gd name="T58" fmla="*/ 0 w 1809"/>
                <a:gd name="T59" fmla="*/ 344 h 2152"/>
                <a:gd name="T60" fmla="*/ 0 w 1809"/>
                <a:gd name="T61" fmla="*/ 1638 h 2152"/>
                <a:gd name="T62" fmla="*/ 246 w 1809"/>
                <a:gd name="T63" fmla="*/ 1770 h 2152"/>
                <a:gd name="T64" fmla="*/ 246 w 1809"/>
                <a:gd name="T65" fmla="*/ 500 h 2152"/>
                <a:gd name="T66" fmla="*/ 46 w 1809"/>
                <a:gd name="T67" fmla="*/ 393 h 2152"/>
                <a:gd name="T68" fmla="*/ 49 w 1809"/>
                <a:gd name="T69" fmla="*/ 392 h 2152"/>
                <a:gd name="T70" fmla="*/ 954 w 1809"/>
                <a:gd name="T71" fmla="*/ 77 h 2152"/>
                <a:gd name="T72" fmla="*/ 978 w 1809"/>
                <a:gd name="T73" fmla="*/ 30 h 2152"/>
                <a:gd name="T74" fmla="*/ 497 w 1809"/>
                <a:gd name="T75" fmla="*/ 781 h 2152"/>
                <a:gd name="T76" fmla="*/ 497 w 1809"/>
                <a:gd name="T77" fmla="*/ 958 h 2152"/>
                <a:gd name="T78" fmla="*/ 325 w 1809"/>
                <a:gd name="T79" fmla="*/ 873 h 2152"/>
                <a:gd name="T80" fmla="*/ 325 w 1809"/>
                <a:gd name="T81" fmla="*/ 684 h 2152"/>
                <a:gd name="T82" fmla="*/ 497 w 1809"/>
                <a:gd name="T83" fmla="*/ 781 h 2152"/>
                <a:gd name="T84" fmla="*/ 1266 w 1809"/>
                <a:gd name="T85" fmla="*/ 230 h 2152"/>
                <a:gd name="T86" fmla="*/ 1219 w 1809"/>
                <a:gd name="T87" fmla="*/ 206 h 2152"/>
                <a:gd name="T88" fmla="*/ 313 w 1809"/>
                <a:gd name="T89" fmla="*/ 520 h 2152"/>
                <a:gd name="T90" fmla="*/ 288 w 1809"/>
                <a:gd name="T91" fmla="*/ 544 h 2152"/>
                <a:gd name="T92" fmla="*/ 288 w 1809"/>
                <a:gd name="T93" fmla="*/ 1837 h 2152"/>
                <a:gd name="T94" fmla="*/ 534 w 1809"/>
                <a:gd name="T95" fmla="*/ 1969 h 2152"/>
                <a:gd name="T96" fmla="*/ 534 w 1809"/>
                <a:gd name="T97" fmla="*/ 699 h 2152"/>
                <a:gd name="T98" fmla="*/ 334 w 1809"/>
                <a:gd name="T99" fmla="*/ 592 h 2152"/>
                <a:gd name="T100" fmla="*/ 337 w 1809"/>
                <a:gd name="T101" fmla="*/ 592 h 2152"/>
                <a:gd name="T102" fmla="*/ 1243 w 1809"/>
                <a:gd name="T103" fmla="*/ 277 h 2152"/>
                <a:gd name="T104" fmla="*/ 1266 w 1809"/>
                <a:gd name="T105" fmla="*/ 23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9" h="2152">
                  <a:moveTo>
                    <a:pt x="870" y="879"/>
                  </a:moveTo>
                  <a:lnTo>
                    <a:pt x="870" y="2152"/>
                  </a:lnTo>
                  <a:lnTo>
                    <a:pt x="1809" y="1820"/>
                  </a:lnTo>
                  <a:lnTo>
                    <a:pt x="1809" y="547"/>
                  </a:lnTo>
                  <a:lnTo>
                    <a:pt x="870" y="879"/>
                  </a:lnTo>
                  <a:close/>
                  <a:moveTo>
                    <a:pt x="785" y="961"/>
                  </a:moveTo>
                  <a:lnTo>
                    <a:pt x="785" y="1138"/>
                  </a:lnTo>
                  <a:cubicBezTo>
                    <a:pt x="699" y="1121"/>
                    <a:pt x="613" y="1053"/>
                    <a:pt x="613" y="1053"/>
                  </a:cubicBezTo>
                  <a:lnTo>
                    <a:pt x="613" y="864"/>
                  </a:lnTo>
                  <a:cubicBezTo>
                    <a:pt x="719" y="950"/>
                    <a:pt x="785" y="961"/>
                    <a:pt x="785" y="961"/>
                  </a:cubicBezTo>
                  <a:close/>
                  <a:moveTo>
                    <a:pt x="1555" y="410"/>
                  </a:moveTo>
                  <a:cubicBezTo>
                    <a:pt x="1548" y="390"/>
                    <a:pt x="1527" y="379"/>
                    <a:pt x="1507" y="386"/>
                  </a:cubicBezTo>
                  <a:lnTo>
                    <a:pt x="602" y="700"/>
                  </a:lnTo>
                  <a:cubicBezTo>
                    <a:pt x="590" y="704"/>
                    <a:pt x="580" y="713"/>
                    <a:pt x="576" y="724"/>
                  </a:cubicBezTo>
                  <a:lnTo>
                    <a:pt x="576" y="2017"/>
                  </a:lnTo>
                  <a:cubicBezTo>
                    <a:pt x="608" y="2080"/>
                    <a:pt x="741" y="2149"/>
                    <a:pt x="822" y="2149"/>
                  </a:cubicBezTo>
                  <a:lnTo>
                    <a:pt x="822" y="879"/>
                  </a:lnTo>
                  <a:cubicBezTo>
                    <a:pt x="779" y="873"/>
                    <a:pt x="682" y="822"/>
                    <a:pt x="622" y="772"/>
                  </a:cubicBezTo>
                  <a:cubicBezTo>
                    <a:pt x="623" y="772"/>
                    <a:pt x="624" y="772"/>
                    <a:pt x="625" y="772"/>
                  </a:cubicBezTo>
                  <a:lnTo>
                    <a:pt x="1531" y="457"/>
                  </a:lnTo>
                  <a:cubicBezTo>
                    <a:pt x="1550" y="450"/>
                    <a:pt x="1561" y="429"/>
                    <a:pt x="1555" y="410"/>
                  </a:cubicBezTo>
                  <a:close/>
                  <a:moveTo>
                    <a:pt x="209" y="581"/>
                  </a:moveTo>
                  <a:lnTo>
                    <a:pt x="209" y="758"/>
                  </a:lnTo>
                  <a:cubicBezTo>
                    <a:pt x="123" y="742"/>
                    <a:pt x="37" y="673"/>
                    <a:pt x="37" y="673"/>
                  </a:cubicBezTo>
                  <a:lnTo>
                    <a:pt x="37" y="484"/>
                  </a:lnTo>
                  <a:cubicBezTo>
                    <a:pt x="143" y="570"/>
                    <a:pt x="209" y="581"/>
                    <a:pt x="209" y="581"/>
                  </a:cubicBezTo>
                  <a:close/>
                  <a:moveTo>
                    <a:pt x="978" y="30"/>
                  </a:moveTo>
                  <a:cubicBezTo>
                    <a:pt x="972" y="11"/>
                    <a:pt x="951" y="0"/>
                    <a:pt x="931" y="6"/>
                  </a:cubicBezTo>
                  <a:lnTo>
                    <a:pt x="25" y="321"/>
                  </a:lnTo>
                  <a:cubicBezTo>
                    <a:pt x="14" y="325"/>
                    <a:pt x="3" y="334"/>
                    <a:pt x="0" y="344"/>
                  </a:cubicBezTo>
                  <a:lnTo>
                    <a:pt x="0" y="1638"/>
                  </a:lnTo>
                  <a:cubicBezTo>
                    <a:pt x="32" y="1700"/>
                    <a:pt x="165" y="1770"/>
                    <a:pt x="246" y="1770"/>
                  </a:cubicBezTo>
                  <a:lnTo>
                    <a:pt x="246" y="500"/>
                  </a:lnTo>
                  <a:cubicBezTo>
                    <a:pt x="203" y="493"/>
                    <a:pt x="106" y="443"/>
                    <a:pt x="46" y="393"/>
                  </a:cubicBezTo>
                  <a:cubicBezTo>
                    <a:pt x="47" y="393"/>
                    <a:pt x="48" y="392"/>
                    <a:pt x="49" y="392"/>
                  </a:cubicBezTo>
                  <a:lnTo>
                    <a:pt x="954" y="77"/>
                  </a:lnTo>
                  <a:cubicBezTo>
                    <a:pt x="974" y="71"/>
                    <a:pt x="985" y="50"/>
                    <a:pt x="978" y="30"/>
                  </a:cubicBezTo>
                  <a:close/>
                  <a:moveTo>
                    <a:pt x="497" y="781"/>
                  </a:moveTo>
                  <a:lnTo>
                    <a:pt x="497" y="958"/>
                  </a:lnTo>
                  <a:cubicBezTo>
                    <a:pt x="411" y="941"/>
                    <a:pt x="325" y="873"/>
                    <a:pt x="325" y="873"/>
                  </a:cubicBezTo>
                  <a:lnTo>
                    <a:pt x="325" y="684"/>
                  </a:lnTo>
                  <a:cubicBezTo>
                    <a:pt x="431" y="770"/>
                    <a:pt x="497" y="781"/>
                    <a:pt x="497" y="781"/>
                  </a:cubicBezTo>
                  <a:close/>
                  <a:moveTo>
                    <a:pt x="1266" y="230"/>
                  </a:moveTo>
                  <a:cubicBezTo>
                    <a:pt x="1260" y="210"/>
                    <a:pt x="1239" y="199"/>
                    <a:pt x="1219" y="206"/>
                  </a:cubicBezTo>
                  <a:lnTo>
                    <a:pt x="313" y="520"/>
                  </a:lnTo>
                  <a:cubicBezTo>
                    <a:pt x="302" y="524"/>
                    <a:pt x="291" y="533"/>
                    <a:pt x="288" y="544"/>
                  </a:cubicBezTo>
                  <a:lnTo>
                    <a:pt x="288" y="1837"/>
                  </a:lnTo>
                  <a:cubicBezTo>
                    <a:pt x="320" y="1900"/>
                    <a:pt x="453" y="1969"/>
                    <a:pt x="534" y="1969"/>
                  </a:cubicBezTo>
                  <a:lnTo>
                    <a:pt x="534" y="699"/>
                  </a:lnTo>
                  <a:cubicBezTo>
                    <a:pt x="491" y="693"/>
                    <a:pt x="394" y="642"/>
                    <a:pt x="334" y="592"/>
                  </a:cubicBezTo>
                  <a:cubicBezTo>
                    <a:pt x="335" y="592"/>
                    <a:pt x="336" y="592"/>
                    <a:pt x="337" y="592"/>
                  </a:cubicBezTo>
                  <a:lnTo>
                    <a:pt x="1243" y="277"/>
                  </a:lnTo>
                  <a:cubicBezTo>
                    <a:pt x="1262" y="270"/>
                    <a:pt x="1273" y="249"/>
                    <a:pt x="1266" y="230"/>
                  </a:cubicBezTo>
                  <a:close/>
                </a:path>
              </a:pathLst>
            </a:custGeom>
            <a:grpFill/>
            <a:ln w="3175">
              <a:noFill/>
            </a:ln>
          </p:spPr>
          <p:txBody>
            <a:bodyPr vert="horz" wrap="square" lIns="91440" tIns="45720" rIns="91440" bIns="45720" numCol="1" anchor="t" anchorCtr="0" compatLnSpc="1"/>
            <a:lstStyle/>
            <a:p>
              <a:endParaRPr lang="zh-CN" altLang="en-US">
                <a:solidFill>
                  <a:srgbClr val="C4261D"/>
                </a:solidFill>
              </a:endParaRPr>
            </a:p>
          </p:txBody>
        </p:sp>
      </p:grpSp>
      <p:grpSp>
        <p:nvGrpSpPr>
          <p:cNvPr id="14" name="PA_组合 5">
            <a:extLst>
              <a:ext uri="{FF2B5EF4-FFF2-40B4-BE49-F238E27FC236}">
                <a16:creationId xmlns:a16="http://schemas.microsoft.com/office/drawing/2014/main" id="{DE99F964-02BD-4C3F-B537-6E921D42045D}"/>
              </a:ext>
            </a:extLst>
          </p:cNvPr>
          <p:cNvGrpSpPr/>
          <p:nvPr>
            <p:custDataLst>
              <p:tags r:id="rId4"/>
            </p:custDataLst>
          </p:nvPr>
        </p:nvGrpSpPr>
        <p:grpSpPr>
          <a:xfrm>
            <a:off x="5248491" y="5882206"/>
            <a:ext cx="342636" cy="347492"/>
            <a:chOff x="7772329" y="-1123557"/>
            <a:chExt cx="465708" cy="472063"/>
          </a:xfrm>
          <a:solidFill>
            <a:schemeClr val="bg1">
              <a:lumMod val="65000"/>
            </a:schemeClr>
          </a:solidFill>
        </p:grpSpPr>
        <p:sp>
          <p:nvSpPr>
            <p:cNvPr id="15" name="Freeform 5">
              <a:extLst>
                <a:ext uri="{FF2B5EF4-FFF2-40B4-BE49-F238E27FC236}">
                  <a16:creationId xmlns:a16="http://schemas.microsoft.com/office/drawing/2014/main" id="{C7B15FFD-7B65-4303-B714-90B3B375EAE8}"/>
                </a:ext>
              </a:extLst>
            </p:cNvPr>
            <p:cNvSpPr>
              <a:spLocks noEditPoints="1"/>
            </p:cNvSpPr>
            <p:nvPr/>
          </p:nvSpPr>
          <p:spPr bwMode="auto">
            <a:xfrm>
              <a:off x="7866603" y="-1084628"/>
              <a:ext cx="277160" cy="398943"/>
            </a:xfrm>
            <a:custGeom>
              <a:avLst/>
              <a:gdLst>
                <a:gd name="T0" fmla="*/ 370 w 780"/>
                <a:gd name="T1" fmla="*/ 732 h 1139"/>
                <a:gd name="T2" fmla="*/ 498 w 780"/>
                <a:gd name="T3" fmla="*/ 660 h 1139"/>
                <a:gd name="T4" fmla="*/ 578 w 780"/>
                <a:gd name="T5" fmla="*/ 682 h 1139"/>
                <a:gd name="T6" fmla="*/ 653 w 780"/>
                <a:gd name="T7" fmla="*/ 535 h 1139"/>
                <a:gd name="T8" fmla="*/ 709 w 780"/>
                <a:gd name="T9" fmla="*/ 494 h 1139"/>
                <a:gd name="T10" fmla="*/ 711 w 780"/>
                <a:gd name="T11" fmla="*/ 316 h 1139"/>
                <a:gd name="T12" fmla="*/ 657 w 780"/>
                <a:gd name="T13" fmla="*/ 274 h 1139"/>
                <a:gd name="T14" fmla="*/ 596 w 780"/>
                <a:gd name="T15" fmla="*/ 128 h 1139"/>
                <a:gd name="T16" fmla="*/ 531 w 780"/>
                <a:gd name="T17" fmla="*/ 141 h 1139"/>
                <a:gd name="T18" fmla="*/ 409 w 780"/>
                <a:gd name="T19" fmla="*/ 69 h 1139"/>
                <a:gd name="T20" fmla="*/ 380 w 780"/>
                <a:gd name="T21" fmla="*/ 69 h 1139"/>
                <a:gd name="T22" fmla="*/ 289 w 780"/>
                <a:gd name="T23" fmla="*/ 140 h 1139"/>
                <a:gd name="T24" fmla="*/ 260 w 780"/>
                <a:gd name="T25" fmla="*/ 132 h 1139"/>
                <a:gd name="T26" fmla="*/ 187 w 780"/>
                <a:gd name="T27" fmla="*/ 138 h 1139"/>
                <a:gd name="T28" fmla="*/ 80 w 780"/>
                <a:gd name="T29" fmla="*/ 280 h 1139"/>
                <a:gd name="T30" fmla="*/ 99 w 780"/>
                <a:gd name="T31" fmla="*/ 346 h 1139"/>
                <a:gd name="T32" fmla="*/ 64 w 780"/>
                <a:gd name="T33" fmla="*/ 501 h 1139"/>
                <a:gd name="T34" fmla="*/ 181 w 780"/>
                <a:gd name="T35" fmla="*/ 609 h 1139"/>
                <a:gd name="T36" fmla="*/ 194 w 780"/>
                <a:gd name="T37" fmla="*/ 676 h 1139"/>
                <a:gd name="T38" fmla="*/ 272 w 780"/>
                <a:gd name="T39" fmla="*/ 657 h 1139"/>
                <a:gd name="T40" fmla="*/ 294 w 780"/>
                <a:gd name="T41" fmla="*/ 726 h 1139"/>
                <a:gd name="T42" fmla="*/ 221 w 780"/>
                <a:gd name="T43" fmla="*/ 731 h 1139"/>
                <a:gd name="T44" fmla="*/ 121 w 780"/>
                <a:gd name="T45" fmla="*/ 608 h 1139"/>
                <a:gd name="T46" fmla="*/ 7 w 780"/>
                <a:gd name="T47" fmla="*/ 519 h 1139"/>
                <a:gd name="T48" fmla="*/ 51 w 780"/>
                <a:gd name="T49" fmla="*/ 381 h 1139"/>
                <a:gd name="T50" fmla="*/ 64 w 780"/>
                <a:gd name="T51" fmla="*/ 223 h 1139"/>
                <a:gd name="T52" fmla="*/ 127 w 780"/>
                <a:gd name="T53" fmla="*/ 138 h 1139"/>
                <a:gd name="T54" fmla="*/ 276 w 780"/>
                <a:gd name="T55" fmla="*/ 75 h 1139"/>
                <a:gd name="T56" fmla="*/ 298 w 780"/>
                <a:gd name="T57" fmla="*/ 81 h 1139"/>
                <a:gd name="T58" fmla="*/ 394 w 780"/>
                <a:gd name="T59" fmla="*/ 0 h 1139"/>
                <a:gd name="T60" fmla="*/ 508 w 780"/>
                <a:gd name="T61" fmla="*/ 85 h 1139"/>
                <a:gd name="T62" fmla="*/ 638 w 780"/>
                <a:gd name="T63" fmla="*/ 87 h 1139"/>
                <a:gd name="T64" fmla="*/ 675 w 780"/>
                <a:gd name="T65" fmla="*/ 217 h 1139"/>
                <a:gd name="T66" fmla="*/ 758 w 780"/>
                <a:gd name="T67" fmla="*/ 353 h 1139"/>
                <a:gd name="T68" fmla="*/ 756 w 780"/>
                <a:gd name="T69" fmla="*/ 459 h 1139"/>
                <a:gd name="T70" fmla="*/ 670 w 780"/>
                <a:gd name="T71" fmla="*/ 592 h 1139"/>
                <a:gd name="T72" fmla="*/ 578 w 780"/>
                <a:gd name="T73" fmla="*/ 741 h 1139"/>
                <a:gd name="T74" fmla="*/ 498 w 780"/>
                <a:gd name="T75" fmla="*/ 719 h 1139"/>
                <a:gd name="T76" fmla="*/ 385 w 780"/>
                <a:gd name="T77" fmla="*/ 801 h 1139"/>
                <a:gd name="T78" fmla="*/ 388 w 780"/>
                <a:gd name="T79" fmla="*/ 615 h 1139"/>
                <a:gd name="T80" fmla="*/ 388 w 780"/>
                <a:gd name="T81" fmla="*/ 650 h 1139"/>
                <a:gd name="T82" fmla="*/ 626 w 780"/>
                <a:gd name="T83" fmla="*/ 413 h 1139"/>
                <a:gd name="T84" fmla="*/ 388 w 780"/>
                <a:gd name="T85" fmla="*/ 583 h 1139"/>
                <a:gd name="T86" fmla="*/ 559 w 780"/>
                <a:gd name="T87" fmla="*/ 413 h 1139"/>
                <a:gd name="T88" fmla="*/ 533 w 780"/>
                <a:gd name="T89" fmla="*/ 780 h 1139"/>
                <a:gd name="T90" fmla="*/ 432 w 780"/>
                <a:gd name="T91" fmla="*/ 838 h 1139"/>
                <a:gd name="T92" fmla="*/ 515 w 780"/>
                <a:gd name="T93" fmla="*/ 1003 h 1139"/>
                <a:gd name="T94" fmla="*/ 669 w 780"/>
                <a:gd name="T95" fmla="*/ 1091 h 1139"/>
                <a:gd name="T96" fmla="*/ 283 w 780"/>
                <a:gd name="T97" fmla="*/ 792 h 1139"/>
                <a:gd name="T98" fmla="*/ 195 w 780"/>
                <a:gd name="T99" fmla="*/ 783 h 1139"/>
                <a:gd name="T100" fmla="*/ 136 w 780"/>
                <a:gd name="T101" fmla="*/ 1118 h 1139"/>
                <a:gd name="T102" fmla="*/ 361 w 780"/>
                <a:gd name="T103" fmla="*/ 1103 h 1139"/>
                <a:gd name="T104" fmla="*/ 385 w 780"/>
                <a:gd name="T105" fmla="*/ 848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0" h="1139">
                  <a:moveTo>
                    <a:pt x="272" y="657"/>
                  </a:moveTo>
                  <a:cubicBezTo>
                    <a:pt x="300" y="657"/>
                    <a:pt x="328" y="671"/>
                    <a:pt x="343" y="693"/>
                  </a:cubicBezTo>
                  <a:lnTo>
                    <a:pt x="370" y="732"/>
                  </a:lnTo>
                  <a:cubicBezTo>
                    <a:pt x="379" y="745"/>
                    <a:pt x="391" y="745"/>
                    <a:pt x="400" y="733"/>
                  </a:cubicBezTo>
                  <a:lnTo>
                    <a:pt x="428" y="694"/>
                  </a:lnTo>
                  <a:cubicBezTo>
                    <a:pt x="443" y="673"/>
                    <a:pt x="470" y="660"/>
                    <a:pt x="498" y="660"/>
                  </a:cubicBezTo>
                  <a:cubicBezTo>
                    <a:pt x="507" y="660"/>
                    <a:pt x="516" y="661"/>
                    <a:pt x="524" y="664"/>
                  </a:cubicBezTo>
                  <a:lnTo>
                    <a:pt x="569" y="680"/>
                  </a:lnTo>
                  <a:cubicBezTo>
                    <a:pt x="572" y="681"/>
                    <a:pt x="575" y="682"/>
                    <a:pt x="578" y="682"/>
                  </a:cubicBezTo>
                  <a:cubicBezTo>
                    <a:pt x="591" y="682"/>
                    <a:pt x="593" y="670"/>
                    <a:pt x="593" y="663"/>
                  </a:cubicBezTo>
                  <a:lnTo>
                    <a:pt x="593" y="615"/>
                  </a:lnTo>
                  <a:cubicBezTo>
                    <a:pt x="593" y="580"/>
                    <a:pt x="620" y="545"/>
                    <a:pt x="653" y="535"/>
                  </a:cubicBezTo>
                  <a:lnTo>
                    <a:pt x="699" y="521"/>
                  </a:lnTo>
                  <a:cubicBezTo>
                    <a:pt x="706" y="519"/>
                    <a:pt x="711" y="515"/>
                    <a:pt x="713" y="511"/>
                  </a:cubicBezTo>
                  <a:cubicBezTo>
                    <a:pt x="715" y="506"/>
                    <a:pt x="713" y="500"/>
                    <a:pt x="709" y="494"/>
                  </a:cubicBezTo>
                  <a:lnTo>
                    <a:pt x="680" y="455"/>
                  </a:lnTo>
                  <a:cubicBezTo>
                    <a:pt x="660" y="426"/>
                    <a:pt x="660" y="383"/>
                    <a:pt x="682" y="355"/>
                  </a:cubicBezTo>
                  <a:lnTo>
                    <a:pt x="711" y="316"/>
                  </a:lnTo>
                  <a:cubicBezTo>
                    <a:pt x="716" y="311"/>
                    <a:pt x="717" y="304"/>
                    <a:pt x="716" y="300"/>
                  </a:cubicBezTo>
                  <a:cubicBezTo>
                    <a:pt x="715" y="295"/>
                    <a:pt x="710" y="291"/>
                    <a:pt x="703" y="288"/>
                  </a:cubicBezTo>
                  <a:lnTo>
                    <a:pt x="657" y="274"/>
                  </a:lnTo>
                  <a:cubicBezTo>
                    <a:pt x="624" y="263"/>
                    <a:pt x="598" y="227"/>
                    <a:pt x="599" y="192"/>
                  </a:cubicBezTo>
                  <a:lnTo>
                    <a:pt x="600" y="144"/>
                  </a:lnTo>
                  <a:cubicBezTo>
                    <a:pt x="601" y="137"/>
                    <a:pt x="599" y="132"/>
                    <a:pt x="596" y="128"/>
                  </a:cubicBezTo>
                  <a:cubicBezTo>
                    <a:pt x="593" y="125"/>
                    <a:pt x="588" y="125"/>
                    <a:pt x="585" y="125"/>
                  </a:cubicBezTo>
                  <a:cubicBezTo>
                    <a:pt x="583" y="125"/>
                    <a:pt x="580" y="125"/>
                    <a:pt x="577" y="126"/>
                  </a:cubicBezTo>
                  <a:lnTo>
                    <a:pt x="531" y="141"/>
                  </a:lnTo>
                  <a:cubicBezTo>
                    <a:pt x="524" y="143"/>
                    <a:pt x="516" y="144"/>
                    <a:pt x="508" y="144"/>
                  </a:cubicBezTo>
                  <a:cubicBezTo>
                    <a:pt x="479" y="144"/>
                    <a:pt x="451" y="130"/>
                    <a:pt x="436" y="108"/>
                  </a:cubicBezTo>
                  <a:lnTo>
                    <a:pt x="409" y="69"/>
                  </a:lnTo>
                  <a:cubicBezTo>
                    <a:pt x="405" y="63"/>
                    <a:pt x="400" y="59"/>
                    <a:pt x="394" y="59"/>
                  </a:cubicBezTo>
                  <a:cubicBezTo>
                    <a:pt x="388" y="59"/>
                    <a:pt x="386" y="59"/>
                    <a:pt x="381" y="67"/>
                  </a:cubicBezTo>
                  <a:lnTo>
                    <a:pt x="380" y="69"/>
                  </a:lnTo>
                  <a:cubicBezTo>
                    <a:pt x="368" y="87"/>
                    <a:pt x="352" y="110"/>
                    <a:pt x="339" y="123"/>
                  </a:cubicBezTo>
                  <a:cubicBezTo>
                    <a:pt x="331" y="131"/>
                    <a:pt x="318" y="141"/>
                    <a:pt x="301" y="141"/>
                  </a:cubicBezTo>
                  <a:cubicBezTo>
                    <a:pt x="296" y="141"/>
                    <a:pt x="292" y="141"/>
                    <a:pt x="289" y="140"/>
                  </a:cubicBezTo>
                  <a:lnTo>
                    <a:pt x="285" y="140"/>
                  </a:lnTo>
                  <a:lnTo>
                    <a:pt x="282" y="138"/>
                  </a:lnTo>
                  <a:cubicBezTo>
                    <a:pt x="276" y="136"/>
                    <a:pt x="268" y="134"/>
                    <a:pt x="260" y="132"/>
                  </a:cubicBezTo>
                  <a:cubicBezTo>
                    <a:pt x="248" y="128"/>
                    <a:pt x="227" y="122"/>
                    <a:pt x="224" y="122"/>
                  </a:cubicBezTo>
                  <a:cubicBezTo>
                    <a:pt x="215" y="120"/>
                    <a:pt x="205" y="118"/>
                    <a:pt x="202" y="118"/>
                  </a:cubicBezTo>
                  <a:cubicBezTo>
                    <a:pt x="191" y="118"/>
                    <a:pt x="187" y="128"/>
                    <a:pt x="187" y="138"/>
                  </a:cubicBezTo>
                  <a:lnTo>
                    <a:pt x="187" y="186"/>
                  </a:lnTo>
                  <a:cubicBezTo>
                    <a:pt x="187" y="221"/>
                    <a:pt x="160" y="256"/>
                    <a:pt x="126" y="266"/>
                  </a:cubicBezTo>
                  <a:lnTo>
                    <a:pt x="80" y="280"/>
                  </a:lnTo>
                  <a:cubicBezTo>
                    <a:pt x="73" y="282"/>
                    <a:pt x="68" y="286"/>
                    <a:pt x="67" y="290"/>
                  </a:cubicBezTo>
                  <a:cubicBezTo>
                    <a:pt x="65" y="295"/>
                    <a:pt x="67" y="301"/>
                    <a:pt x="71" y="307"/>
                  </a:cubicBezTo>
                  <a:lnTo>
                    <a:pt x="99" y="346"/>
                  </a:lnTo>
                  <a:cubicBezTo>
                    <a:pt x="120" y="375"/>
                    <a:pt x="119" y="419"/>
                    <a:pt x="98" y="446"/>
                  </a:cubicBezTo>
                  <a:lnTo>
                    <a:pt x="68" y="485"/>
                  </a:lnTo>
                  <a:cubicBezTo>
                    <a:pt x="64" y="490"/>
                    <a:pt x="62" y="496"/>
                    <a:pt x="64" y="501"/>
                  </a:cubicBezTo>
                  <a:cubicBezTo>
                    <a:pt x="65" y="506"/>
                    <a:pt x="70" y="510"/>
                    <a:pt x="77" y="513"/>
                  </a:cubicBezTo>
                  <a:lnTo>
                    <a:pt x="123" y="527"/>
                  </a:lnTo>
                  <a:cubicBezTo>
                    <a:pt x="156" y="538"/>
                    <a:pt x="181" y="574"/>
                    <a:pt x="181" y="609"/>
                  </a:cubicBezTo>
                  <a:lnTo>
                    <a:pt x="179" y="657"/>
                  </a:lnTo>
                  <a:cubicBezTo>
                    <a:pt x="179" y="664"/>
                    <a:pt x="181" y="669"/>
                    <a:pt x="184" y="672"/>
                  </a:cubicBezTo>
                  <a:cubicBezTo>
                    <a:pt x="187" y="676"/>
                    <a:pt x="191" y="676"/>
                    <a:pt x="194" y="676"/>
                  </a:cubicBezTo>
                  <a:cubicBezTo>
                    <a:pt x="197" y="676"/>
                    <a:pt x="200" y="676"/>
                    <a:pt x="203" y="675"/>
                  </a:cubicBezTo>
                  <a:lnTo>
                    <a:pt x="248" y="660"/>
                  </a:lnTo>
                  <a:cubicBezTo>
                    <a:pt x="256" y="658"/>
                    <a:pt x="264" y="657"/>
                    <a:pt x="272" y="657"/>
                  </a:cubicBezTo>
                  <a:close/>
                  <a:moveTo>
                    <a:pt x="385" y="801"/>
                  </a:moveTo>
                  <a:cubicBezTo>
                    <a:pt x="360" y="801"/>
                    <a:pt x="337" y="788"/>
                    <a:pt x="322" y="765"/>
                  </a:cubicBezTo>
                  <a:lnTo>
                    <a:pt x="294" y="726"/>
                  </a:lnTo>
                  <a:cubicBezTo>
                    <a:pt x="291" y="721"/>
                    <a:pt x="282" y="716"/>
                    <a:pt x="272" y="716"/>
                  </a:cubicBezTo>
                  <a:cubicBezTo>
                    <a:pt x="270" y="716"/>
                    <a:pt x="268" y="716"/>
                    <a:pt x="266" y="716"/>
                  </a:cubicBezTo>
                  <a:lnTo>
                    <a:pt x="221" y="731"/>
                  </a:lnTo>
                  <a:cubicBezTo>
                    <a:pt x="192" y="741"/>
                    <a:pt x="161" y="734"/>
                    <a:pt x="141" y="714"/>
                  </a:cubicBezTo>
                  <a:cubicBezTo>
                    <a:pt x="127" y="699"/>
                    <a:pt x="119" y="678"/>
                    <a:pt x="120" y="656"/>
                  </a:cubicBezTo>
                  <a:lnTo>
                    <a:pt x="121" y="608"/>
                  </a:lnTo>
                  <a:cubicBezTo>
                    <a:pt x="122" y="599"/>
                    <a:pt x="113" y="586"/>
                    <a:pt x="104" y="584"/>
                  </a:cubicBezTo>
                  <a:lnTo>
                    <a:pt x="59" y="569"/>
                  </a:lnTo>
                  <a:cubicBezTo>
                    <a:pt x="33" y="560"/>
                    <a:pt x="14" y="542"/>
                    <a:pt x="7" y="519"/>
                  </a:cubicBezTo>
                  <a:cubicBezTo>
                    <a:pt x="0" y="496"/>
                    <a:pt x="5" y="470"/>
                    <a:pt x="22" y="448"/>
                  </a:cubicBezTo>
                  <a:lnTo>
                    <a:pt x="51" y="410"/>
                  </a:lnTo>
                  <a:cubicBezTo>
                    <a:pt x="56" y="403"/>
                    <a:pt x="57" y="388"/>
                    <a:pt x="51" y="381"/>
                  </a:cubicBezTo>
                  <a:lnTo>
                    <a:pt x="23" y="342"/>
                  </a:lnTo>
                  <a:cubicBezTo>
                    <a:pt x="7" y="320"/>
                    <a:pt x="3" y="295"/>
                    <a:pt x="11" y="271"/>
                  </a:cubicBezTo>
                  <a:cubicBezTo>
                    <a:pt x="19" y="248"/>
                    <a:pt x="38" y="230"/>
                    <a:pt x="64" y="223"/>
                  </a:cubicBezTo>
                  <a:lnTo>
                    <a:pt x="110" y="209"/>
                  </a:lnTo>
                  <a:cubicBezTo>
                    <a:pt x="118" y="207"/>
                    <a:pt x="127" y="195"/>
                    <a:pt x="127" y="186"/>
                  </a:cubicBezTo>
                  <a:lnTo>
                    <a:pt x="127" y="138"/>
                  </a:lnTo>
                  <a:cubicBezTo>
                    <a:pt x="127" y="93"/>
                    <a:pt x="160" y="59"/>
                    <a:pt x="202" y="59"/>
                  </a:cubicBezTo>
                  <a:cubicBezTo>
                    <a:pt x="212" y="59"/>
                    <a:pt x="228" y="62"/>
                    <a:pt x="236" y="64"/>
                  </a:cubicBezTo>
                  <a:cubicBezTo>
                    <a:pt x="240" y="65"/>
                    <a:pt x="252" y="68"/>
                    <a:pt x="276" y="75"/>
                  </a:cubicBezTo>
                  <a:cubicBezTo>
                    <a:pt x="284" y="77"/>
                    <a:pt x="292" y="79"/>
                    <a:pt x="297" y="81"/>
                  </a:cubicBezTo>
                  <a:lnTo>
                    <a:pt x="298" y="81"/>
                  </a:lnTo>
                  <a:cubicBezTo>
                    <a:pt x="298" y="81"/>
                    <a:pt x="298" y="81"/>
                    <a:pt x="298" y="81"/>
                  </a:cubicBezTo>
                  <a:cubicBezTo>
                    <a:pt x="305" y="74"/>
                    <a:pt x="315" y="60"/>
                    <a:pt x="330" y="37"/>
                  </a:cubicBezTo>
                  <a:lnTo>
                    <a:pt x="331" y="35"/>
                  </a:lnTo>
                  <a:cubicBezTo>
                    <a:pt x="346" y="12"/>
                    <a:pt x="367" y="0"/>
                    <a:pt x="394" y="0"/>
                  </a:cubicBezTo>
                  <a:cubicBezTo>
                    <a:pt x="420" y="0"/>
                    <a:pt x="443" y="13"/>
                    <a:pt x="458" y="36"/>
                  </a:cubicBezTo>
                  <a:lnTo>
                    <a:pt x="485" y="75"/>
                  </a:lnTo>
                  <a:cubicBezTo>
                    <a:pt x="489" y="80"/>
                    <a:pt x="498" y="85"/>
                    <a:pt x="508" y="85"/>
                  </a:cubicBezTo>
                  <a:cubicBezTo>
                    <a:pt x="510" y="85"/>
                    <a:pt x="512" y="85"/>
                    <a:pt x="513" y="85"/>
                  </a:cubicBezTo>
                  <a:lnTo>
                    <a:pt x="559" y="70"/>
                  </a:lnTo>
                  <a:cubicBezTo>
                    <a:pt x="588" y="60"/>
                    <a:pt x="619" y="67"/>
                    <a:pt x="638" y="87"/>
                  </a:cubicBezTo>
                  <a:cubicBezTo>
                    <a:pt x="653" y="102"/>
                    <a:pt x="660" y="123"/>
                    <a:pt x="659" y="145"/>
                  </a:cubicBezTo>
                  <a:lnTo>
                    <a:pt x="658" y="193"/>
                  </a:lnTo>
                  <a:cubicBezTo>
                    <a:pt x="658" y="202"/>
                    <a:pt x="667" y="215"/>
                    <a:pt x="675" y="217"/>
                  </a:cubicBezTo>
                  <a:lnTo>
                    <a:pt x="721" y="232"/>
                  </a:lnTo>
                  <a:cubicBezTo>
                    <a:pt x="746" y="241"/>
                    <a:pt x="765" y="259"/>
                    <a:pt x="772" y="282"/>
                  </a:cubicBezTo>
                  <a:cubicBezTo>
                    <a:pt x="780" y="306"/>
                    <a:pt x="774" y="331"/>
                    <a:pt x="758" y="353"/>
                  </a:cubicBezTo>
                  <a:lnTo>
                    <a:pt x="729" y="391"/>
                  </a:lnTo>
                  <a:cubicBezTo>
                    <a:pt x="723" y="398"/>
                    <a:pt x="723" y="413"/>
                    <a:pt x="728" y="420"/>
                  </a:cubicBezTo>
                  <a:lnTo>
                    <a:pt x="756" y="459"/>
                  </a:lnTo>
                  <a:cubicBezTo>
                    <a:pt x="772" y="481"/>
                    <a:pt x="777" y="507"/>
                    <a:pt x="769" y="530"/>
                  </a:cubicBezTo>
                  <a:cubicBezTo>
                    <a:pt x="761" y="553"/>
                    <a:pt x="742" y="570"/>
                    <a:pt x="716" y="578"/>
                  </a:cubicBezTo>
                  <a:lnTo>
                    <a:pt x="670" y="592"/>
                  </a:lnTo>
                  <a:cubicBezTo>
                    <a:pt x="661" y="594"/>
                    <a:pt x="652" y="606"/>
                    <a:pt x="652" y="615"/>
                  </a:cubicBezTo>
                  <a:lnTo>
                    <a:pt x="652" y="663"/>
                  </a:lnTo>
                  <a:cubicBezTo>
                    <a:pt x="652" y="708"/>
                    <a:pt x="621" y="741"/>
                    <a:pt x="578" y="741"/>
                  </a:cubicBezTo>
                  <a:cubicBezTo>
                    <a:pt x="568" y="741"/>
                    <a:pt x="558" y="739"/>
                    <a:pt x="549" y="736"/>
                  </a:cubicBezTo>
                  <a:lnTo>
                    <a:pt x="504" y="720"/>
                  </a:lnTo>
                  <a:cubicBezTo>
                    <a:pt x="502" y="719"/>
                    <a:pt x="500" y="719"/>
                    <a:pt x="498" y="719"/>
                  </a:cubicBezTo>
                  <a:cubicBezTo>
                    <a:pt x="488" y="719"/>
                    <a:pt x="479" y="724"/>
                    <a:pt x="476" y="728"/>
                  </a:cubicBezTo>
                  <a:lnTo>
                    <a:pt x="448" y="767"/>
                  </a:lnTo>
                  <a:cubicBezTo>
                    <a:pt x="432" y="789"/>
                    <a:pt x="410" y="801"/>
                    <a:pt x="385" y="801"/>
                  </a:cubicBezTo>
                  <a:close/>
                  <a:moveTo>
                    <a:pt x="388" y="210"/>
                  </a:moveTo>
                  <a:cubicBezTo>
                    <a:pt x="277" y="210"/>
                    <a:pt x="186" y="301"/>
                    <a:pt x="186" y="413"/>
                  </a:cubicBezTo>
                  <a:cubicBezTo>
                    <a:pt x="186" y="524"/>
                    <a:pt x="277" y="615"/>
                    <a:pt x="388" y="615"/>
                  </a:cubicBezTo>
                  <a:cubicBezTo>
                    <a:pt x="500" y="615"/>
                    <a:pt x="590" y="524"/>
                    <a:pt x="590" y="413"/>
                  </a:cubicBezTo>
                  <a:cubicBezTo>
                    <a:pt x="590" y="301"/>
                    <a:pt x="500" y="210"/>
                    <a:pt x="388" y="210"/>
                  </a:cubicBezTo>
                  <a:close/>
                  <a:moveTo>
                    <a:pt x="388" y="650"/>
                  </a:moveTo>
                  <a:cubicBezTo>
                    <a:pt x="257" y="650"/>
                    <a:pt x="150" y="544"/>
                    <a:pt x="150" y="413"/>
                  </a:cubicBezTo>
                  <a:cubicBezTo>
                    <a:pt x="150" y="282"/>
                    <a:pt x="257" y="175"/>
                    <a:pt x="388" y="175"/>
                  </a:cubicBezTo>
                  <a:cubicBezTo>
                    <a:pt x="519" y="175"/>
                    <a:pt x="626" y="282"/>
                    <a:pt x="626" y="413"/>
                  </a:cubicBezTo>
                  <a:cubicBezTo>
                    <a:pt x="626" y="544"/>
                    <a:pt x="519" y="650"/>
                    <a:pt x="388" y="650"/>
                  </a:cubicBezTo>
                  <a:close/>
                  <a:moveTo>
                    <a:pt x="559" y="413"/>
                  </a:moveTo>
                  <a:cubicBezTo>
                    <a:pt x="559" y="507"/>
                    <a:pt x="482" y="583"/>
                    <a:pt x="388" y="583"/>
                  </a:cubicBezTo>
                  <a:cubicBezTo>
                    <a:pt x="294" y="583"/>
                    <a:pt x="218" y="507"/>
                    <a:pt x="218" y="413"/>
                  </a:cubicBezTo>
                  <a:cubicBezTo>
                    <a:pt x="218" y="319"/>
                    <a:pt x="294" y="242"/>
                    <a:pt x="388" y="242"/>
                  </a:cubicBezTo>
                  <a:cubicBezTo>
                    <a:pt x="482" y="242"/>
                    <a:pt x="559" y="319"/>
                    <a:pt x="559" y="413"/>
                  </a:cubicBezTo>
                  <a:close/>
                  <a:moveTo>
                    <a:pt x="581" y="788"/>
                  </a:moveTo>
                  <a:cubicBezTo>
                    <a:pt x="580" y="788"/>
                    <a:pt x="579" y="788"/>
                    <a:pt x="578" y="788"/>
                  </a:cubicBezTo>
                  <a:cubicBezTo>
                    <a:pt x="563" y="788"/>
                    <a:pt x="548" y="786"/>
                    <a:pt x="533" y="780"/>
                  </a:cubicBezTo>
                  <a:lnTo>
                    <a:pt x="504" y="770"/>
                  </a:lnTo>
                  <a:lnTo>
                    <a:pt x="486" y="795"/>
                  </a:lnTo>
                  <a:cubicBezTo>
                    <a:pt x="472" y="815"/>
                    <a:pt x="453" y="829"/>
                    <a:pt x="432" y="838"/>
                  </a:cubicBezTo>
                  <a:lnTo>
                    <a:pt x="447" y="1075"/>
                  </a:lnTo>
                  <a:cubicBezTo>
                    <a:pt x="448" y="1094"/>
                    <a:pt x="457" y="1096"/>
                    <a:pt x="467" y="1080"/>
                  </a:cubicBezTo>
                  <a:lnTo>
                    <a:pt x="515" y="1003"/>
                  </a:lnTo>
                  <a:cubicBezTo>
                    <a:pt x="525" y="987"/>
                    <a:pt x="544" y="985"/>
                    <a:pt x="557" y="998"/>
                  </a:cubicBezTo>
                  <a:lnTo>
                    <a:pt x="654" y="1099"/>
                  </a:lnTo>
                  <a:cubicBezTo>
                    <a:pt x="667" y="1113"/>
                    <a:pt x="674" y="1109"/>
                    <a:pt x="669" y="1091"/>
                  </a:cubicBezTo>
                  <a:cubicBezTo>
                    <a:pt x="669" y="1091"/>
                    <a:pt x="608" y="880"/>
                    <a:pt x="581" y="788"/>
                  </a:cubicBezTo>
                  <a:close/>
                  <a:moveTo>
                    <a:pt x="385" y="848"/>
                  </a:moveTo>
                  <a:cubicBezTo>
                    <a:pt x="344" y="848"/>
                    <a:pt x="307" y="828"/>
                    <a:pt x="283" y="792"/>
                  </a:cubicBezTo>
                  <a:lnTo>
                    <a:pt x="265" y="767"/>
                  </a:lnTo>
                  <a:lnTo>
                    <a:pt x="236" y="776"/>
                  </a:lnTo>
                  <a:cubicBezTo>
                    <a:pt x="222" y="780"/>
                    <a:pt x="208" y="783"/>
                    <a:pt x="195" y="783"/>
                  </a:cubicBezTo>
                  <a:cubicBezTo>
                    <a:pt x="189" y="783"/>
                    <a:pt x="183" y="782"/>
                    <a:pt x="177" y="781"/>
                  </a:cubicBezTo>
                  <a:cubicBezTo>
                    <a:pt x="152" y="872"/>
                    <a:pt x="96" y="1082"/>
                    <a:pt x="94" y="1088"/>
                  </a:cubicBezTo>
                  <a:cubicBezTo>
                    <a:pt x="91" y="1108"/>
                    <a:pt x="103" y="1139"/>
                    <a:pt x="136" y="1118"/>
                  </a:cubicBezTo>
                  <a:cubicBezTo>
                    <a:pt x="141" y="1115"/>
                    <a:pt x="240" y="1033"/>
                    <a:pt x="240" y="1033"/>
                  </a:cubicBezTo>
                  <a:cubicBezTo>
                    <a:pt x="255" y="1021"/>
                    <a:pt x="267" y="1020"/>
                    <a:pt x="284" y="1035"/>
                  </a:cubicBezTo>
                  <a:lnTo>
                    <a:pt x="361" y="1103"/>
                  </a:lnTo>
                  <a:cubicBezTo>
                    <a:pt x="374" y="1115"/>
                    <a:pt x="395" y="1108"/>
                    <a:pt x="395" y="1089"/>
                  </a:cubicBezTo>
                  <a:lnTo>
                    <a:pt x="388" y="848"/>
                  </a:lnTo>
                  <a:cubicBezTo>
                    <a:pt x="387" y="848"/>
                    <a:pt x="386" y="848"/>
                    <a:pt x="385" y="848"/>
                  </a:cubicBezTo>
                  <a:close/>
                </a:path>
              </a:pathLst>
            </a:custGeom>
            <a:grpFill/>
            <a:ln w="3175">
              <a:noFill/>
            </a:ln>
          </p:spPr>
          <p:txBody>
            <a:bodyPr vert="horz" wrap="square" lIns="91440" tIns="45720" rIns="91440" bIns="45720" numCol="1" anchor="t" anchorCtr="0" compatLnSpc="1"/>
            <a:lstStyle/>
            <a:p>
              <a:endParaRPr lang="zh-CN" altLang="en-US">
                <a:solidFill>
                  <a:srgbClr val="C4261D"/>
                </a:solidFill>
              </a:endParaRPr>
            </a:p>
          </p:txBody>
        </p:sp>
        <p:sp>
          <p:nvSpPr>
            <p:cNvPr id="16" name="Freeform 6">
              <a:extLst>
                <a:ext uri="{FF2B5EF4-FFF2-40B4-BE49-F238E27FC236}">
                  <a16:creationId xmlns:a16="http://schemas.microsoft.com/office/drawing/2014/main" id="{1DF102B4-41F8-4FC6-A8BE-74CFEFD1CA38}"/>
                </a:ext>
              </a:extLst>
            </p:cNvPr>
            <p:cNvSpPr>
              <a:spLocks noEditPoints="1"/>
            </p:cNvSpPr>
            <p:nvPr/>
          </p:nvSpPr>
          <p:spPr bwMode="auto">
            <a:xfrm>
              <a:off x="7772329" y="-1123557"/>
              <a:ext cx="465708" cy="472063"/>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17" name="PA_组合 8">
            <a:extLst>
              <a:ext uri="{FF2B5EF4-FFF2-40B4-BE49-F238E27FC236}">
                <a16:creationId xmlns:a16="http://schemas.microsoft.com/office/drawing/2014/main" id="{92E00EF2-82E8-41FC-8E29-E25BEF5CA2BB}"/>
              </a:ext>
            </a:extLst>
          </p:cNvPr>
          <p:cNvGrpSpPr/>
          <p:nvPr>
            <p:custDataLst>
              <p:tags r:id="rId5"/>
            </p:custDataLst>
          </p:nvPr>
        </p:nvGrpSpPr>
        <p:grpSpPr>
          <a:xfrm>
            <a:off x="5847584" y="5882206"/>
            <a:ext cx="342636" cy="347492"/>
            <a:chOff x="10019977" y="-551766"/>
            <a:chExt cx="2093913" cy="2122488"/>
          </a:xfrm>
          <a:solidFill>
            <a:schemeClr val="bg1">
              <a:lumMod val="65000"/>
            </a:schemeClr>
          </a:solidFill>
        </p:grpSpPr>
        <p:sp>
          <p:nvSpPr>
            <p:cNvPr id="18" name="Freeform 6">
              <a:extLst>
                <a:ext uri="{FF2B5EF4-FFF2-40B4-BE49-F238E27FC236}">
                  <a16:creationId xmlns:a16="http://schemas.microsoft.com/office/drawing/2014/main" id="{24DFF5CA-EDD6-40BF-843E-DE4C7D7A1653}"/>
                </a:ext>
              </a:extLst>
            </p:cNvPr>
            <p:cNvSpPr>
              <a:spLocks noEditPoints="1"/>
            </p:cNvSpPr>
            <p:nvPr/>
          </p:nvSpPr>
          <p:spPr bwMode="auto">
            <a:xfrm>
              <a:off x="10019977" y="-5517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noFill/>
            </a:ln>
          </p:spPr>
          <p:txBody>
            <a:bodyPr vert="horz" wrap="square" lIns="91440" tIns="45720" rIns="91440" bIns="45720" numCol="1" anchor="t" anchorCtr="0" compatLnSpc="1"/>
            <a:lstStyle/>
            <a:p>
              <a:endParaRPr lang="zh-CN" altLang="en-US">
                <a:solidFill>
                  <a:srgbClr val="2DB6B9"/>
                </a:solidFill>
              </a:endParaRPr>
            </a:p>
          </p:txBody>
        </p:sp>
        <p:sp>
          <p:nvSpPr>
            <p:cNvPr id="19" name="Freeform 6">
              <a:extLst>
                <a:ext uri="{FF2B5EF4-FFF2-40B4-BE49-F238E27FC236}">
                  <a16:creationId xmlns:a16="http://schemas.microsoft.com/office/drawing/2014/main" id="{742D9E51-4B9A-47A8-8B89-1E66B6AABA52}"/>
                </a:ext>
              </a:extLst>
            </p:cNvPr>
            <p:cNvSpPr>
              <a:spLocks noEditPoints="1"/>
            </p:cNvSpPr>
            <p:nvPr/>
          </p:nvSpPr>
          <p:spPr bwMode="auto">
            <a:xfrm>
              <a:off x="10357957" y="-215900"/>
              <a:ext cx="1417952" cy="1401540"/>
            </a:xfrm>
            <a:custGeom>
              <a:avLst/>
              <a:gdLst>
                <a:gd name="T0" fmla="*/ 675 w 1848"/>
                <a:gd name="T1" fmla="*/ 126 h 1848"/>
                <a:gd name="T2" fmla="*/ 286 w 1848"/>
                <a:gd name="T3" fmla="*/ 287 h 1848"/>
                <a:gd name="T4" fmla="*/ 126 w 1848"/>
                <a:gd name="T5" fmla="*/ 675 h 1848"/>
                <a:gd name="T6" fmla="*/ 286 w 1848"/>
                <a:gd name="T7" fmla="*/ 1064 h 1848"/>
                <a:gd name="T8" fmla="*/ 675 w 1848"/>
                <a:gd name="T9" fmla="*/ 1225 h 1848"/>
                <a:gd name="T10" fmla="*/ 1063 w 1848"/>
                <a:gd name="T11" fmla="*/ 1064 h 1848"/>
                <a:gd name="T12" fmla="*/ 1063 w 1848"/>
                <a:gd name="T13" fmla="*/ 287 h 1848"/>
                <a:gd name="T14" fmla="*/ 675 w 1848"/>
                <a:gd name="T15" fmla="*/ 126 h 1848"/>
                <a:gd name="T16" fmla="*/ 675 w 1848"/>
                <a:gd name="T17" fmla="*/ 1350 h 1848"/>
                <a:gd name="T18" fmla="*/ 198 w 1848"/>
                <a:gd name="T19" fmla="*/ 1153 h 1848"/>
                <a:gd name="T20" fmla="*/ 0 w 1848"/>
                <a:gd name="T21" fmla="*/ 675 h 1848"/>
                <a:gd name="T22" fmla="*/ 198 w 1848"/>
                <a:gd name="T23" fmla="*/ 198 h 1848"/>
                <a:gd name="T24" fmla="*/ 675 w 1848"/>
                <a:gd name="T25" fmla="*/ 0 h 1848"/>
                <a:gd name="T26" fmla="*/ 1152 w 1848"/>
                <a:gd name="T27" fmla="*/ 198 h 1848"/>
                <a:gd name="T28" fmla="*/ 1152 w 1848"/>
                <a:gd name="T29" fmla="*/ 1153 h 1848"/>
                <a:gd name="T30" fmla="*/ 675 w 1848"/>
                <a:gd name="T31" fmla="*/ 1350 h 1848"/>
                <a:gd name="T32" fmla="*/ 1261 w 1848"/>
                <a:gd name="T33" fmla="*/ 1068 h 1848"/>
                <a:gd name="T34" fmla="*/ 1261 w 1848"/>
                <a:gd name="T35" fmla="*/ 1153 h 1848"/>
                <a:gd name="T36" fmla="*/ 1153 w 1848"/>
                <a:gd name="T37" fmla="*/ 1261 h 1848"/>
                <a:gd name="T38" fmla="*/ 1067 w 1848"/>
                <a:gd name="T39" fmla="*/ 1261 h 1848"/>
                <a:gd name="T40" fmla="*/ 1063 w 1848"/>
                <a:gd name="T41" fmla="*/ 1257 h 1848"/>
                <a:gd name="T42" fmla="*/ 1063 w 1848"/>
                <a:gd name="T43" fmla="*/ 1172 h 1848"/>
                <a:gd name="T44" fmla="*/ 1171 w 1848"/>
                <a:gd name="T45" fmla="*/ 1064 h 1848"/>
                <a:gd name="T46" fmla="*/ 1257 w 1848"/>
                <a:gd name="T47" fmla="*/ 1064 h 1848"/>
                <a:gd name="T48" fmla="*/ 1261 w 1848"/>
                <a:gd name="T49" fmla="*/ 1068 h 1848"/>
                <a:gd name="T50" fmla="*/ 1401 w 1848"/>
                <a:gd name="T51" fmla="*/ 1250 h 1848"/>
                <a:gd name="T52" fmla="*/ 1401 w 1848"/>
                <a:gd name="T53" fmla="*/ 1401 h 1848"/>
                <a:gd name="T54" fmla="*/ 1250 w 1848"/>
                <a:gd name="T55" fmla="*/ 1401 h 1848"/>
                <a:gd name="T56" fmla="*/ 1250 w 1848"/>
                <a:gd name="T57" fmla="*/ 1250 h 1848"/>
                <a:gd name="T58" fmla="*/ 1401 w 1848"/>
                <a:gd name="T59" fmla="*/ 1250 h 1848"/>
                <a:gd name="T60" fmla="*/ 1827 w 1848"/>
                <a:gd name="T61" fmla="*/ 1655 h 1848"/>
                <a:gd name="T62" fmla="*/ 1823 w 1848"/>
                <a:gd name="T63" fmla="*/ 1736 h 1848"/>
                <a:gd name="T64" fmla="*/ 1736 w 1848"/>
                <a:gd name="T65" fmla="*/ 1823 h 1848"/>
                <a:gd name="T66" fmla="*/ 1654 w 1848"/>
                <a:gd name="T67" fmla="*/ 1827 h 1848"/>
                <a:gd name="T68" fmla="*/ 1396 w 1848"/>
                <a:gd name="T69" fmla="*/ 1569 h 1848"/>
                <a:gd name="T70" fmla="*/ 1400 w 1848"/>
                <a:gd name="T71" fmla="*/ 1487 h 1848"/>
                <a:gd name="T72" fmla="*/ 1487 w 1848"/>
                <a:gd name="T73" fmla="*/ 1400 h 1848"/>
                <a:gd name="T74" fmla="*/ 1568 w 1848"/>
                <a:gd name="T75" fmla="*/ 1396 h 1848"/>
                <a:gd name="T76" fmla="*/ 1827 w 1848"/>
                <a:gd name="T77" fmla="*/ 1655 h 1848"/>
                <a:gd name="T78" fmla="*/ 675 w 1848"/>
                <a:gd name="T79" fmla="*/ 270 h 1848"/>
                <a:gd name="T80" fmla="*/ 389 w 1848"/>
                <a:gd name="T81" fmla="*/ 389 h 1848"/>
                <a:gd name="T82" fmla="*/ 270 w 1848"/>
                <a:gd name="T83" fmla="*/ 675 h 1848"/>
                <a:gd name="T84" fmla="*/ 389 w 1848"/>
                <a:gd name="T85" fmla="*/ 962 h 1848"/>
                <a:gd name="T86" fmla="*/ 675 w 1848"/>
                <a:gd name="T87" fmla="*/ 1080 h 1848"/>
                <a:gd name="T88" fmla="*/ 961 w 1848"/>
                <a:gd name="T89" fmla="*/ 962 h 1848"/>
                <a:gd name="T90" fmla="*/ 961 w 1848"/>
                <a:gd name="T91" fmla="*/ 389 h 1848"/>
                <a:gd name="T92" fmla="*/ 675 w 1848"/>
                <a:gd name="T93" fmla="*/ 270 h 1848"/>
                <a:gd name="T94" fmla="*/ 675 w 1848"/>
                <a:gd name="T95" fmla="*/ 1164 h 1848"/>
                <a:gd name="T96" fmla="*/ 329 w 1848"/>
                <a:gd name="T97" fmla="*/ 1021 h 1848"/>
                <a:gd name="T98" fmla="*/ 186 w 1848"/>
                <a:gd name="T99" fmla="*/ 675 h 1848"/>
                <a:gd name="T100" fmla="*/ 329 w 1848"/>
                <a:gd name="T101" fmla="*/ 330 h 1848"/>
                <a:gd name="T102" fmla="*/ 675 w 1848"/>
                <a:gd name="T103" fmla="*/ 187 h 1848"/>
                <a:gd name="T104" fmla="*/ 1021 w 1848"/>
                <a:gd name="T105" fmla="*/ 330 h 1848"/>
                <a:gd name="T106" fmla="*/ 1021 w 1848"/>
                <a:gd name="T107" fmla="*/ 1021 h 1848"/>
                <a:gd name="T108" fmla="*/ 675 w 1848"/>
                <a:gd name="T109" fmla="*/ 1164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8" h="1848">
                  <a:moveTo>
                    <a:pt x="675" y="126"/>
                  </a:moveTo>
                  <a:cubicBezTo>
                    <a:pt x="528" y="126"/>
                    <a:pt x="390" y="183"/>
                    <a:pt x="286" y="287"/>
                  </a:cubicBezTo>
                  <a:cubicBezTo>
                    <a:pt x="183" y="391"/>
                    <a:pt x="126" y="529"/>
                    <a:pt x="126" y="675"/>
                  </a:cubicBezTo>
                  <a:cubicBezTo>
                    <a:pt x="126" y="822"/>
                    <a:pt x="183" y="960"/>
                    <a:pt x="286" y="1064"/>
                  </a:cubicBezTo>
                  <a:cubicBezTo>
                    <a:pt x="390" y="1168"/>
                    <a:pt x="528" y="1225"/>
                    <a:pt x="675" y="1225"/>
                  </a:cubicBezTo>
                  <a:cubicBezTo>
                    <a:pt x="822" y="1225"/>
                    <a:pt x="960" y="1168"/>
                    <a:pt x="1063" y="1064"/>
                  </a:cubicBezTo>
                  <a:cubicBezTo>
                    <a:pt x="1278" y="850"/>
                    <a:pt x="1278" y="501"/>
                    <a:pt x="1063" y="287"/>
                  </a:cubicBezTo>
                  <a:cubicBezTo>
                    <a:pt x="960" y="183"/>
                    <a:pt x="822" y="126"/>
                    <a:pt x="675" y="126"/>
                  </a:cubicBezTo>
                  <a:close/>
                  <a:moveTo>
                    <a:pt x="675" y="1350"/>
                  </a:moveTo>
                  <a:cubicBezTo>
                    <a:pt x="495" y="1350"/>
                    <a:pt x="325" y="1280"/>
                    <a:pt x="198" y="1153"/>
                  </a:cubicBezTo>
                  <a:cubicBezTo>
                    <a:pt x="70" y="1025"/>
                    <a:pt x="0" y="856"/>
                    <a:pt x="0" y="675"/>
                  </a:cubicBezTo>
                  <a:cubicBezTo>
                    <a:pt x="0" y="495"/>
                    <a:pt x="70" y="326"/>
                    <a:pt x="198" y="198"/>
                  </a:cubicBezTo>
                  <a:cubicBezTo>
                    <a:pt x="325" y="71"/>
                    <a:pt x="495" y="0"/>
                    <a:pt x="675" y="0"/>
                  </a:cubicBezTo>
                  <a:cubicBezTo>
                    <a:pt x="855" y="0"/>
                    <a:pt x="1025" y="71"/>
                    <a:pt x="1152" y="198"/>
                  </a:cubicBezTo>
                  <a:cubicBezTo>
                    <a:pt x="1415" y="461"/>
                    <a:pt x="1415" y="889"/>
                    <a:pt x="1152" y="1153"/>
                  </a:cubicBezTo>
                  <a:cubicBezTo>
                    <a:pt x="1025" y="1280"/>
                    <a:pt x="855" y="1350"/>
                    <a:pt x="675" y="1350"/>
                  </a:cubicBezTo>
                  <a:close/>
                  <a:moveTo>
                    <a:pt x="1261" y="1068"/>
                  </a:moveTo>
                  <a:cubicBezTo>
                    <a:pt x="1284" y="1091"/>
                    <a:pt x="1284" y="1130"/>
                    <a:pt x="1261" y="1153"/>
                  </a:cubicBezTo>
                  <a:lnTo>
                    <a:pt x="1153" y="1261"/>
                  </a:lnTo>
                  <a:cubicBezTo>
                    <a:pt x="1129" y="1285"/>
                    <a:pt x="1091" y="1285"/>
                    <a:pt x="1067" y="1261"/>
                  </a:cubicBezTo>
                  <a:lnTo>
                    <a:pt x="1063" y="1257"/>
                  </a:lnTo>
                  <a:cubicBezTo>
                    <a:pt x="1040" y="1234"/>
                    <a:pt x="1040" y="1195"/>
                    <a:pt x="1063" y="1172"/>
                  </a:cubicBezTo>
                  <a:lnTo>
                    <a:pt x="1171" y="1064"/>
                  </a:lnTo>
                  <a:cubicBezTo>
                    <a:pt x="1195" y="1040"/>
                    <a:pt x="1233" y="1040"/>
                    <a:pt x="1257" y="1064"/>
                  </a:cubicBezTo>
                  <a:lnTo>
                    <a:pt x="1261" y="1068"/>
                  </a:lnTo>
                  <a:close/>
                  <a:moveTo>
                    <a:pt x="1401" y="1250"/>
                  </a:moveTo>
                  <a:cubicBezTo>
                    <a:pt x="1442" y="1292"/>
                    <a:pt x="1442" y="1359"/>
                    <a:pt x="1401" y="1401"/>
                  </a:cubicBezTo>
                  <a:cubicBezTo>
                    <a:pt x="1359" y="1443"/>
                    <a:pt x="1291" y="1443"/>
                    <a:pt x="1250" y="1401"/>
                  </a:cubicBezTo>
                  <a:cubicBezTo>
                    <a:pt x="1208" y="1359"/>
                    <a:pt x="1208" y="1292"/>
                    <a:pt x="1250" y="1250"/>
                  </a:cubicBezTo>
                  <a:cubicBezTo>
                    <a:pt x="1291" y="1208"/>
                    <a:pt x="1359" y="1208"/>
                    <a:pt x="1401" y="1250"/>
                  </a:cubicBezTo>
                  <a:close/>
                  <a:moveTo>
                    <a:pt x="1827" y="1655"/>
                  </a:moveTo>
                  <a:cubicBezTo>
                    <a:pt x="1848" y="1676"/>
                    <a:pt x="1846" y="1713"/>
                    <a:pt x="1823" y="1736"/>
                  </a:cubicBezTo>
                  <a:lnTo>
                    <a:pt x="1736" y="1823"/>
                  </a:lnTo>
                  <a:cubicBezTo>
                    <a:pt x="1713" y="1847"/>
                    <a:pt x="1676" y="1848"/>
                    <a:pt x="1654" y="1827"/>
                  </a:cubicBezTo>
                  <a:lnTo>
                    <a:pt x="1396" y="1569"/>
                  </a:lnTo>
                  <a:cubicBezTo>
                    <a:pt x="1375" y="1547"/>
                    <a:pt x="1376" y="1511"/>
                    <a:pt x="1400" y="1487"/>
                  </a:cubicBezTo>
                  <a:lnTo>
                    <a:pt x="1487" y="1400"/>
                  </a:lnTo>
                  <a:cubicBezTo>
                    <a:pt x="1510" y="1377"/>
                    <a:pt x="1547" y="1375"/>
                    <a:pt x="1568" y="1396"/>
                  </a:cubicBezTo>
                  <a:lnTo>
                    <a:pt x="1827" y="1655"/>
                  </a:lnTo>
                  <a:close/>
                  <a:moveTo>
                    <a:pt x="675" y="270"/>
                  </a:moveTo>
                  <a:cubicBezTo>
                    <a:pt x="567" y="270"/>
                    <a:pt x="465" y="312"/>
                    <a:pt x="389" y="389"/>
                  </a:cubicBezTo>
                  <a:cubicBezTo>
                    <a:pt x="312" y="465"/>
                    <a:pt x="270" y="567"/>
                    <a:pt x="270" y="675"/>
                  </a:cubicBezTo>
                  <a:cubicBezTo>
                    <a:pt x="270" y="783"/>
                    <a:pt x="312" y="885"/>
                    <a:pt x="389" y="962"/>
                  </a:cubicBezTo>
                  <a:cubicBezTo>
                    <a:pt x="465" y="1038"/>
                    <a:pt x="567" y="1080"/>
                    <a:pt x="675" y="1080"/>
                  </a:cubicBezTo>
                  <a:cubicBezTo>
                    <a:pt x="783" y="1080"/>
                    <a:pt x="885" y="1038"/>
                    <a:pt x="961" y="962"/>
                  </a:cubicBezTo>
                  <a:cubicBezTo>
                    <a:pt x="1119" y="804"/>
                    <a:pt x="1119" y="547"/>
                    <a:pt x="961" y="389"/>
                  </a:cubicBezTo>
                  <a:cubicBezTo>
                    <a:pt x="885" y="312"/>
                    <a:pt x="783" y="270"/>
                    <a:pt x="675" y="270"/>
                  </a:cubicBezTo>
                  <a:close/>
                  <a:moveTo>
                    <a:pt x="675" y="1164"/>
                  </a:moveTo>
                  <a:cubicBezTo>
                    <a:pt x="544" y="1164"/>
                    <a:pt x="422" y="1113"/>
                    <a:pt x="329" y="1021"/>
                  </a:cubicBezTo>
                  <a:cubicBezTo>
                    <a:pt x="237" y="929"/>
                    <a:pt x="186" y="806"/>
                    <a:pt x="186" y="675"/>
                  </a:cubicBezTo>
                  <a:cubicBezTo>
                    <a:pt x="186" y="545"/>
                    <a:pt x="237" y="422"/>
                    <a:pt x="329" y="330"/>
                  </a:cubicBezTo>
                  <a:cubicBezTo>
                    <a:pt x="422" y="237"/>
                    <a:pt x="544" y="187"/>
                    <a:pt x="675" y="187"/>
                  </a:cubicBezTo>
                  <a:cubicBezTo>
                    <a:pt x="806" y="187"/>
                    <a:pt x="928" y="237"/>
                    <a:pt x="1021" y="330"/>
                  </a:cubicBezTo>
                  <a:cubicBezTo>
                    <a:pt x="1211" y="520"/>
                    <a:pt x="1211" y="830"/>
                    <a:pt x="1021" y="1021"/>
                  </a:cubicBezTo>
                  <a:cubicBezTo>
                    <a:pt x="928" y="1113"/>
                    <a:pt x="806" y="1164"/>
                    <a:pt x="675" y="1164"/>
                  </a:cubicBezTo>
                  <a:close/>
                </a:path>
              </a:pathLst>
            </a:custGeom>
            <a:grpFill/>
            <a:ln w="3175">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20" name="PA_组合 11">
            <a:extLst>
              <a:ext uri="{FF2B5EF4-FFF2-40B4-BE49-F238E27FC236}">
                <a16:creationId xmlns:a16="http://schemas.microsoft.com/office/drawing/2014/main" id="{5830AAA5-C848-4418-A32B-82E064B708B9}"/>
              </a:ext>
            </a:extLst>
          </p:cNvPr>
          <p:cNvGrpSpPr/>
          <p:nvPr>
            <p:custDataLst>
              <p:tags r:id="rId6"/>
            </p:custDataLst>
          </p:nvPr>
        </p:nvGrpSpPr>
        <p:grpSpPr>
          <a:xfrm>
            <a:off x="6446677" y="5882206"/>
            <a:ext cx="342636" cy="347492"/>
            <a:chOff x="2317849" y="-1212230"/>
            <a:chExt cx="2093913" cy="2122488"/>
          </a:xfrm>
          <a:solidFill>
            <a:schemeClr val="bg1">
              <a:lumMod val="65000"/>
            </a:schemeClr>
          </a:solidFill>
        </p:grpSpPr>
        <p:sp>
          <p:nvSpPr>
            <p:cNvPr id="21" name="Freeform 6">
              <a:extLst>
                <a:ext uri="{FF2B5EF4-FFF2-40B4-BE49-F238E27FC236}">
                  <a16:creationId xmlns:a16="http://schemas.microsoft.com/office/drawing/2014/main" id="{6642D17A-20DF-4F83-B2D3-4333BA5A1EFC}"/>
                </a:ext>
              </a:extLst>
            </p:cNvPr>
            <p:cNvSpPr>
              <a:spLocks noEditPoints="1"/>
            </p:cNvSpPr>
            <p:nvPr/>
          </p:nvSpPr>
          <p:spPr bwMode="auto">
            <a:xfrm>
              <a:off x="2317849" y="-121223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noFill/>
            </a:ln>
          </p:spPr>
          <p:txBody>
            <a:bodyPr vert="horz" wrap="square" lIns="91440" tIns="45720" rIns="91440" bIns="45720" numCol="1" anchor="t" anchorCtr="0" compatLnSpc="1"/>
            <a:lstStyle/>
            <a:p>
              <a:endParaRPr lang="zh-CN" altLang="en-US">
                <a:solidFill>
                  <a:srgbClr val="2DB6B9"/>
                </a:solidFill>
              </a:endParaRPr>
            </a:p>
          </p:txBody>
        </p:sp>
        <p:sp>
          <p:nvSpPr>
            <p:cNvPr id="22" name="Freeform 7">
              <a:extLst>
                <a:ext uri="{FF2B5EF4-FFF2-40B4-BE49-F238E27FC236}">
                  <a16:creationId xmlns:a16="http://schemas.microsoft.com/office/drawing/2014/main" id="{F8C0D1EC-677A-4E18-AA5E-0BC9B98B9F39}"/>
                </a:ext>
              </a:extLst>
            </p:cNvPr>
            <p:cNvSpPr>
              <a:spLocks noEditPoints="1"/>
            </p:cNvSpPr>
            <p:nvPr/>
          </p:nvSpPr>
          <p:spPr bwMode="auto">
            <a:xfrm>
              <a:off x="2723116" y="-1037197"/>
              <a:ext cx="1283378" cy="1723206"/>
            </a:xfrm>
            <a:custGeom>
              <a:avLst/>
              <a:gdLst>
                <a:gd name="T0" fmla="*/ 337 w 1669"/>
                <a:gd name="T1" fmla="*/ 844 h 2273"/>
                <a:gd name="T2" fmla="*/ 513 w 1669"/>
                <a:gd name="T3" fmla="*/ 1259 h 2273"/>
                <a:gd name="T4" fmla="*/ 656 w 1669"/>
                <a:gd name="T5" fmla="*/ 1590 h 2273"/>
                <a:gd name="T6" fmla="*/ 978 w 1669"/>
                <a:gd name="T7" fmla="*/ 1600 h 2273"/>
                <a:gd name="T8" fmla="*/ 1049 w 1669"/>
                <a:gd name="T9" fmla="*/ 1467 h 2273"/>
                <a:gd name="T10" fmla="*/ 1229 w 1669"/>
                <a:gd name="T11" fmla="*/ 1135 h 2273"/>
                <a:gd name="T12" fmla="*/ 835 w 1669"/>
                <a:gd name="T13" fmla="*/ 346 h 2273"/>
                <a:gd name="T14" fmla="*/ 691 w 1669"/>
                <a:gd name="T15" fmla="*/ 1704 h 2273"/>
                <a:gd name="T16" fmla="*/ 528 w 1669"/>
                <a:gd name="T17" fmla="*/ 1515 h 2273"/>
                <a:gd name="T18" fmla="*/ 354 w 1669"/>
                <a:gd name="T19" fmla="*/ 1192 h 2273"/>
                <a:gd name="T20" fmla="*/ 835 w 1669"/>
                <a:gd name="T21" fmla="*/ 242 h 2273"/>
                <a:gd name="T22" fmla="*/ 1316 w 1669"/>
                <a:gd name="T23" fmla="*/ 1192 h 2273"/>
                <a:gd name="T24" fmla="*/ 1142 w 1669"/>
                <a:gd name="T25" fmla="*/ 1515 h 2273"/>
                <a:gd name="T26" fmla="*/ 978 w 1669"/>
                <a:gd name="T27" fmla="*/ 1704 h 2273"/>
                <a:gd name="T28" fmla="*/ 597 w 1669"/>
                <a:gd name="T29" fmla="*/ 2037 h 2273"/>
                <a:gd name="T30" fmla="*/ 1002 w 1669"/>
                <a:gd name="T31" fmla="*/ 2115 h 2273"/>
                <a:gd name="T32" fmla="*/ 1002 w 1669"/>
                <a:gd name="T33" fmla="*/ 1960 h 2273"/>
                <a:gd name="T34" fmla="*/ 645 w 1669"/>
                <a:gd name="T35" fmla="*/ 2086 h 2273"/>
                <a:gd name="T36" fmla="*/ 1033 w 1669"/>
                <a:gd name="T37" fmla="*/ 2086 h 2273"/>
                <a:gd name="T38" fmla="*/ 1081 w 1669"/>
                <a:gd name="T39" fmla="*/ 2037 h 2273"/>
                <a:gd name="T40" fmla="*/ 597 w 1669"/>
                <a:gd name="T41" fmla="*/ 1795 h 2273"/>
                <a:gd name="T42" fmla="*/ 1081 w 1669"/>
                <a:gd name="T43" fmla="*/ 2037 h 2273"/>
                <a:gd name="T44" fmla="*/ 1077 w 1669"/>
                <a:gd name="T45" fmla="*/ 949 h 2273"/>
                <a:gd name="T46" fmla="*/ 914 w 1669"/>
                <a:gd name="T47" fmla="*/ 1113 h 2273"/>
                <a:gd name="T48" fmla="*/ 756 w 1669"/>
                <a:gd name="T49" fmla="*/ 1113 h 2273"/>
                <a:gd name="T50" fmla="*/ 592 w 1669"/>
                <a:gd name="T51" fmla="*/ 949 h 2273"/>
                <a:gd name="T52" fmla="*/ 592 w 1669"/>
                <a:gd name="T53" fmla="*/ 791 h 2273"/>
                <a:gd name="T54" fmla="*/ 756 w 1669"/>
                <a:gd name="T55" fmla="*/ 628 h 2273"/>
                <a:gd name="T56" fmla="*/ 914 w 1669"/>
                <a:gd name="T57" fmla="*/ 628 h 2273"/>
                <a:gd name="T58" fmla="*/ 1077 w 1669"/>
                <a:gd name="T59" fmla="*/ 791 h 2273"/>
                <a:gd name="T60" fmla="*/ 1604 w 1669"/>
                <a:gd name="T61" fmla="*/ 768 h 2273"/>
                <a:gd name="T62" fmla="*/ 1518 w 1669"/>
                <a:gd name="T63" fmla="*/ 844 h 2273"/>
                <a:gd name="T64" fmla="*/ 1604 w 1669"/>
                <a:gd name="T65" fmla="*/ 893 h 2273"/>
                <a:gd name="T66" fmla="*/ 1604 w 1669"/>
                <a:gd name="T67" fmla="*/ 768 h 2273"/>
                <a:gd name="T68" fmla="*/ 1421 w 1669"/>
                <a:gd name="T69" fmla="*/ 336 h 2273"/>
                <a:gd name="T70" fmla="*/ 1332 w 1669"/>
                <a:gd name="T71" fmla="*/ 247 h 2273"/>
                <a:gd name="T72" fmla="*/ 1356 w 1669"/>
                <a:gd name="T73" fmla="*/ 400 h 2273"/>
                <a:gd name="T74" fmla="*/ 895 w 1669"/>
                <a:gd name="T75" fmla="*/ 161 h 2273"/>
                <a:gd name="T76" fmla="*/ 833 w 1669"/>
                <a:gd name="T77" fmla="*/ 0 h 2273"/>
                <a:gd name="T78" fmla="*/ 771 w 1669"/>
                <a:gd name="T79" fmla="*/ 161 h 2273"/>
                <a:gd name="T80" fmla="*/ 307 w 1669"/>
                <a:gd name="T81" fmla="*/ 408 h 2273"/>
                <a:gd name="T82" fmla="*/ 334 w 1669"/>
                <a:gd name="T83" fmla="*/ 258 h 2273"/>
                <a:gd name="T84" fmla="*/ 245 w 1669"/>
                <a:gd name="T85" fmla="*/ 346 h 2273"/>
                <a:gd name="T86" fmla="*/ 149 w 1669"/>
                <a:gd name="T87" fmla="*/ 844 h 2273"/>
                <a:gd name="T88" fmla="*/ 65 w 1669"/>
                <a:gd name="T89" fmla="*/ 768 h 2273"/>
                <a:gd name="T90" fmla="*/ 65 w 1669"/>
                <a:gd name="T91" fmla="*/ 893 h 2273"/>
                <a:gd name="T92" fmla="*/ 149 w 1669"/>
                <a:gd name="T93" fmla="*/ 844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9" h="2273">
                  <a:moveTo>
                    <a:pt x="835" y="346"/>
                  </a:moveTo>
                  <a:cubicBezTo>
                    <a:pt x="560" y="346"/>
                    <a:pt x="337" y="569"/>
                    <a:pt x="337" y="844"/>
                  </a:cubicBezTo>
                  <a:cubicBezTo>
                    <a:pt x="337" y="975"/>
                    <a:pt x="440" y="1133"/>
                    <a:pt x="441" y="1135"/>
                  </a:cubicBezTo>
                  <a:cubicBezTo>
                    <a:pt x="463" y="1168"/>
                    <a:pt x="495" y="1222"/>
                    <a:pt x="513" y="1259"/>
                  </a:cubicBezTo>
                  <a:lnTo>
                    <a:pt x="620" y="1467"/>
                  </a:lnTo>
                  <a:cubicBezTo>
                    <a:pt x="641" y="1507"/>
                    <a:pt x="656" y="1560"/>
                    <a:pt x="656" y="1590"/>
                  </a:cubicBezTo>
                  <a:cubicBezTo>
                    <a:pt x="657" y="1591"/>
                    <a:pt x="669" y="1600"/>
                    <a:pt x="691" y="1600"/>
                  </a:cubicBezTo>
                  <a:lnTo>
                    <a:pt x="978" y="1600"/>
                  </a:lnTo>
                  <a:cubicBezTo>
                    <a:pt x="1000" y="1600"/>
                    <a:pt x="1012" y="1591"/>
                    <a:pt x="1014" y="1588"/>
                  </a:cubicBezTo>
                  <a:cubicBezTo>
                    <a:pt x="1014" y="1560"/>
                    <a:pt x="1029" y="1507"/>
                    <a:pt x="1049" y="1467"/>
                  </a:cubicBezTo>
                  <a:lnTo>
                    <a:pt x="1157" y="1258"/>
                  </a:lnTo>
                  <a:cubicBezTo>
                    <a:pt x="1175" y="1223"/>
                    <a:pt x="1207" y="1168"/>
                    <a:pt x="1229" y="1135"/>
                  </a:cubicBezTo>
                  <a:cubicBezTo>
                    <a:pt x="1264" y="1080"/>
                    <a:pt x="1333" y="948"/>
                    <a:pt x="1333" y="844"/>
                  </a:cubicBezTo>
                  <a:cubicBezTo>
                    <a:pt x="1333" y="569"/>
                    <a:pt x="1109" y="346"/>
                    <a:pt x="835" y="346"/>
                  </a:cubicBezTo>
                  <a:close/>
                  <a:moveTo>
                    <a:pt x="978" y="1704"/>
                  </a:moveTo>
                  <a:lnTo>
                    <a:pt x="691" y="1704"/>
                  </a:lnTo>
                  <a:cubicBezTo>
                    <a:pt x="613" y="1704"/>
                    <a:pt x="552" y="1654"/>
                    <a:pt x="552" y="1590"/>
                  </a:cubicBezTo>
                  <a:cubicBezTo>
                    <a:pt x="552" y="1581"/>
                    <a:pt x="543" y="1546"/>
                    <a:pt x="528" y="1515"/>
                  </a:cubicBezTo>
                  <a:lnTo>
                    <a:pt x="420" y="1306"/>
                  </a:lnTo>
                  <a:cubicBezTo>
                    <a:pt x="404" y="1273"/>
                    <a:pt x="374" y="1222"/>
                    <a:pt x="354" y="1192"/>
                  </a:cubicBezTo>
                  <a:cubicBezTo>
                    <a:pt x="342" y="1173"/>
                    <a:pt x="233" y="1003"/>
                    <a:pt x="233" y="844"/>
                  </a:cubicBezTo>
                  <a:cubicBezTo>
                    <a:pt x="233" y="512"/>
                    <a:pt x="503" y="242"/>
                    <a:pt x="835" y="242"/>
                  </a:cubicBezTo>
                  <a:cubicBezTo>
                    <a:pt x="1167" y="242"/>
                    <a:pt x="1437" y="512"/>
                    <a:pt x="1437" y="844"/>
                  </a:cubicBezTo>
                  <a:cubicBezTo>
                    <a:pt x="1437" y="1003"/>
                    <a:pt x="1328" y="1173"/>
                    <a:pt x="1316" y="1192"/>
                  </a:cubicBezTo>
                  <a:cubicBezTo>
                    <a:pt x="1296" y="1222"/>
                    <a:pt x="1266" y="1274"/>
                    <a:pt x="1249" y="1306"/>
                  </a:cubicBezTo>
                  <a:lnTo>
                    <a:pt x="1142" y="1515"/>
                  </a:lnTo>
                  <a:cubicBezTo>
                    <a:pt x="1126" y="1546"/>
                    <a:pt x="1118" y="1581"/>
                    <a:pt x="1118" y="1590"/>
                  </a:cubicBezTo>
                  <a:cubicBezTo>
                    <a:pt x="1118" y="1654"/>
                    <a:pt x="1056" y="1704"/>
                    <a:pt x="978" y="1704"/>
                  </a:cubicBezTo>
                  <a:close/>
                  <a:moveTo>
                    <a:pt x="676" y="1960"/>
                  </a:moveTo>
                  <a:cubicBezTo>
                    <a:pt x="632" y="1960"/>
                    <a:pt x="597" y="1995"/>
                    <a:pt x="597" y="2037"/>
                  </a:cubicBezTo>
                  <a:cubicBezTo>
                    <a:pt x="597" y="2080"/>
                    <a:pt x="632" y="2115"/>
                    <a:pt x="676" y="2115"/>
                  </a:cubicBezTo>
                  <a:lnTo>
                    <a:pt x="1002" y="2115"/>
                  </a:lnTo>
                  <a:cubicBezTo>
                    <a:pt x="1046" y="2115"/>
                    <a:pt x="1081" y="2080"/>
                    <a:pt x="1081" y="2037"/>
                  </a:cubicBezTo>
                  <a:cubicBezTo>
                    <a:pt x="1081" y="1995"/>
                    <a:pt x="1046" y="1960"/>
                    <a:pt x="1002" y="1960"/>
                  </a:cubicBezTo>
                  <a:lnTo>
                    <a:pt x="676" y="1960"/>
                  </a:lnTo>
                  <a:close/>
                  <a:moveTo>
                    <a:pt x="645" y="2086"/>
                  </a:moveTo>
                  <a:cubicBezTo>
                    <a:pt x="649" y="2190"/>
                    <a:pt x="734" y="2273"/>
                    <a:pt x="839" y="2273"/>
                  </a:cubicBezTo>
                  <a:cubicBezTo>
                    <a:pt x="944" y="2273"/>
                    <a:pt x="1029" y="2190"/>
                    <a:pt x="1033" y="2086"/>
                  </a:cubicBezTo>
                  <a:lnTo>
                    <a:pt x="645" y="2086"/>
                  </a:lnTo>
                  <a:close/>
                  <a:moveTo>
                    <a:pt x="1081" y="2037"/>
                  </a:moveTo>
                  <a:lnTo>
                    <a:pt x="597" y="2037"/>
                  </a:lnTo>
                  <a:lnTo>
                    <a:pt x="597" y="1795"/>
                  </a:lnTo>
                  <a:lnTo>
                    <a:pt x="1081" y="1795"/>
                  </a:lnTo>
                  <a:lnTo>
                    <a:pt x="1081" y="2037"/>
                  </a:lnTo>
                  <a:close/>
                  <a:moveTo>
                    <a:pt x="1157" y="870"/>
                  </a:moveTo>
                  <a:cubicBezTo>
                    <a:pt x="1157" y="914"/>
                    <a:pt x="1121" y="949"/>
                    <a:pt x="1077" y="949"/>
                  </a:cubicBezTo>
                  <a:lnTo>
                    <a:pt x="914" y="949"/>
                  </a:lnTo>
                  <a:lnTo>
                    <a:pt x="914" y="1113"/>
                  </a:lnTo>
                  <a:cubicBezTo>
                    <a:pt x="914" y="1156"/>
                    <a:pt x="878" y="1192"/>
                    <a:pt x="835" y="1192"/>
                  </a:cubicBezTo>
                  <a:cubicBezTo>
                    <a:pt x="791" y="1192"/>
                    <a:pt x="756" y="1156"/>
                    <a:pt x="756" y="1113"/>
                  </a:cubicBezTo>
                  <a:lnTo>
                    <a:pt x="756" y="949"/>
                  </a:lnTo>
                  <a:lnTo>
                    <a:pt x="592" y="949"/>
                  </a:lnTo>
                  <a:cubicBezTo>
                    <a:pt x="549" y="949"/>
                    <a:pt x="513" y="914"/>
                    <a:pt x="513" y="870"/>
                  </a:cubicBezTo>
                  <a:cubicBezTo>
                    <a:pt x="513" y="827"/>
                    <a:pt x="549" y="791"/>
                    <a:pt x="592" y="791"/>
                  </a:cubicBezTo>
                  <a:lnTo>
                    <a:pt x="756" y="791"/>
                  </a:lnTo>
                  <a:lnTo>
                    <a:pt x="756" y="628"/>
                  </a:lnTo>
                  <a:cubicBezTo>
                    <a:pt x="756" y="584"/>
                    <a:pt x="791" y="548"/>
                    <a:pt x="835" y="548"/>
                  </a:cubicBezTo>
                  <a:cubicBezTo>
                    <a:pt x="878" y="548"/>
                    <a:pt x="914" y="584"/>
                    <a:pt x="914" y="628"/>
                  </a:cubicBezTo>
                  <a:lnTo>
                    <a:pt x="914" y="791"/>
                  </a:lnTo>
                  <a:lnTo>
                    <a:pt x="1077" y="791"/>
                  </a:lnTo>
                  <a:cubicBezTo>
                    <a:pt x="1121" y="791"/>
                    <a:pt x="1157" y="827"/>
                    <a:pt x="1157" y="870"/>
                  </a:cubicBezTo>
                  <a:close/>
                  <a:moveTo>
                    <a:pt x="1604" y="768"/>
                  </a:moveTo>
                  <a:lnTo>
                    <a:pt x="1514" y="768"/>
                  </a:lnTo>
                  <a:cubicBezTo>
                    <a:pt x="1517" y="793"/>
                    <a:pt x="1518" y="818"/>
                    <a:pt x="1518" y="844"/>
                  </a:cubicBezTo>
                  <a:cubicBezTo>
                    <a:pt x="1518" y="860"/>
                    <a:pt x="1517" y="877"/>
                    <a:pt x="1515" y="893"/>
                  </a:cubicBezTo>
                  <a:lnTo>
                    <a:pt x="1604" y="893"/>
                  </a:lnTo>
                  <a:cubicBezTo>
                    <a:pt x="1640" y="893"/>
                    <a:pt x="1669" y="865"/>
                    <a:pt x="1669" y="831"/>
                  </a:cubicBezTo>
                  <a:cubicBezTo>
                    <a:pt x="1669" y="796"/>
                    <a:pt x="1640" y="768"/>
                    <a:pt x="1604" y="768"/>
                  </a:cubicBezTo>
                  <a:close/>
                  <a:moveTo>
                    <a:pt x="1356" y="400"/>
                  </a:moveTo>
                  <a:lnTo>
                    <a:pt x="1421" y="336"/>
                  </a:lnTo>
                  <a:cubicBezTo>
                    <a:pt x="1446" y="310"/>
                    <a:pt x="1447" y="270"/>
                    <a:pt x="1423" y="245"/>
                  </a:cubicBezTo>
                  <a:cubicBezTo>
                    <a:pt x="1398" y="221"/>
                    <a:pt x="1358" y="222"/>
                    <a:pt x="1332" y="247"/>
                  </a:cubicBezTo>
                  <a:lnTo>
                    <a:pt x="1267" y="313"/>
                  </a:lnTo>
                  <a:cubicBezTo>
                    <a:pt x="1299" y="339"/>
                    <a:pt x="1329" y="368"/>
                    <a:pt x="1356" y="400"/>
                  </a:cubicBezTo>
                  <a:close/>
                  <a:moveTo>
                    <a:pt x="833" y="158"/>
                  </a:moveTo>
                  <a:cubicBezTo>
                    <a:pt x="854" y="158"/>
                    <a:pt x="875" y="160"/>
                    <a:pt x="895" y="161"/>
                  </a:cubicBezTo>
                  <a:lnTo>
                    <a:pt x="895" y="65"/>
                  </a:lnTo>
                  <a:cubicBezTo>
                    <a:pt x="895" y="29"/>
                    <a:pt x="867" y="0"/>
                    <a:pt x="833" y="0"/>
                  </a:cubicBezTo>
                  <a:cubicBezTo>
                    <a:pt x="799" y="0"/>
                    <a:pt x="771" y="29"/>
                    <a:pt x="771" y="65"/>
                  </a:cubicBezTo>
                  <a:lnTo>
                    <a:pt x="771" y="161"/>
                  </a:lnTo>
                  <a:cubicBezTo>
                    <a:pt x="791" y="160"/>
                    <a:pt x="812" y="158"/>
                    <a:pt x="833" y="158"/>
                  </a:cubicBezTo>
                  <a:close/>
                  <a:moveTo>
                    <a:pt x="307" y="408"/>
                  </a:moveTo>
                  <a:cubicBezTo>
                    <a:pt x="333" y="375"/>
                    <a:pt x="363" y="346"/>
                    <a:pt x="395" y="319"/>
                  </a:cubicBezTo>
                  <a:lnTo>
                    <a:pt x="334" y="258"/>
                  </a:lnTo>
                  <a:cubicBezTo>
                    <a:pt x="308" y="233"/>
                    <a:pt x="268" y="232"/>
                    <a:pt x="244" y="256"/>
                  </a:cubicBezTo>
                  <a:cubicBezTo>
                    <a:pt x="219" y="281"/>
                    <a:pt x="220" y="321"/>
                    <a:pt x="245" y="346"/>
                  </a:cubicBezTo>
                  <a:lnTo>
                    <a:pt x="307" y="408"/>
                  </a:lnTo>
                  <a:close/>
                  <a:moveTo>
                    <a:pt x="149" y="844"/>
                  </a:moveTo>
                  <a:cubicBezTo>
                    <a:pt x="149" y="818"/>
                    <a:pt x="151" y="793"/>
                    <a:pt x="154" y="768"/>
                  </a:cubicBezTo>
                  <a:lnTo>
                    <a:pt x="65" y="768"/>
                  </a:lnTo>
                  <a:cubicBezTo>
                    <a:pt x="29" y="768"/>
                    <a:pt x="0" y="796"/>
                    <a:pt x="0" y="831"/>
                  </a:cubicBezTo>
                  <a:cubicBezTo>
                    <a:pt x="0" y="865"/>
                    <a:pt x="29" y="893"/>
                    <a:pt x="65" y="893"/>
                  </a:cubicBezTo>
                  <a:lnTo>
                    <a:pt x="152" y="893"/>
                  </a:lnTo>
                  <a:cubicBezTo>
                    <a:pt x="151" y="877"/>
                    <a:pt x="149" y="860"/>
                    <a:pt x="149" y="844"/>
                  </a:cubicBezTo>
                  <a:close/>
                </a:path>
              </a:pathLst>
            </a:custGeom>
            <a:grpFill/>
            <a:ln w="3175">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23" name="PA_组合 14">
            <a:extLst>
              <a:ext uri="{FF2B5EF4-FFF2-40B4-BE49-F238E27FC236}">
                <a16:creationId xmlns:a16="http://schemas.microsoft.com/office/drawing/2014/main" id="{224A5C1B-5A77-402F-86F5-A4B38690A1DC}"/>
              </a:ext>
            </a:extLst>
          </p:cNvPr>
          <p:cNvGrpSpPr/>
          <p:nvPr>
            <p:custDataLst>
              <p:tags r:id="rId7"/>
            </p:custDataLst>
          </p:nvPr>
        </p:nvGrpSpPr>
        <p:grpSpPr>
          <a:xfrm>
            <a:off x="7067685" y="5882206"/>
            <a:ext cx="342636" cy="347492"/>
            <a:chOff x="4910385" y="-2248866"/>
            <a:chExt cx="2093913" cy="2122488"/>
          </a:xfrm>
          <a:solidFill>
            <a:schemeClr val="bg1">
              <a:lumMod val="65000"/>
            </a:schemeClr>
          </a:solidFill>
        </p:grpSpPr>
        <p:sp>
          <p:nvSpPr>
            <p:cNvPr id="24" name="Freeform 6">
              <a:extLst>
                <a:ext uri="{FF2B5EF4-FFF2-40B4-BE49-F238E27FC236}">
                  <a16:creationId xmlns:a16="http://schemas.microsoft.com/office/drawing/2014/main" id="{7ACA1774-1037-4078-8FB3-9541BA6EE790}"/>
                </a:ext>
              </a:extLst>
            </p:cNvPr>
            <p:cNvSpPr>
              <a:spLocks noEditPoints="1"/>
            </p:cNvSpPr>
            <p:nvPr/>
          </p:nvSpPr>
          <p:spPr bwMode="auto">
            <a:xfrm>
              <a:off x="4910385" y="-22488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noFill/>
            </a:ln>
          </p:spPr>
          <p:txBody>
            <a:bodyPr vert="horz" wrap="square" lIns="91440" tIns="45720" rIns="91440" bIns="45720" numCol="1" anchor="t" anchorCtr="0" compatLnSpc="1"/>
            <a:lstStyle/>
            <a:p>
              <a:endParaRPr lang="zh-CN" altLang="en-US">
                <a:solidFill>
                  <a:srgbClr val="2DB6B9"/>
                </a:solidFill>
              </a:endParaRPr>
            </a:p>
          </p:txBody>
        </p:sp>
        <p:sp>
          <p:nvSpPr>
            <p:cNvPr id="25" name="Freeform 5">
              <a:extLst>
                <a:ext uri="{FF2B5EF4-FFF2-40B4-BE49-F238E27FC236}">
                  <a16:creationId xmlns:a16="http://schemas.microsoft.com/office/drawing/2014/main" id="{1D7FCD4B-ECA4-4907-8309-EFCFBE0F4FD1}"/>
                </a:ext>
              </a:extLst>
            </p:cNvPr>
            <p:cNvSpPr>
              <a:spLocks noEditPoints="1"/>
            </p:cNvSpPr>
            <p:nvPr/>
          </p:nvSpPr>
          <p:spPr bwMode="auto">
            <a:xfrm>
              <a:off x="5341463" y="-1826020"/>
              <a:ext cx="1381847" cy="1227579"/>
            </a:xfrm>
            <a:custGeom>
              <a:avLst/>
              <a:gdLst>
                <a:gd name="T0" fmla="*/ 746 w 1802"/>
                <a:gd name="T1" fmla="*/ 524 h 1618"/>
                <a:gd name="T2" fmla="*/ 223 w 1802"/>
                <a:gd name="T3" fmla="*/ 599 h 1618"/>
                <a:gd name="T4" fmla="*/ 223 w 1802"/>
                <a:gd name="T5" fmla="*/ 383 h 1618"/>
                <a:gd name="T6" fmla="*/ 1059 w 1802"/>
                <a:gd name="T7" fmla="*/ 458 h 1618"/>
                <a:gd name="T8" fmla="*/ 223 w 1802"/>
                <a:gd name="T9" fmla="*/ 383 h 1618"/>
                <a:gd name="T10" fmla="*/ 1059 w 1802"/>
                <a:gd name="T11" fmla="*/ 241 h 1618"/>
                <a:gd name="T12" fmla="*/ 223 w 1802"/>
                <a:gd name="T13" fmla="*/ 317 h 1618"/>
                <a:gd name="T14" fmla="*/ 0 w 1802"/>
                <a:gd name="T15" fmla="*/ 1182 h 1618"/>
                <a:gd name="T16" fmla="*/ 202 w 1802"/>
                <a:gd name="T17" fmla="*/ 1455 h 1618"/>
                <a:gd name="T18" fmla="*/ 1283 w 1802"/>
                <a:gd name="T19" fmla="*/ 1548 h 1618"/>
                <a:gd name="T20" fmla="*/ 1198 w 1802"/>
                <a:gd name="T21" fmla="*/ 1219 h 1618"/>
                <a:gd name="T22" fmla="*/ 382 w 1802"/>
                <a:gd name="T23" fmla="*/ 1228 h 1618"/>
                <a:gd name="T24" fmla="*/ 298 w 1802"/>
                <a:gd name="T25" fmla="*/ 1320 h 1618"/>
                <a:gd name="T26" fmla="*/ 84 w 1802"/>
                <a:gd name="T27" fmla="*/ 1164 h 1618"/>
                <a:gd name="T28" fmla="*/ 1198 w 1802"/>
                <a:gd name="T29" fmla="*/ 85 h 1618"/>
                <a:gd name="T30" fmla="*/ 1283 w 1802"/>
                <a:gd name="T31" fmla="*/ 840 h 1618"/>
                <a:gd name="T32" fmla="*/ 0 w 1802"/>
                <a:gd name="T33" fmla="*/ 0 h 1618"/>
                <a:gd name="T34" fmla="*/ 302 w 1802"/>
                <a:gd name="T35" fmla="*/ 1398 h 1618"/>
                <a:gd name="T36" fmla="*/ 972 w 1802"/>
                <a:gd name="T37" fmla="*/ 1492 h 1618"/>
                <a:gd name="T38" fmla="*/ 302 w 1802"/>
                <a:gd name="T39" fmla="*/ 1398 h 1618"/>
                <a:gd name="T40" fmla="*/ 1442 w 1802"/>
                <a:gd name="T41" fmla="*/ 1062 h 1618"/>
                <a:gd name="T42" fmla="*/ 993 w 1802"/>
                <a:gd name="T43" fmla="*/ 851 h 1618"/>
                <a:gd name="T44" fmla="*/ 1783 w 1802"/>
                <a:gd name="T45" fmla="*/ 1547 h 1618"/>
                <a:gd name="T46" fmla="*/ 1604 w 1802"/>
                <a:gd name="T47" fmla="*/ 1057 h 1618"/>
                <a:gd name="T48" fmla="*/ 1387 w 1802"/>
                <a:gd name="T49" fmla="*/ 940 h 1618"/>
                <a:gd name="T50" fmla="*/ 1393 w 1802"/>
                <a:gd name="T51" fmla="*/ 863 h 1618"/>
                <a:gd name="T52" fmla="*/ 1333 w 1802"/>
                <a:gd name="T53" fmla="*/ 914 h 1618"/>
                <a:gd name="T54" fmla="*/ 1360 w 1802"/>
                <a:gd name="T55" fmla="*/ 951 h 1618"/>
                <a:gd name="T56" fmla="*/ 1549 w 1802"/>
                <a:gd name="T57" fmla="*/ 1082 h 1618"/>
                <a:gd name="T58" fmla="*/ 1681 w 1802"/>
                <a:gd name="T59" fmla="*/ 1321 h 1618"/>
                <a:gd name="T60" fmla="*/ 1572 w 1802"/>
                <a:gd name="T61" fmla="*/ 1171 h 1618"/>
                <a:gd name="T62" fmla="*/ 1270 w 1802"/>
                <a:gd name="T63" fmla="*/ 1253 h 1618"/>
                <a:gd name="T64" fmla="*/ 1696 w 1802"/>
                <a:gd name="T65" fmla="*/ 1610 h 1618"/>
                <a:gd name="T66" fmla="*/ 1069 w 1802"/>
                <a:gd name="T67" fmla="*/ 618 h 1618"/>
                <a:gd name="T68" fmla="*/ 823 w 1802"/>
                <a:gd name="T69" fmla="*/ 496 h 1618"/>
                <a:gd name="T70" fmla="*/ 1007 w 1802"/>
                <a:gd name="T71" fmla="*/ 661 h 1618"/>
                <a:gd name="T72" fmla="*/ 941 w 1802"/>
                <a:gd name="T73" fmla="*/ 716 h 1618"/>
                <a:gd name="T74" fmla="*/ 810 w 1802"/>
                <a:gd name="T75" fmla="*/ 507 h 1618"/>
                <a:gd name="T76" fmla="*/ 889 w 1802"/>
                <a:gd name="T77" fmla="*/ 770 h 1618"/>
                <a:gd name="T78" fmla="*/ 1111 w 1802"/>
                <a:gd name="T79" fmla="*/ 712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2" h="1618">
                  <a:moveTo>
                    <a:pt x="223" y="524"/>
                  </a:moveTo>
                  <a:lnTo>
                    <a:pt x="746" y="524"/>
                  </a:lnTo>
                  <a:lnTo>
                    <a:pt x="746" y="599"/>
                  </a:lnTo>
                  <a:lnTo>
                    <a:pt x="223" y="599"/>
                  </a:lnTo>
                  <a:lnTo>
                    <a:pt x="223" y="524"/>
                  </a:lnTo>
                  <a:close/>
                  <a:moveTo>
                    <a:pt x="223" y="383"/>
                  </a:moveTo>
                  <a:lnTo>
                    <a:pt x="1059" y="383"/>
                  </a:lnTo>
                  <a:lnTo>
                    <a:pt x="1059" y="458"/>
                  </a:lnTo>
                  <a:lnTo>
                    <a:pt x="223" y="458"/>
                  </a:lnTo>
                  <a:lnTo>
                    <a:pt x="223" y="383"/>
                  </a:lnTo>
                  <a:close/>
                  <a:moveTo>
                    <a:pt x="223" y="241"/>
                  </a:moveTo>
                  <a:lnTo>
                    <a:pt x="1059" y="241"/>
                  </a:lnTo>
                  <a:lnTo>
                    <a:pt x="1059" y="317"/>
                  </a:lnTo>
                  <a:lnTo>
                    <a:pt x="223" y="317"/>
                  </a:lnTo>
                  <a:lnTo>
                    <a:pt x="223" y="241"/>
                  </a:lnTo>
                  <a:close/>
                  <a:moveTo>
                    <a:pt x="0" y="1182"/>
                  </a:moveTo>
                  <a:cubicBezTo>
                    <a:pt x="0" y="1254"/>
                    <a:pt x="9" y="1311"/>
                    <a:pt x="54" y="1369"/>
                  </a:cubicBezTo>
                  <a:cubicBezTo>
                    <a:pt x="92" y="1419"/>
                    <a:pt x="140" y="1446"/>
                    <a:pt x="202" y="1455"/>
                  </a:cubicBezTo>
                  <a:lnTo>
                    <a:pt x="1206" y="1612"/>
                  </a:lnTo>
                  <a:cubicBezTo>
                    <a:pt x="1248" y="1618"/>
                    <a:pt x="1283" y="1590"/>
                    <a:pt x="1283" y="1548"/>
                  </a:cubicBezTo>
                  <a:lnTo>
                    <a:pt x="1283" y="1335"/>
                  </a:lnTo>
                  <a:cubicBezTo>
                    <a:pt x="1254" y="1299"/>
                    <a:pt x="1226" y="1259"/>
                    <a:pt x="1198" y="1219"/>
                  </a:cubicBezTo>
                  <a:lnTo>
                    <a:pt x="1198" y="1490"/>
                  </a:lnTo>
                  <a:lnTo>
                    <a:pt x="382" y="1228"/>
                  </a:lnTo>
                  <a:cubicBezTo>
                    <a:pt x="372" y="1225"/>
                    <a:pt x="361" y="1229"/>
                    <a:pt x="356" y="1239"/>
                  </a:cubicBezTo>
                  <a:cubicBezTo>
                    <a:pt x="339" y="1273"/>
                    <a:pt x="319" y="1304"/>
                    <a:pt x="298" y="1320"/>
                  </a:cubicBezTo>
                  <a:cubicBezTo>
                    <a:pt x="239" y="1366"/>
                    <a:pt x="166" y="1357"/>
                    <a:pt x="121" y="1299"/>
                  </a:cubicBezTo>
                  <a:cubicBezTo>
                    <a:pt x="88" y="1256"/>
                    <a:pt x="84" y="1215"/>
                    <a:pt x="84" y="1164"/>
                  </a:cubicBezTo>
                  <a:lnTo>
                    <a:pt x="84" y="85"/>
                  </a:lnTo>
                  <a:lnTo>
                    <a:pt x="1198" y="85"/>
                  </a:lnTo>
                  <a:lnTo>
                    <a:pt x="1198" y="751"/>
                  </a:lnTo>
                  <a:lnTo>
                    <a:pt x="1283" y="840"/>
                  </a:lnTo>
                  <a:lnTo>
                    <a:pt x="1283" y="0"/>
                  </a:lnTo>
                  <a:lnTo>
                    <a:pt x="0" y="0"/>
                  </a:lnTo>
                  <a:lnTo>
                    <a:pt x="0" y="1182"/>
                  </a:lnTo>
                  <a:close/>
                  <a:moveTo>
                    <a:pt x="302" y="1398"/>
                  </a:moveTo>
                  <a:lnTo>
                    <a:pt x="970" y="1503"/>
                  </a:lnTo>
                  <a:cubicBezTo>
                    <a:pt x="977" y="1504"/>
                    <a:pt x="980" y="1494"/>
                    <a:pt x="972" y="1492"/>
                  </a:cubicBezTo>
                  <a:lnTo>
                    <a:pt x="390" y="1305"/>
                  </a:lnTo>
                  <a:cubicBezTo>
                    <a:pt x="364" y="1349"/>
                    <a:pt x="344" y="1371"/>
                    <a:pt x="302" y="1398"/>
                  </a:cubicBezTo>
                  <a:close/>
                  <a:moveTo>
                    <a:pt x="1131" y="735"/>
                  </a:moveTo>
                  <a:lnTo>
                    <a:pt x="1442" y="1062"/>
                  </a:lnTo>
                  <a:lnTo>
                    <a:pt x="1264" y="1213"/>
                  </a:lnTo>
                  <a:lnTo>
                    <a:pt x="993" y="851"/>
                  </a:lnTo>
                  <a:lnTo>
                    <a:pt x="1131" y="735"/>
                  </a:lnTo>
                  <a:close/>
                  <a:moveTo>
                    <a:pt x="1783" y="1547"/>
                  </a:moveTo>
                  <a:cubicBezTo>
                    <a:pt x="1788" y="1530"/>
                    <a:pt x="1791" y="1511"/>
                    <a:pt x="1793" y="1489"/>
                  </a:cubicBezTo>
                  <a:cubicBezTo>
                    <a:pt x="1802" y="1343"/>
                    <a:pt x="1781" y="1146"/>
                    <a:pt x="1604" y="1057"/>
                  </a:cubicBezTo>
                  <a:cubicBezTo>
                    <a:pt x="1550" y="1030"/>
                    <a:pt x="1446" y="989"/>
                    <a:pt x="1408" y="959"/>
                  </a:cubicBezTo>
                  <a:cubicBezTo>
                    <a:pt x="1399" y="952"/>
                    <a:pt x="1392" y="946"/>
                    <a:pt x="1387" y="940"/>
                  </a:cubicBezTo>
                  <a:cubicBezTo>
                    <a:pt x="1392" y="939"/>
                    <a:pt x="1397" y="937"/>
                    <a:pt x="1401" y="933"/>
                  </a:cubicBezTo>
                  <a:cubicBezTo>
                    <a:pt x="1418" y="919"/>
                    <a:pt x="1414" y="888"/>
                    <a:pt x="1393" y="863"/>
                  </a:cubicBezTo>
                  <a:cubicBezTo>
                    <a:pt x="1373" y="838"/>
                    <a:pt x="1342" y="830"/>
                    <a:pt x="1325" y="844"/>
                  </a:cubicBezTo>
                  <a:cubicBezTo>
                    <a:pt x="1309" y="858"/>
                    <a:pt x="1312" y="890"/>
                    <a:pt x="1333" y="914"/>
                  </a:cubicBezTo>
                  <a:cubicBezTo>
                    <a:pt x="1338" y="920"/>
                    <a:pt x="1343" y="925"/>
                    <a:pt x="1349" y="929"/>
                  </a:cubicBezTo>
                  <a:cubicBezTo>
                    <a:pt x="1351" y="937"/>
                    <a:pt x="1355" y="944"/>
                    <a:pt x="1360" y="951"/>
                  </a:cubicBezTo>
                  <a:cubicBezTo>
                    <a:pt x="1367" y="963"/>
                    <a:pt x="1379" y="975"/>
                    <a:pt x="1394" y="986"/>
                  </a:cubicBezTo>
                  <a:cubicBezTo>
                    <a:pt x="1436" y="1019"/>
                    <a:pt x="1494" y="1051"/>
                    <a:pt x="1549" y="1082"/>
                  </a:cubicBezTo>
                  <a:cubicBezTo>
                    <a:pt x="1666" y="1148"/>
                    <a:pt x="1695" y="1231"/>
                    <a:pt x="1700" y="1321"/>
                  </a:cubicBezTo>
                  <a:cubicBezTo>
                    <a:pt x="1701" y="1334"/>
                    <a:pt x="1694" y="1341"/>
                    <a:pt x="1681" y="1321"/>
                  </a:cubicBezTo>
                  <a:cubicBezTo>
                    <a:pt x="1677" y="1316"/>
                    <a:pt x="1673" y="1310"/>
                    <a:pt x="1670" y="1305"/>
                  </a:cubicBezTo>
                  <a:cubicBezTo>
                    <a:pt x="1643" y="1261"/>
                    <a:pt x="1610" y="1216"/>
                    <a:pt x="1572" y="1171"/>
                  </a:cubicBezTo>
                  <a:cubicBezTo>
                    <a:pt x="1542" y="1136"/>
                    <a:pt x="1512" y="1104"/>
                    <a:pt x="1481" y="1075"/>
                  </a:cubicBezTo>
                  <a:lnTo>
                    <a:pt x="1270" y="1253"/>
                  </a:lnTo>
                  <a:cubicBezTo>
                    <a:pt x="1293" y="1288"/>
                    <a:pt x="1320" y="1324"/>
                    <a:pt x="1350" y="1359"/>
                  </a:cubicBezTo>
                  <a:cubicBezTo>
                    <a:pt x="1476" y="1508"/>
                    <a:pt x="1615" y="1606"/>
                    <a:pt x="1696" y="1610"/>
                  </a:cubicBezTo>
                  <a:cubicBezTo>
                    <a:pt x="1739" y="1613"/>
                    <a:pt x="1770" y="1585"/>
                    <a:pt x="1783" y="1547"/>
                  </a:cubicBezTo>
                  <a:close/>
                  <a:moveTo>
                    <a:pt x="1069" y="618"/>
                  </a:moveTo>
                  <a:lnTo>
                    <a:pt x="835" y="486"/>
                  </a:lnTo>
                  <a:lnTo>
                    <a:pt x="823" y="496"/>
                  </a:lnTo>
                  <a:lnTo>
                    <a:pt x="953" y="651"/>
                  </a:lnTo>
                  <a:cubicBezTo>
                    <a:pt x="971" y="641"/>
                    <a:pt x="993" y="645"/>
                    <a:pt x="1007" y="661"/>
                  </a:cubicBezTo>
                  <a:cubicBezTo>
                    <a:pt x="1022" y="679"/>
                    <a:pt x="1020" y="706"/>
                    <a:pt x="1002" y="722"/>
                  </a:cubicBezTo>
                  <a:cubicBezTo>
                    <a:pt x="984" y="737"/>
                    <a:pt x="957" y="734"/>
                    <a:pt x="941" y="716"/>
                  </a:cubicBezTo>
                  <a:cubicBezTo>
                    <a:pt x="928" y="700"/>
                    <a:pt x="928" y="677"/>
                    <a:pt x="940" y="662"/>
                  </a:cubicBezTo>
                  <a:lnTo>
                    <a:pt x="810" y="507"/>
                  </a:lnTo>
                  <a:lnTo>
                    <a:pt x="797" y="518"/>
                  </a:lnTo>
                  <a:lnTo>
                    <a:pt x="889" y="770"/>
                  </a:lnTo>
                  <a:lnTo>
                    <a:pt x="974" y="828"/>
                  </a:lnTo>
                  <a:lnTo>
                    <a:pt x="1111" y="712"/>
                  </a:lnTo>
                  <a:lnTo>
                    <a:pt x="1069" y="618"/>
                  </a:lnTo>
                  <a:close/>
                </a:path>
              </a:pathLst>
            </a:custGeom>
            <a:grpFill/>
            <a:ln w="3175">
              <a:noFill/>
            </a:ln>
          </p:spPr>
          <p:txBody>
            <a:bodyPr vert="horz" wrap="square" lIns="91440" tIns="45720" rIns="91440" bIns="45720" numCol="1" anchor="t" anchorCtr="0" compatLnSpc="1"/>
            <a:lstStyle/>
            <a:p>
              <a:endParaRPr lang="zh-CN" altLang="en-US">
                <a:solidFill>
                  <a:srgbClr val="C4261D"/>
                </a:solidFill>
              </a:endParaRPr>
            </a:p>
          </p:txBody>
        </p:sp>
      </p:grpSp>
      <p:sp>
        <p:nvSpPr>
          <p:cNvPr id="27" name="Rounded Rectangle 7">
            <a:extLst>
              <a:ext uri="{FF2B5EF4-FFF2-40B4-BE49-F238E27FC236}">
                <a16:creationId xmlns:a16="http://schemas.microsoft.com/office/drawing/2014/main" id="{E8933DCA-735E-424E-98C7-9064E7A25510}"/>
              </a:ext>
            </a:extLst>
          </p:cNvPr>
          <p:cNvSpPr/>
          <p:nvPr/>
        </p:nvSpPr>
        <p:spPr>
          <a:xfrm>
            <a:off x="5476420" y="1867632"/>
            <a:ext cx="1084963" cy="330583"/>
          </a:xfrm>
          <a:prstGeom prst="roundRect">
            <a:avLst>
              <a:gd name="adj" fmla="val 50000"/>
            </a:avLst>
          </a:prstGeom>
          <a:solidFill>
            <a:schemeClr val="bg1">
              <a:lumMod val="75000"/>
              <a:alpha val="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LOGO</a:t>
            </a:r>
            <a:endParaRPr lang="ko-KR" altLang="en-US" sz="2000" dirty="0"/>
          </a:p>
        </p:txBody>
      </p:sp>
    </p:spTree>
    <p:extLst>
      <p:ext uri="{BB962C8B-B14F-4D97-AF65-F5344CB8AC3E}">
        <p14:creationId xmlns:p14="http://schemas.microsoft.com/office/powerpoint/2010/main" val="21471533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p14="http://schemas.microsoft.com/office/powerpoint/2010/main"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1+#ppt_w/2"/>
                                          </p:val>
                                        </p:tav>
                                        <p:tav tm="100000">
                                          <p:val>
                                            <p:strVal val="#ppt_x"/>
                                          </p:val>
                                        </p:tav>
                                      </p:tavLst>
                                    </p:anim>
                                    <p:anim calcmode="lin" valueType="num">
                                      <p:cBhvr additive="base">
                                        <p:cTn id="8" dur="1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500" fill="hold"/>
                                        <p:tgtEl>
                                          <p:spTgt spid="9"/>
                                        </p:tgtEl>
                                        <p:attrNameLst>
                                          <p:attrName>ppt_x</p:attrName>
                                        </p:attrNameLst>
                                      </p:cBhvr>
                                      <p:tavLst>
                                        <p:tav tm="0">
                                          <p:val>
                                            <p:strVal val="1+#ppt_w/2"/>
                                          </p:val>
                                        </p:tav>
                                        <p:tav tm="100000">
                                          <p:val>
                                            <p:strVal val="#ppt_x"/>
                                          </p:val>
                                        </p:tav>
                                      </p:tavLst>
                                    </p:anim>
                                    <p:anim calcmode="lin" valueType="num">
                                      <p:cBhvr additive="base">
                                        <p:cTn id="12" dur="1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12" fill="hold" grpId="0" nodeType="afterEffect">
                                  <p:stCondLst>
                                    <p:cond delay="0"/>
                                  </p:stCondLst>
                                  <p:iterate type="lt">
                                    <p:tmPct val="10000"/>
                                  </p:iterate>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par>
                                <p:cTn id="18" presetID="26" presetClass="emph" presetSubtype="0" fill="hold" grpId="1" nodeType="withEffect">
                                  <p:stCondLst>
                                    <p:cond delay="1300"/>
                                  </p:stCondLst>
                                  <p:iterate type="lt">
                                    <p:tmPct val="10000"/>
                                  </p:iterate>
                                  <p:childTnLst>
                                    <p:animEffect transition="out" filter="fade">
                                      <p:cBhvr>
                                        <p:cTn id="19" dur="500" tmFilter="0, 0; .2, .5; .8, .5; 1, 0"/>
                                        <p:tgtEl>
                                          <p:spTgt spid="10"/>
                                        </p:tgtEl>
                                      </p:cBhvr>
                                    </p:animEffect>
                                    <p:animScale>
                                      <p:cBhvr>
                                        <p:cTn id="20" dur="250" autoRev="1" fill="hold"/>
                                        <p:tgtEl>
                                          <p:spTgt spid="10"/>
                                        </p:tgtEl>
                                      </p:cBhvr>
                                      <p:by x="105000" y="105000"/>
                                    </p:animScale>
                                  </p:childTnLst>
                                </p:cTn>
                              </p:par>
                            </p:childTnLst>
                          </p:cTn>
                        </p:par>
                        <p:par>
                          <p:cTn id="21" fill="hold">
                            <p:stCondLst>
                              <p:cond delay="11750"/>
                            </p:stCondLst>
                            <p:childTnLst>
                              <p:par>
                                <p:cTn id="22" presetID="2" presetClass="entr" presetSubtype="12"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2000" fill="hold"/>
                                        <p:tgtEl>
                                          <p:spTgt spid="11"/>
                                        </p:tgtEl>
                                        <p:attrNameLst>
                                          <p:attrName>ppt_x</p:attrName>
                                        </p:attrNameLst>
                                      </p:cBhvr>
                                      <p:tavLst>
                                        <p:tav tm="0">
                                          <p:val>
                                            <p:strVal val="0-#ppt_w/2"/>
                                          </p:val>
                                        </p:tav>
                                        <p:tav tm="100000">
                                          <p:val>
                                            <p:strVal val="#ppt_x"/>
                                          </p:val>
                                        </p:tav>
                                      </p:tavLst>
                                    </p:anim>
                                    <p:anim calcmode="lin" valueType="num">
                                      <p:cBhvr additive="base">
                                        <p:cTn id="25" dur="2000" fill="hold"/>
                                        <p:tgtEl>
                                          <p:spTgt spid="11"/>
                                        </p:tgtEl>
                                        <p:attrNameLst>
                                          <p:attrName>ppt_y</p:attrName>
                                        </p:attrNameLst>
                                      </p:cBhvr>
                                      <p:tavLst>
                                        <p:tav tm="0">
                                          <p:val>
                                            <p:strVal val="1+#ppt_h/2"/>
                                          </p:val>
                                        </p:tav>
                                        <p:tav tm="100000">
                                          <p:val>
                                            <p:strVal val="#ppt_y"/>
                                          </p:val>
                                        </p:tav>
                                      </p:tavLst>
                                    </p:anim>
                                  </p:childTnLst>
                                </p:cTn>
                              </p:par>
                              <p:par>
                                <p:cTn id="26" presetID="8" presetClass="emph" presetSubtype="0" fill="hold" nodeType="withEffect">
                                  <p:stCondLst>
                                    <p:cond delay="0"/>
                                  </p:stCondLst>
                                  <p:childTnLst>
                                    <p:animRot by="21600000">
                                      <p:cBhvr>
                                        <p:cTn id="27" dur="2000" fill="hold"/>
                                        <p:tgtEl>
                                          <p:spTgt spid="11"/>
                                        </p:tgtEl>
                                        <p:attrNameLst>
                                          <p:attrName>r</p:attrName>
                                        </p:attrNameLst>
                                      </p:cBhvr>
                                    </p:animRot>
                                  </p:childTnLst>
                                </p:cTn>
                              </p:par>
                              <p:par>
                                <p:cTn id="28" presetID="2" presetClass="entr" presetSubtype="12"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2000" fill="hold"/>
                                        <p:tgtEl>
                                          <p:spTgt spid="14"/>
                                        </p:tgtEl>
                                        <p:attrNameLst>
                                          <p:attrName>ppt_x</p:attrName>
                                        </p:attrNameLst>
                                      </p:cBhvr>
                                      <p:tavLst>
                                        <p:tav tm="0">
                                          <p:val>
                                            <p:strVal val="0-#ppt_w/2"/>
                                          </p:val>
                                        </p:tav>
                                        <p:tav tm="100000">
                                          <p:val>
                                            <p:strVal val="#ppt_x"/>
                                          </p:val>
                                        </p:tav>
                                      </p:tavLst>
                                    </p:anim>
                                    <p:anim calcmode="lin" valueType="num">
                                      <p:cBhvr additive="base">
                                        <p:cTn id="31" dur="2000" fill="hold"/>
                                        <p:tgtEl>
                                          <p:spTgt spid="14"/>
                                        </p:tgtEl>
                                        <p:attrNameLst>
                                          <p:attrName>ppt_y</p:attrName>
                                        </p:attrNameLst>
                                      </p:cBhvr>
                                      <p:tavLst>
                                        <p:tav tm="0">
                                          <p:val>
                                            <p:strVal val="1+#ppt_h/2"/>
                                          </p:val>
                                        </p:tav>
                                        <p:tav tm="100000">
                                          <p:val>
                                            <p:strVal val="#ppt_y"/>
                                          </p:val>
                                        </p:tav>
                                      </p:tavLst>
                                    </p:anim>
                                  </p:childTnLst>
                                </p:cTn>
                              </p:par>
                              <p:par>
                                <p:cTn id="32" presetID="8" presetClass="emph" presetSubtype="0" fill="hold" nodeType="withEffect">
                                  <p:stCondLst>
                                    <p:cond delay="0"/>
                                  </p:stCondLst>
                                  <p:childTnLst>
                                    <p:animRot by="21600000">
                                      <p:cBhvr>
                                        <p:cTn id="33" dur="2000" fill="hold"/>
                                        <p:tgtEl>
                                          <p:spTgt spid="14"/>
                                        </p:tgtEl>
                                        <p:attrNameLst>
                                          <p:attrName>r</p:attrName>
                                        </p:attrNameLst>
                                      </p:cBhvr>
                                    </p:animRot>
                                  </p:childTnLst>
                                </p:cTn>
                              </p:par>
                              <p:par>
                                <p:cTn id="34" presetID="2" presetClass="entr" presetSubtype="12" fill="hold" nodeType="withEffect">
                                  <p:stCondLst>
                                    <p:cond delay="40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2000" fill="hold"/>
                                        <p:tgtEl>
                                          <p:spTgt spid="17"/>
                                        </p:tgtEl>
                                        <p:attrNameLst>
                                          <p:attrName>ppt_x</p:attrName>
                                        </p:attrNameLst>
                                      </p:cBhvr>
                                      <p:tavLst>
                                        <p:tav tm="0">
                                          <p:val>
                                            <p:strVal val="0-#ppt_w/2"/>
                                          </p:val>
                                        </p:tav>
                                        <p:tav tm="100000">
                                          <p:val>
                                            <p:strVal val="#ppt_x"/>
                                          </p:val>
                                        </p:tav>
                                      </p:tavLst>
                                    </p:anim>
                                    <p:anim calcmode="lin" valueType="num">
                                      <p:cBhvr additive="base">
                                        <p:cTn id="37" dur="2000" fill="hold"/>
                                        <p:tgtEl>
                                          <p:spTgt spid="17"/>
                                        </p:tgtEl>
                                        <p:attrNameLst>
                                          <p:attrName>ppt_y</p:attrName>
                                        </p:attrNameLst>
                                      </p:cBhvr>
                                      <p:tavLst>
                                        <p:tav tm="0">
                                          <p:val>
                                            <p:strVal val="1+#ppt_h/2"/>
                                          </p:val>
                                        </p:tav>
                                        <p:tav tm="100000">
                                          <p:val>
                                            <p:strVal val="#ppt_y"/>
                                          </p:val>
                                        </p:tav>
                                      </p:tavLst>
                                    </p:anim>
                                  </p:childTnLst>
                                </p:cTn>
                              </p:par>
                              <p:par>
                                <p:cTn id="38" presetID="8" presetClass="emph" presetSubtype="0" fill="hold" nodeType="withEffect">
                                  <p:stCondLst>
                                    <p:cond delay="400"/>
                                  </p:stCondLst>
                                  <p:childTnLst>
                                    <p:animRot by="21600000">
                                      <p:cBhvr>
                                        <p:cTn id="39" dur="2000" fill="hold"/>
                                        <p:tgtEl>
                                          <p:spTgt spid="17"/>
                                        </p:tgtEl>
                                        <p:attrNameLst>
                                          <p:attrName>r</p:attrName>
                                        </p:attrNameLst>
                                      </p:cBhvr>
                                    </p:animRot>
                                  </p:childTnLst>
                                </p:cTn>
                              </p:par>
                              <p:par>
                                <p:cTn id="40" presetID="2" presetClass="entr" presetSubtype="12" fill="hold" nodeType="withEffect">
                                  <p:stCondLst>
                                    <p:cond delay="60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2000" fill="hold"/>
                                        <p:tgtEl>
                                          <p:spTgt spid="20"/>
                                        </p:tgtEl>
                                        <p:attrNameLst>
                                          <p:attrName>ppt_x</p:attrName>
                                        </p:attrNameLst>
                                      </p:cBhvr>
                                      <p:tavLst>
                                        <p:tav tm="0">
                                          <p:val>
                                            <p:strVal val="0-#ppt_w/2"/>
                                          </p:val>
                                        </p:tav>
                                        <p:tav tm="100000">
                                          <p:val>
                                            <p:strVal val="#ppt_x"/>
                                          </p:val>
                                        </p:tav>
                                      </p:tavLst>
                                    </p:anim>
                                    <p:anim calcmode="lin" valueType="num">
                                      <p:cBhvr additive="base">
                                        <p:cTn id="43" dur="2000" fill="hold"/>
                                        <p:tgtEl>
                                          <p:spTgt spid="20"/>
                                        </p:tgtEl>
                                        <p:attrNameLst>
                                          <p:attrName>ppt_y</p:attrName>
                                        </p:attrNameLst>
                                      </p:cBhvr>
                                      <p:tavLst>
                                        <p:tav tm="0">
                                          <p:val>
                                            <p:strVal val="1+#ppt_h/2"/>
                                          </p:val>
                                        </p:tav>
                                        <p:tav tm="100000">
                                          <p:val>
                                            <p:strVal val="#ppt_y"/>
                                          </p:val>
                                        </p:tav>
                                      </p:tavLst>
                                    </p:anim>
                                  </p:childTnLst>
                                </p:cTn>
                              </p:par>
                              <p:par>
                                <p:cTn id="44" presetID="8" presetClass="emph" presetSubtype="0" fill="hold" nodeType="withEffect">
                                  <p:stCondLst>
                                    <p:cond delay="600"/>
                                  </p:stCondLst>
                                  <p:childTnLst>
                                    <p:animRot by="21600000">
                                      <p:cBhvr>
                                        <p:cTn id="45" dur="2000" fill="hold"/>
                                        <p:tgtEl>
                                          <p:spTgt spid="20"/>
                                        </p:tgtEl>
                                        <p:attrNameLst>
                                          <p:attrName>r</p:attrName>
                                        </p:attrNameLst>
                                      </p:cBhvr>
                                    </p:animRot>
                                  </p:childTnLst>
                                </p:cTn>
                              </p:par>
                              <p:par>
                                <p:cTn id="46" presetID="2" presetClass="entr" presetSubtype="12" fill="hold" nodeType="withEffect">
                                  <p:stCondLst>
                                    <p:cond delay="20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2000" fill="hold"/>
                                        <p:tgtEl>
                                          <p:spTgt spid="23"/>
                                        </p:tgtEl>
                                        <p:attrNameLst>
                                          <p:attrName>ppt_x</p:attrName>
                                        </p:attrNameLst>
                                      </p:cBhvr>
                                      <p:tavLst>
                                        <p:tav tm="0">
                                          <p:val>
                                            <p:strVal val="0-#ppt_w/2"/>
                                          </p:val>
                                        </p:tav>
                                        <p:tav tm="100000">
                                          <p:val>
                                            <p:strVal val="#ppt_x"/>
                                          </p:val>
                                        </p:tav>
                                      </p:tavLst>
                                    </p:anim>
                                    <p:anim calcmode="lin" valueType="num">
                                      <p:cBhvr additive="base">
                                        <p:cTn id="49" dur="2000" fill="hold"/>
                                        <p:tgtEl>
                                          <p:spTgt spid="23"/>
                                        </p:tgtEl>
                                        <p:attrNameLst>
                                          <p:attrName>ppt_y</p:attrName>
                                        </p:attrNameLst>
                                      </p:cBhvr>
                                      <p:tavLst>
                                        <p:tav tm="0">
                                          <p:val>
                                            <p:strVal val="1+#ppt_h/2"/>
                                          </p:val>
                                        </p:tav>
                                        <p:tav tm="100000">
                                          <p:val>
                                            <p:strVal val="#ppt_y"/>
                                          </p:val>
                                        </p:tav>
                                      </p:tavLst>
                                    </p:anim>
                                  </p:childTnLst>
                                </p:cTn>
                              </p:par>
                              <p:par>
                                <p:cTn id="50" presetID="8" presetClass="emph" presetSubtype="0" fill="hold" nodeType="withEffect">
                                  <p:stCondLst>
                                    <p:cond delay="800"/>
                                  </p:stCondLst>
                                  <p:childTnLst>
                                    <p:animRot by="21600000">
                                      <p:cBhvr>
                                        <p:cTn id="51" dur="2000" fill="hold"/>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0"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12">
            <a:extLst>
              <a:ext uri="{FF2B5EF4-FFF2-40B4-BE49-F238E27FC236}">
                <a16:creationId xmlns:a16="http://schemas.microsoft.com/office/drawing/2014/main" id="{3AAB8F15-7C5A-4753-9A2C-AAA1ECB93E1F}"/>
              </a:ext>
            </a:extLst>
          </p:cNvPr>
          <p:cNvSpPr txBox="1"/>
          <p:nvPr/>
        </p:nvSpPr>
        <p:spPr>
          <a:xfrm rot="5400000">
            <a:off x="9538460" y="3302044"/>
            <a:ext cx="3119765" cy="253916"/>
          </a:xfrm>
          <a:prstGeom prst="rect">
            <a:avLst/>
          </a:prstGeom>
          <a:noFill/>
        </p:spPr>
        <p:txBody>
          <a:bodyPr wrap="none" rtlCol="0">
            <a:spAutoFit/>
          </a:bodyPr>
          <a:lstStyle/>
          <a:p>
            <a:pPr algn="ctr"/>
            <a:r>
              <a:rPr lang="en-US" sz="1050" spc="600" dirty="0">
                <a:solidFill>
                  <a:srgbClr val="173551"/>
                </a:solidFill>
                <a:latin typeface="Montserrat Ultra Light" charset="0"/>
                <a:ea typeface="Montserrat Ultra Light" charset="0"/>
                <a:cs typeface="Montserrat Ultra Light" charset="0"/>
              </a:rPr>
              <a:t>RUANG</a:t>
            </a:r>
            <a:r>
              <a:rPr lang="en-US" sz="1050" spc="600" dirty="0">
                <a:solidFill>
                  <a:srgbClr val="173551"/>
                </a:solidFill>
                <a:latin typeface="Montserrat" charset="0"/>
                <a:ea typeface="Montserrat" charset="0"/>
                <a:cs typeface="Montserrat" charset="0"/>
              </a:rPr>
              <a:t> | </a:t>
            </a:r>
            <a:r>
              <a:rPr lang="en-US" sz="1050" b="1" spc="600" dirty="0">
                <a:solidFill>
                  <a:srgbClr val="173551"/>
                </a:solidFill>
                <a:latin typeface="Montserrat" charset="0"/>
                <a:ea typeface="Montserrat" charset="0"/>
                <a:cs typeface="Montserrat" charset="0"/>
              </a:rPr>
              <a:t>PRESENTATION</a:t>
            </a:r>
          </a:p>
        </p:txBody>
      </p:sp>
      <p:sp>
        <p:nvSpPr>
          <p:cNvPr id="31" name="TextBox 13">
            <a:extLst>
              <a:ext uri="{FF2B5EF4-FFF2-40B4-BE49-F238E27FC236}">
                <a16:creationId xmlns:a16="http://schemas.microsoft.com/office/drawing/2014/main" id="{494357B4-2675-414F-A339-DA3C148B59D8}"/>
              </a:ext>
            </a:extLst>
          </p:cNvPr>
          <p:cNvSpPr txBox="1"/>
          <p:nvPr/>
        </p:nvSpPr>
        <p:spPr>
          <a:xfrm rot="16200000">
            <a:off x="362849" y="3075058"/>
            <a:ext cx="1715534" cy="707886"/>
          </a:xfrm>
          <a:prstGeom prst="rect">
            <a:avLst/>
          </a:prstGeom>
          <a:noFill/>
        </p:spPr>
        <p:txBody>
          <a:bodyPr wrap="none" rtlCol="0">
            <a:spAutoFit/>
          </a:bodyPr>
          <a:lstStyle/>
          <a:p>
            <a:pPr algn="ctr"/>
            <a:r>
              <a:rPr lang="en-US" sz="2000" spc="300" dirty="0">
                <a:solidFill>
                  <a:srgbClr val="173551"/>
                </a:solidFill>
                <a:latin typeface="Montserrat" charset="0"/>
                <a:ea typeface="Montserrat" charset="0"/>
                <a:cs typeface="Montserrat" charset="0"/>
              </a:rPr>
              <a:t>THE GREEN</a:t>
            </a:r>
          </a:p>
          <a:p>
            <a:pPr algn="ctr"/>
            <a:r>
              <a:rPr lang="en-US" sz="2000" spc="300" dirty="0">
                <a:solidFill>
                  <a:srgbClr val="173551"/>
                </a:solidFill>
                <a:latin typeface="Montserrat" charset="0"/>
                <a:ea typeface="Montserrat" charset="0"/>
                <a:cs typeface="Montserrat" charset="0"/>
              </a:rPr>
              <a:t>NATURE</a:t>
            </a:r>
          </a:p>
        </p:txBody>
      </p:sp>
      <p:grpSp>
        <p:nvGrpSpPr>
          <p:cNvPr id="2" name="组合 1">
            <a:extLst>
              <a:ext uri="{FF2B5EF4-FFF2-40B4-BE49-F238E27FC236}">
                <a16:creationId xmlns:a16="http://schemas.microsoft.com/office/drawing/2014/main" id="{759557FE-0B36-4774-9A02-882E9E6C6DCC}"/>
              </a:ext>
            </a:extLst>
          </p:cNvPr>
          <p:cNvGrpSpPr/>
          <p:nvPr/>
        </p:nvGrpSpPr>
        <p:grpSpPr>
          <a:xfrm>
            <a:off x="2157982" y="786653"/>
            <a:ext cx="7876034" cy="6420148"/>
            <a:chOff x="2157982" y="786653"/>
            <a:chExt cx="7876034" cy="6420148"/>
          </a:xfrm>
        </p:grpSpPr>
        <p:pic>
          <p:nvPicPr>
            <p:cNvPr id="15" name="Picture 8">
              <a:extLst>
                <a:ext uri="{FF2B5EF4-FFF2-40B4-BE49-F238E27FC236}">
                  <a16:creationId xmlns:a16="http://schemas.microsoft.com/office/drawing/2014/main" id="{D297B7E5-2F5B-46A2-8CFF-EF775633DB6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H="1">
              <a:off x="5526607" y="2699394"/>
              <a:ext cx="1138782" cy="7876032"/>
            </a:xfrm>
            <a:prstGeom prst="rect">
              <a:avLst/>
            </a:prstGeom>
          </p:spPr>
        </p:pic>
        <p:pic>
          <p:nvPicPr>
            <p:cNvPr id="29" name="图片占位符 5">
              <a:extLst>
                <a:ext uri="{FF2B5EF4-FFF2-40B4-BE49-F238E27FC236}">
                  <a16:creationId xmlns:a16="http://schemas.microsoft.com/office/drawing/2014/main" id="{FA8A8174-5DCA-4CAF-BA13-28C594DDF204}"/>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157984" y="786653"/>
              <a:ext cx="7876032" cy="5284694"/>
            </a:xfrm>
            <a:custGeom>
              <a:avLst/>
              <a:gdLst>
                <a:gd name="connsiteX0" fmla="*/ 0 w 7876032"/>
                <a:gd name="connsiteY0" fmla="*/ 0 h 5284694"/>
                <a:gd name="connsiteX1" fmla="*/ 7876032 w 7876032"/>
                <a:gd name="connsiteY1" fmla="*/ 0 h 5284694"/>
                <a:gd name="connsiteX2" fmla="*/ 7876032 w 7876032"/>
                <a:gd name="connsiteY2" fmla="*/ 5284694 h 5284694"/>
                <a:gd name="connsiteX3" fmla="*/ 0 w 7876032"/>
                <a:gd name="connsiteY3" fmla="*/ 5284694 h 5284694"/>
              </a:gdLst>
              <a:ahLst/>
              <a:cxnLst>
                <a:cxn ang="0">
                  <a:pos x="connsiteX0" y="connsiteY0"/>
                </a:cxn>
                <a:cxn ang="0">
                  <a:pos x="connsiteX1" y="connsiteY1"/>
                </a:cxn>
                <a:cxn ang="0">
                  <a:pos x="connsiteX2" y="connsiteY2"/>
                </a:cxn>
                <a:cxn ang="0">
                  <a:pos x="connsiteX3" y="connsiteY3"/>
                </a:cxn>
              </a:cxnLst>
              <a:rect l="l" t="t" r="r" b="b"/>
              <a:pathLst>
                <a:path w="7876032" h="5284694">
                  <a:moveTo>
                    <a:pt x="0" y="0"/>
                  </a:moveTo>
                  <a:lnTo>
                    <a:pt x="7876032" y="0"/>
                  </a:lnTo>
                  <a:lnTo>
                    <a:pt x="7876032" y="5284694"/>
                  </a:lnTo>
                  <a:lnTo>
                    <a:pt x="0" y="5284694"/>
                  </a:lnTo>
                  <a:close/>
                </a:path>
              </a:pathLst>
            </a:custGeom>
            <a:effectLst>
              <a:outerShdw blurRad="292100" sx="102000" sy="102000" algn="ctr" rotWithShape="0">
                <a:prstClr val="black">
                  <a:alpha val="40000"/>
                </a:prstClr>
              </a:outerShdw>
            </a:effectLst>
          </p:spPr>
        </p:pic>
        <p:sp>
          <p:nvSpPr>
            <p:cNvPr id="32" name="矩形 31">
              <a:extLst>
                <a:ext uri="{FF2B5EF4-FFF2-40B4-BE49-F238E27FC236}">
                  <a16:creationId xmlns:a16="http://schemas.microsoft.com/office/drawing/2014/main" id="{5F3563D3-6FDB-4974-B97F-65910544042E}"/>
                </a:ext>
              </a:extLst>
            </p:cNvPr>
            <p:cNvSpPr/>
            <p:nvPr/>
          </p:nvSpPr>
          <p:spPr>
            <a:xfrm>
              <a:off x="2157984" y="786653"/>
              <a:ext cx="7876032" cy="5284694"/>
            </a:xfrm>
            <a:prstGeom prst="rect">
              <a:avLst/>
            </a:prstGeom>
            <a:solidFill>
              <a:srgbClr val="17355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73551"/>
                </a:solidFill>
              </a:endParaRPr>
            </a:p>
          </p:txBody>
        </p:sp>
      </p:grpSp>
      <p:grpSp>
        <p:nvGrpSpPr>
          <p:cNvPr id="16" name="Group 18">
            <a:extLst>
              <a:ext uri="{FF2B5EF4-FFF2-40B4-BE49-F238E27FC236}">
                <a16:creationId xmlns:a16="http://schemas.microsoft.com/office/drawing/2014/main" id="{475EE461-5007-46D0-9FE0-4CE4C3EE97BD}"/>
              </a:ext>
            </a:extLst>
          </p:cNvPr>
          <p:cNvGrpSpPr/>
          <p:nvPr/>
        </p:nvGrpSpPr>
        <p:grpSpPr>
          <a:xfrm>
            <a:off x="4946276" y="3018865"/>
            <a:ext cx="2299448" cy="820270"/>
            <a:chOff x="2916058" y="3018864"/>
            <a:chExt cx="2299448" cy="820270"/>
          </a:xfrm>
          <a:effectLst>
            <a:outerShdw blurRad="292100" sx="102000" sy="102000" algn="ctr" rotWithShape="0">
              <a:prstClr val="black">
                <a:alpha val="40000"/>
              </a:prstClr>
            </a:outerShdw>
          </a:effectLst>
        </p:grpSpPr>
        <p:sp>
          <p:nvSpPr>
            <p:cNvPr id="17" name="Rectangle 16">
              <a:extLst>
                <a:ext uri="{FF2B5EF4-FFF2-40B4-BE49-F238E27FC236}">
                  <a16:creationId xmlns:a16="http://schemas.microsoft.com/office/drawing/2014/main" id="{2B8FEDFC-AEDF-4DB3-A3B1-F0CA696579F4}"/>
                </a:ext>
              </a:extLst>
            </p:cNvPr>
            <p:cNvSpPr/>
            <p:nvPr/>
          </p:nvSpPr>
          <p:spPr>
            <a:xfrm>
              <a:off x="2916058" y="3018864"/>
              <a:ext cx="2299448" cy="82027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3551"/>
                </a:solidFill>
              </a:endParaRPr>
            </a:p>
          </p:txBody>
        </p:sp>
        <p:sp>
          <p:nvSpPr>
            <p:cNvPr id="18" name="TextBox 17">
              <a:extLst>
                <a:ext uri="{FF2B5EF4-FFF2-40B4-BE49-F238E27FC236}">
                  <a16:creationId xmlns:a16="http://schemas.microsoft.com/office/drawing/2014/main" id="{5114F5F1-D354-4A59-AD1B-1CFFED6ED1D8}"/>
                </a:ext>
              </a:extLst>
            </p:cNvPr>
            <p:cNvSpPr txBox="1"/>
            <p:nvPr/>
          </p:nvSpPr>
          <p:spPr>
            <a:xfrm>
              <a:off x="3111995" y="3167389"/>
              <a:ext cx="1907574" cy="523220"/>
            </a:xfrm>
            <a:prstGeom prst="rect">
              <a:avLst/>
            </a:prstGeom>
            <a:noFill/>
          </p:spPr>
          <p:txBody>
            <a:bodyPr wrap="none" rtlCol="0">
              <a:spAutoFit/>
            </a:bodyPr>
            <a:lstStyle/>
            <a:p>
              <a:pPr algn="ctr"/>
              <a:r>
                <a:rPr lang="en-US" sz="2800" spc="300" dirty="0">
                  <a:solidFill>
                    <a:srgbClr val="173551"/>
                  </a:solidFill>
                  <a:latin typeface="Montserrat" charset="0"/>
                  <a:ea typeface="Montserrat" charset="0"/>
                  <a:cs typeface="Montserrat" charset="0"/>
                </a:rPr>
                <a:t>BUSINESS</a:t>
              </a:r>
            </a:p>
          </p:txBody>
        </p:sp>
      </p:grpSp>
      <p:sp>
        <p:nvSpPr>
          <p:cNvPr id="19" name="Rectangle 18">
            <a:extLst>
              <a:ext uri="{FF2B5EF4-FFF2-40B4-BE49-F238E27FC236}">
                <a16:creationId xmlns:a16="http://schemas.microsoft.com/office/drawing/2014/main" id="{DAC81D00-C79F-4C7B-BDFA-9A1EADA31E56}"/>
              </a:ext>
            </a:extLst>
          </p:cNvPr>
          <p:cNvSpPr/>
          <p:nvPr/>
        </p:nvSpPr>
        <p:spPr>
          <a:xfrm>
            <a:off x="5699312" y="1986216"/>
            <a:ext cx="79337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文本框 2">
            <a:extLst>
              <a:ext uri="{FF2B5EF4-FFF2-40B4-BE49-F238E27FC236}">
                <a16:creationId xmlns:a16="http://schemas.microsoft.com/office/drawing/2014/main" id="{DF3058EC-12B6-4B04-8804-21F803AA36EA}"/>
              </a:ext>
            </a:extLst>
          </p:cNvPr>
          <p:cNvSpPr txBox="1"/>
          <p:nvPr/>
        </p:nvSpPr>
        <p:spPr>
          <a:xfrm>
            <a:off x="5105986" y="1184023"/>
            <a:ext cx="1980029" cy="5847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zh-CN" altLang="en-US" sz="3200" b="1" spc="300" dirty="0">
                <a:solidFill>
                  <a:schemeClr val="bg1"/>
                </a:solidFill>
                <a:latin typeface="微软雅黑" panose="020B0503020204020204" pitchFamily="34" charset="-122"/>
                <a:ea typeface="微软雅黑" panose="020B0503020204020204" pitchFamily="34" charset="-122"/>
              </a:rPr>
              <a:t>Profit model</a:t>
            </a:r>
          </a:p>
        </p:txBody>
      </p:sp>
      <p:sp>
        <p:nvSpPr>
          <p:cNvPr id="21" name="TextBox 34">
            <a:extLst>
              <a:ext uri="{FF2B5EF4-FFF2-40B4-BE49-F238E27FC236}">
                <a16:creationId xmlns:a16="http://schemas.microsoft.com/office/drawing/2014/main" id="{94B831A8-0F61-4181-8BCF-34F2A76A2542}"/>
              </a:ext>
            </a:extLst>
          </p:cNvPr>
          <p:cNvSpPr txBox="1"/>
          <p:nvPr/>
        </p:nvSpPr>
        <p:spPr>
          <a:xfrm>
            <a:off x="4024529" y="4826065"/>
            <a:ext cx="4318781" cy="715581"/>
          </a:xfrm>
          <a:prstGeom prst="rect">
            <a:avLst/>
          </a:prstGeom>
          <a:noFill/>
        </p:spPr>
        <p:txBody>
          <a:bodyPr wrap="square" rtlCol="0">
            <a:spAutoFit/>
          </a:bodyPr>
          <a:lstStyle/>
          <a:p>
            <a:pPr algn="ctr">
              <a:lnSpc>
                <a:spcPct val="150000"/>
              </a:lnSpc>
            </a:pPr>
            <a:r>
              <a:rPr lang="id-ID" sz="900" dirty="0">
                <a:solidFill>
                  <a:schemeClr val="bg1"/>
                </a:solidFill>
                <a:latin typeface="Roboto" pitchFamily="2" charset="0"/>
                <a:ea typeface="Roboto" pitchFamily="2" charset="0"/>
              </a:rPr>
              <a:t>Lorem ipsum dol or sit amet, id congue sententiae mea, bonorum eruditi nominavi ut, cum lucilius platonem ocurret no. Ea duo probatus assentior, dolorem consectetuer in vix. </a:t>
            </a:r>
          </a:p>
        </p:txBody>
      </p:sp>
    </p:spTree>
    <p:extLst>
      <p:ext uri="{BB962C8B-B14F-4D97-AF65-F5344CB8AC3E}">
        <p14:creationId xmlns:p14="http://schemas.microsoft.com/office/powerpoint/2010/main" val="32936382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p14="http://schemas.microsoft.com/office/powerpoint/2010/main"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500" fill="hold"/>
                                        <p:tgtEl>
                                          <p:spTgt spid="20"/>
                                        </p:tgtEl>
                                        <p:attrNameLst>
                                          <p:attrName>ppt_x</p:attrName>
                                        </p:attrNameLst>
                                      </p:cBhvr>
                                      <p:tavLst>
                                        <p:tav tm="0">
                                          <p:val>
                                            <p:strVal val="0-#ppt_w/2"/>
                                          </p:val>
                                        </p:tav>
                                        <p:tav tm="100000">
                                          <p:val>
                                            <p:strVal val="#ppt_x"/>
                                          </p:val>
                                        </p:tav>
                                      </p:tavLst>
                                    </p:anim>
                                    <p:anim calcmode="lin" valueType="num">
                                      <p:cBhvr additive="base">
                                        <p:cTn id="12" dur="1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14" presetClass="entr" presetSubtype="1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randombar(horizontal)">
                                      <p:cBhvr>
                                        <p:cTn id="16" dur="500"/>
                                        <p:tgtEl>
                                          <p:spTgt spid="19"/>
                                        </p:tgtEl>
                                      </p:cBhvr>
                                    </p:animEffect>
                                  </p:childTnLst>
                                </p:cTn>
                              </p:par>
                            </p:childTnLst>
                          </p:cTn>
                        </p:par>
                        <p:par>
                          <p:cTn id="17" fill="hold">
                            <p:stCondLst>
                              <p:cond delay="2500"/>
                            </p:stCondLst>
                            <p:childTnLst>
                              <p:par>
                                <p:cTn id="18" presetID="55"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1000" fill="hold"/>
                                        <p:tgtEl>
                                          <p:spTgt spid="16"/>
                                        </p:tgtEl>
                                        <p:attrNameLst>
                                          <p:attrName>ppt_w</p:attrName>
                                        </p:attrNameLst>
                                      </p:cBhvr>
                                      <p:tavLst>
                                        <p:tav tm="0">
                                          <p:val>
                                            <p:strVal val="#ppt_w*0.70"/>
                                          </p:val>
                                        </p:tav>
                                        <p:tav tm="100000">
                                          <p:val>
                                            <p:strVal val="#ppt_w"/>
                                          </p:val>
                                        </p:tav>
                                      </p:tavLst>
                                    </p:anim>
                                    <p:anim calcmode="lin" valueType="num">
                                      <p:cBhvr>
                                        <p:cTn id="21" dur="1000" fill="hold"/>
                                        <p:tgtEl>
                                          <p:spTgt spid="16"/>
                                        </p:tgtEl>
                                        <p:attrNameLst>
                                          <p:attrName>ppt_h</p:attrName>
                                        </p:attrNameLst>
                                      </p:cBhvr>
                                      <p:tavLst>
                                        <p:tav tm="0">
                                          <p:val>
                                            <p:strVal val="#ppt_h"/>
                                          </p:val>
                                        </p:tav>
                                        <p:tav tm="100000">
                                          <p:val>
                                            <p:strVal val="#ppt_h"/>
                                          </p:val>
                                        </p:tav>
                                      </p:tavLst>
                                    </p:anim>
                                    <p:animEffect transition="in" filter="fade">
                                      <p:cBhvr>
                                        <p:cTn id="22" dur="1000"/>
                                        <p:tgtEl>
                                          <p:spTgt spid="16"/>
                                        </p:tgtEl>
                                      </p:cBhvr>
                                    </p:animEffect>
                                  </p:childTnLst>
                                </p:cTn>
                              </p:par>
                            </p:childTnLst>
                          </p:cTn>
                        </p:par>
                        <p:par>
                          <p:cTn id="23" fill="hold">
                            <p:stCondLst>
                              <p:cond delay="3500"/>
                            </p:stCondLst>
                            <p:childTnLst>
                              <p:par>
                                <p:cTn id="24" presetID="14" presetClass="entr" presetSubtype="1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randombar(horizontal)">
                                      <p:cBhvr>
                                        <p:cTn id="26" dur="500"/>
                                        <p:tgtEl>
                                          <p:spTgt spid="21"/>
                                        </p:tgtEl>
                                      </p:cBhvr>
                                    </p:animEffect>
                                  </p:childTnLst>
                                </p:cTn>
                              </p:par>
                            </p:childTnLst>
                          </p:cTn>
                        </p:par>
                        <p:par>
                          <p:cTn id="27" fill="hold">
                            <p:stCondLst>
                              <p:cond delay="4000"/>
                            </p:stCondLst>
                            <p:childTnLst>
                              <p:par>
                                <p:cTn id="28" presetID="45" presetClass="entr" presetSubtype="0"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2000"/>
                                        <p:tgtEl>
                                          <p:spTgt spid="31"/>
                                        </p:tgtEl>
                                      </p:cBhvr>
                                    </p:animEffect>
                                    <p:anim calcmode="lin" valueType="num">
                                      <p:cBhvr>
                                        <p:cTn id="31" dur="2000" fill="hold"/>
                                        <p:tgtEl>
                                          <p:spTgt spid="31"/>
                                        </p:tgtEl>
                                        <p:attrNameLst>
                                          <p:attrName>ppt_w</p:attrName>
                                        </p:attrNameLst>
                                      </p:cBhvr>
                                      <p:tavLst>
                                        <p:tav tm="0" fmla="#ppt_w*sin(2.5*pi*$)">
                                          <p:val>
                                            <p:fltVal val="0"/>
                                          </p:val>
                                        </p:tav>
                                        <p:tav tm="100000">
                                          <p:val>
                                            <p:fltVal val="1"/>
                                          </p:val>
                                        </p:tav>
                                      </p:tavLst>
                                    </p:anim>
                                    <p:anim calcmode="lin" valueType="num">
                                      <p:cBhvr>
                                        <p:cTn id="32" dur="2000" fill="hold"/>
                                        <p:tgtEl>
                                          <p:spTgt spid="31"/>
                                        </p:tgtEl>
                                        <p:attrNameLst>
                                          <p:attrName>ppt_h</p:attrName>
                                        </p:attrNameLst>
                                      </p:cBhvr>
                                      <p:tavLst>
                                        <p:tav tm="0">
                                          <p:val>
                                            <p:strVal val="#ppt_h"/>
                                          </p:val>
                                        </p:tav>
                                        <p:tav tm="100000">
                                          <p:val>
                                            <p:strVal val="#ppt_h"/>
                                          </p:val>
                                        </p:tav>
                                      </p:tavLst>
                                    </p:anim>
                                  </p:childTnLst>
                                </p:cTn>
                              </p:par>
                              <p:par>
                                <p:cTn id="33" presetID="45"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2000"/>
                                        <p:tgtEl>
                                          <p:spTgt spid="30"/>
                                        </p:tgtEl>
                                      </p:cBhvr>
                                    </p:animEffect>
                                    <p:anim calcmode="lin" valueType="num">
                                      <p:cBhvr>
                                        <p:cTn id="36" dur="2000" fill="hold"/>
                                        <p:tgtEl>
                                          <p:spTgt spid="30"/>
                                        </p:tgtEl>
                                        <p:attrNameLst>
                                          <p:attrName>ppt_w</p:attrName>
                                        </p:attrNameLst>
                                      </p:cBhvr>
                                      <p:tavLst>
                                        <p:tav tm="0" fmla="#ppt_w*sin(2.5*pi*$)">
                                          <p:val>
                                            <p:fltVal val="0"/>
                                          </p:val>
                                        </p:tav>
                                        <p:tav tm="100000">
                                          <p:val>
                                            <p:fltVal val="1"/>
                                          </p:val>
                                        </p:tav>
                                      </p:tavLst>
                                    </p:anim>
                                    <p:anim calcmode="lin" valueType="num">
                                      <p:cBhvr>
                                        <p:cTn id="37" dur="2000" fill="hold"/>
                                        <p:tgtEl>
                                          <p:spTgt spid="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19" grpId="0" animBg="1"/>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2">
            <a:extLst>
              <a:ext uri="{FF2B5EF4-FFF2-40B4-BE49-F238E27FC236}">
                <a16:creationId xmlns:a16="http://schemas.microsoft.com/office/drawing/2014/main" id="{638980AE-8413-463C-B2CA-F7436FD8A255}"/>
              </a:ext>
            </a:extLst>
          </p:cNvPr>
          <p:cNvSpPr txBox="1"/>
          <p:nvPr/>
        </p:nvSpPr>
        <p:spPr>
          <a:xfrm>
            <a:off x="4792895" y="584413"/>
            <a:ext cx="1980030" cy="5847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zh-CN" altLang="en-US" sz="3200" b="1" spc="300" dirty="0">
                <a:solidFill>
                  <a:srgbClr val="173551"/>
                </a:solidFill>
                <a:latin typeface="微软雅黑" panose="020B0503020204020204" pitchFamily="34" charset="-122"/>
                <a:ea typeface="微软雅黑" panose="020B0503020204020204" pitchFamily="34" charset="-122"/>
              </a:rPr>
              <a:t>Market plan</a:t>
            </a:r>
          </a:p>
        </p:txBody>
      </p:sp>
      <p:sp>
        <p:nvSpPr>
          <p:cNvPr id="12" name="Rectangle 18">
            <a:extLst>
              <a:ext uri="{FF2B5EF4-FFF2-40B4-BE49-F238E27FC236}">
                <a16:creationId xmlns:a16="http://schemas.microsoft.com/office/drawing/2014/main" id="{93B75851-A256-4D88-AB9F-F30444326DC4}"/>
              </a:ext>
            </a:extLst>
          </p:cNvPr>
          <p:cNvSpPr/>
          <p:nvPr/>
        </p:nvSpPr>
        <p:spPr>
          <a:xfrm>
            <a:off x="5386220" y="1218655"/>
            <a:ext cx="793376" cy="45719"/>
          </a:xfrm>
          <a:prstGeom prst="rect">
            <a:avLst/>
          </a:prstGeom>
          <a:solidFill>
            <a:srgbClr val="17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3551"/>
              </a:solidFill>
            </a:endParaRPr>
          </a:p>
        </p:txBody>
      </p:sp>
      <p:grpSp>
        <p:nvGrpSpPr>
          <p:cNvPr id="2" name="组合 1">
            <a:extLst>
              <a:ext uri="{FF2B5EF4-FFF2-40B4-BE49-F238E27FC236}">
                <a16:creationId xmlns:a16="http://schemas.microsoft.com/office/drawing/2014/main" id="{2E5D4155-8C78-45B6-9BAF-8512CA66C207}"/>
              </a:ext>
            </a:extLst>
          </p:cNvPr>
          <p:cNvGrpSpPr/>
          <p:nvPr/>
        </p:nvGrpSpPr>
        <p:grpSpPr>
          <a:xfrm>
            <a:off x="3201176" y="4558484"/>
            <a:ext cx="8990824" cy="2579630"/>
            <a:chOff x="3201176" y="4558484"/>
            <a:chExt cx="8990824" cy="2579630"/>
          </a:xfrm>
        </p:grpSpPr>
        <p:pic>
          <p:nvPicPr>
            <p:cNvPr id="45" name="Picture 8">
              <a:extLst>
                <a:ext uri="{FF2B5EF4-FFF2-40B4-BE49-F238E27FC236}">
                  <a16:creationId xmlns:a16="http://schemas.microsoft.com/office/drawing/2014/main" id="{0F37D98D-49CA-4F78-9F6B-F86D29A32EF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H="1">
              <a:off x="7127197" y="2073311"/>
              <a:ext cx="1138782" cy="8990823"/>
            </a:xfrm>
            <a:prstGeom prst="rect">
              <a:avLst/>
            </a:prstGeom>
          </p:spPr>
        </p:pic>
        <p:sp>
          <p:nvSpPr>
            <p:cNvPr id="14" name="Rectangle 6">
              <a:extLst>
                <a:ext uri="{FF2B5EF4-FFF2-40B4-BE49-F238E27FC236}">
                  <a16:creationId xmlns:a16="http://schemas.microsoft.com/office/drawing/2014/main" id="{95D23425-1E8D-49E0-85A9-6FE89895DBCE}"/>
                </a:ext>
              </a:extLst>
            </p:cNvPr>
            <p:cNvSpPr/>
            <p:nvPr/>
          </p:nvSpPr>
          <p:spPr>
            <a:xfrm>
              <a:off x="3201177" y="4558484"/>
              <a:ext cx="8990823" cy="1448479"/>
            </a:xfrm>
            <a:prstGeom prst="rect">
              <a:avLst/>
            </a:prstGeom>
            <a:solidFill>
              <a:srgbClr val="173551"/>
            </a:solidFill>
            <a:ln>
              <a:noFill/>
            </a:ln>
            <a:effectLst>
              <a:outerShdw blurRad="254000" dist="2540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5" name="TextBox 34">
            <a:extLst>
              <a:ext uri="{FF2B5EF4-FFF2-40B4-BE49-F238E27FC236}">
                <a16:creationId xmlns:a16="http://schemas.microsoft.com/office/drawing/2014/main" id="{FB3EBDCE-89A2-40A5-AE8A-287197CCD870}"/>
              </a:ext>
            </a:extLst>
          </p:cNvPr>
          <p:cNvSpPr txBox="1"/>
          <p:nvPr/>
        </p:nvSpPr>
        <p:spPr>
          <a:xfrm>
            <a:off x="4561814" y="4924932"/>
            <a:ext cx="4318781" cy="715581"/>
          </a:xfrm>
          <a:prstGeom prst="rect">
            <a:avLst/>
          </a:prstGeom>
          <a:noFill/>
        </p:spPr>
        <p:txBody>
          <a:bodyPr wrap="square" rtlCol="0">
            <a:spAutoFit/>
          </a:bodyPr>
          <a:lstStyle/>
          <a:p>
            <a:pPr>
              <a:lnSpc>
                <a:spcPct val="150000"/>
              </a:lnSpc>
            </a:pPr>
            <a:r>
              <a:rPr lang="id-ID" sz="900" dirty="0">
                <a:solidFill>
                  <a:schemeClr val="bg1"/>
                </a:solidFill>
                <a:latin typeface="Roboto" pitchFamily="2" charset="0"/>
                <a:ea typeface="Roboto" pitchFamily="2" charset="0"/>
              </a:rPr>
              <a:t>Lorem ipsum dol or sit amet, id congue sententiae mea, bonorum eruditi nominavi ut, cum lucilius platonem ocurret no. Ea duo probatus assentior, dolorem consectetuer in vix. </a:t>
            </a:r>
          </a:p>
        </p:txBody>
      </p:sp>
      <p:grpSp>
        <p:nvGrpSpPr>
          <p:cNvPr id="16" name="Group 24">
            <a:extLst>
              <a:ext uri="{FF2B5EF4-FFF2-40B4-BE49-F238E27FC236}">
                <a16:creationId xmlns:a16="http://schemas.microsoft.com/office/drawing/2014/main" id="{8EFF0021-18DB-4815-9690-0C6BC1DBB80A}"/>
              </a:ext>
            </a:extLst>
          </p:cNvPr>
          <p:cNvGrpSpPr/>
          <p:nvPr/>
        </p:nvGrpSpPr>
        <p:grpSpPr>
          <a:xfrm>
            <a:off x="845082" y="1923093"/>
            <a:ext cx="2356102" cy="4666894"/>
            <a:chOff x="9106112" y="3632010"/>
            <a:chExt cx="603589" cy="1268045"/>
          </a:xfrm>
        </p:grpSpPr>
        <p:pic>
          <p:nvPicPr>
            <p:cNvPr id="17" name="Picture 25">
              <a:extLst>
                <a:ext uri="{FF2B5EF4-FFF2-40B4-BE49-F238E27FC236}">
                  <a16:creationId xmlns:a16="http://schemas.microsoft.com/office/drawing/2014/main" id="{83F51094-E0CE-48C2-95ED-BB4A4B47D94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106112" y="3632010"/>
              <a:ext cx="603589" cy="1268045"/>
            </a:xfrm>
            <a:prstGeom prst="rect">
              <a:avLst/>
            </a:prstGeom>
          </p:spPr>
        </p:pic>
        <p:sp>
          <p:nvSpPr>
            <p:cNvPr id="18" name="Rectangle 26">
              <a:extLst>
                <a:ext uri="{FF2B5EF4-FFF2-40B4-BE49-F238E27FC236}">
                  <a16:creationId xmlns:a16="http://schemas.microsoft.com/office/drawing/2014/main" id="{662F6CA9-CCE7-4509-B3FB-3ED17B63D009}"/>
                </a:ext>
              </a:extLst>
            </p:cNvPr>
            <p:cNvSpPr/>
            <p:nvPr/>
          </p:nvSpPr>
          <p:spPr>
            <a:xfrm>
              <a:off x="9141376" y="3796663"/>
              <a:ext cx="533059" cy="938738"/>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9" name="Arc 20">
            <a:extLst>
              <a:ext uri="{FF2B5EF4-FFF2-40B4-BE49-F238E27FC236}">
                <a16:creationId xmlns:a16="http://schemas.microsoft.com/office/drawing/2014/main" id="{552DD1A4-93A1-496E-9F5E-4BC06BBB9B3A}"/>
              </a:ext>
            </a:extLst>
          </p:cNvPr>
          <p:cNvSpPr/>
          <p:nvPr/>
        </p:nvSpPr>
        <p:spPr>
          <a:xfrm>
            <a:off x="4297777" y="1756411"/>
            <a:ext cx="1545336" cy="1545336"/>
          </a:xfrm>
          <a:prstGeom prst="arc">
            <a:avLst>
              <a:gd name="adj1" fmla="val 20172577"/>
              <a:gd name="adj2" fmla="val 16297434"/>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Arc 21">
            <a:extLst>
              <a:ext uri="{FF2B5EF4-FFF2-40B4-BE49-F238E27FC236}">
                <a16:creationId xmlns:a16="http://schemas.microsoft.com/office/drawing/2014/main" id="{B0941A47-71E3-4ACF-874C-1CD4248210C4}"/>
              </a:ext>
            </a:extLst>
          </p:cNvPr>
          <p:cNvSpPr/>
          <p:nvPr/>
        </p:nvSpPr>
        <p:spPr>
          <a:xfrm>
            <a:off x="7017005" y="1753034"/>
            <a:ext cx="1545336" cy="1545336"/>
          </a:xfrm>
          <a:prstGeom prst="arc">
            <a:avLst>
              <a:gd name="adj1" fmla="val 17379292"/>
              <a:gd name="adj2" fmla="val 8825709"/>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2">
            <a:extLst>
              <a:ext uri="{FF2B5EF4-FFF2-40B4-BE49-F238E27FC236}">
                <a16:creationId xmlns:a16="http://schemas.microsoft.com/office/drawing/2014/main" id="{230ABC31-85D8-4D5C-AB96-D00DDD6B545F}"/>
              </a:ext>
            </a:extLst>
          </p:cNvPr>
          <p:cNvSpPr/>
          <p:nvPr/>
        </p:nvSpPr>
        <p:spPr>
          <a:xfrm>
            <a:off x="9736233" y="1753034"/>
            <a:ext cx="1545336" cy="1545336"/>
          </a:xfrm>
          <a:prstGeom prst="arc">
            <a:avLst>
              <a:gd name="adj1" fmla="val 14283035"/>
              <a:gd name="adj2" fmla="val 8268073"/>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2" name="组合 21">
            <a:extLst>
              <a:ext uri="{FF2B5EF4-FFF2-40B4-BE49-F238E27FC236}">
                <a16:creationId xmlns:a16="http://schemas.microsoft.com/office/drawing/2014/main" id="{A36F8666-9C9D-4151-9606-854E1EBFCCE7}"/>
              </a:ext>
            </a:extLst>
          </p:cNvPr>
          <p:cNvGrpSpPr/>
          <p:nvPr/>
        </p:nvGrpSpPr>
        <p:grpSpPr>
          <a:xfrm>
            <a:off x="4484899" y="1943533"/>
            <a:ext cx="1167713" cy="1167713"/>
            <a:chOff x="4484899" y="1943533"/>
            <a:chExt cx="1167713" cy="1167713"/>
          </a:xfrm>
        </p:grpSpPr>
        <p:sp>
          <p:nvSpPr>
            <p:cNvPr id="23" name="Oval 16">
              <a:extLst>
                <a:ext uri="{FF2B5EF4-FFF2-40B4-BE49-F238E27FC236}">
                  <a16:creationId xmlns:a16="http://schemas.microsoft.com/office/drawing/2014/main" id="{A15116EB-F20E-48C6-8676-7D5450E23976}"/>
                </a:ext>
              </a:extLst>
            </p:cNvPr>
            <p:cNvSpPr/>
            <p:nvPr/>
          </p:nvSpPr>
          <p:spPr>
            <a:xfrm>
              <a:off x="4484899" y="1943533"/>
              <a:ext cx="1167713" cy="1167713"/>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4">
              <a:extLst>
                <a:ext uri="{FF2B5EF4-FFF2-40B4-BE49-F238E27FC236}">
                  <a16:creationId xmlns:a16="http://schemas.microsoft.com/office/drawing/2014/main" id="{D5B366CD-B589-49F5-A4DF-B260E29F07DC}"/>
                </a:ext>
              </a:extLst>
            </p:cNvPr>
            <p:cNvSpPr txBox="1"/>
            <p:nvPr/>
          </p:nvSpPr>
          <p:spPr>
            <a:xfrm>
              <a:off x="4734977" y="2296557"/>
              <a:ext cx="667555" cy="461665"/>
            </a:xfrm>
            <a:prstGeom prst="rect">
              <a:avLst/>
            </a:prstGeom>
            <a:noFill/>
          </p:spPr>
          <p:txBody>
            <a:bodyPr wrap="none" rtlCol="0">
              <a:spAutoFit/>
            </a:bodyPr>
            <a:lstStyle/>
            <a:p>
              <a:r>
                <a:rPr lang="en-US" sz="2400" dirty="0">
                  <a:solidFill>
                    <a:schemeClr val="tx1">
                      <a:lumMod val="65000"/>
                      <a:lumOff val="35000"/>
                    </a:schemeClr>
                  </a:solidFill>
                  <a:latin typeface="GeosansLight" panose="02000603020000020003" pitchFamily="2" charset="0"/>
                </a:rPr>
                <a:t>85%</a:t>
              </a:r>
            </a:p>
          </p:txBody>
        </p:sp>
      </p:grpSp>
      <p:grpSp>
        <p:nvGrpSpPr>
          <p:cNvPr id="25" name="组合 24">
            <a:extLst>
              <a:ext uri="{FF2B5EF4-FFF2-40B4-BE49-F238E27FC236}">
                <a16:creationId xmlns:a16="http://schemas.microsoft.com/office/drawing/2014/main" id="{5EEF3775-717C-4A09-895D-A7D516F4B2A6}"/>
              </a:ext>
            </a:extLst>
          </p:cNvPr>
          <p:cNvGrpSpPr/>
          <p:nvPr/>
        </p:nvGrpSpPr>
        <p:grpSpPr>
          <a:xfrm>
            <a:off x="7207504" y="1943533"/>
            <a:ext cx="1167713" cy="1167713"/>
            <a:chOff x="7207504" y="1943533"/>
            <a:chExt cx="1167713" cy="1167713"/>
          </a:xfrm>
        </p:grpSpPr>
        <p:sp>
          <p:nvSpPr>
            <p:cNvPr id="26" name="Oval 17">
              <a:extLst>
                <a:ext uri="{FF2B5EF4-FFF2-40B4-BE49-F238E27FC236}">
                  <a16:creationId xmlns:a16="http://schemas.microsoft.com/office/drawing/2014/main" id="{E0DB8615-0A07-4360-B582-A3837899BA1B}"/>
                </a:ext>
              </a:extLst>
            </p:cNvPr>
            <p:cNvSpPr/>
            <p:nvPr/>
          </p:nvSpPr>
          <p:spPr>
            <a:xfrm>
              <a:off x="7207504" y="1943533"/>
              <a:ext cx="1167713" cy="1167713"/>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7">
              <a:extLst>
                <a:ext uri="{FF2B5EF4-FFF2-40B4-BE49-F238E27FC236}">
                  <a16:creationId xmlns:a16="http://schemas.microsoft.com/office/drawing/2014/main" id="{8FBAE147-31AE-4B46-95FC-DD091E037FAA}"/>
                </a:ext>
              </a:extLst>
            </p:cNvPr>
            <p:cNvSpPr txBox="1"/>
            <p:nvPr/>
          </p:nvSpPr>
          <p:spPr>
            <a:xfrm>
              <a:off x="7455895" y="2296557"/>
              <a:ext cx="655564" cy="461665"/>
            </a:xfrm>
            <a:prstGeom prst="rect">
              <a:avLst/>
            </a:prstGeom>
            <a:noFill/>
          </p:spPr>
          <p:txBody>
            <a:bodyPr wrap="none" rtlCol="0">
              <a:spAutoFit/>
            </a:bodyPr>
            <a:lstStyle/>
            <a:p>
              <a:r>
                <a:rPr lang="en-US" sz="2400" dirty="0">
                  <a:solidFill>
                    <a:schemeClr val="tx1">
                      <a:lumMod val="65000"/>
                      <a:lumOff val="35000"/>
                    </a:schemeClr>
                  </a:solidFill>
                  <a:latin typeface="GeosansLight" panose="02000603020000020003" pitchFamily="2" charset="0"/>
                </a:rPr>
                <a:t>73%</a:t>
              </a:r>
            </a:p>
          </p:txBody>
        </p:sp>
      </p:grpSp>
      <p:grpSp>
        <p:nvGrpSpPr>
          <p:cNvPr id="28" name="组合 27">
            <a:extLst>
              <a:ext uri="{FF2B5EF4-FFF2-40B4-BE49-F238E27FC236}">
                <a16:creationId xmlns:a16="http://schemas.microsoft.com/office/drawing/2014/main" id="{C91DA686-4EC9-4527-8007-15C1655892D8}"/>
              </a:ext>
            </a:extLst>
          </p:cNvPr>
          <p:cNvGrpSpPr/>
          <p:nvPr/>
        </p:nvGrpSpPr>
        <p:grpSpPr>
          <a:xfrm>
            <a:off x="9930109" y="1943533"/>
            <a:ext cx="1167713" cy="1167713"/>
            <a:chOff x="9930109" y="1943533"/>
            <a:chExt cx="1167713" cy="1167713"/>
          </a:xfrm>
        </p:grpSpPr>
        <p:sp>
          <p:nvSpPr>
            <p:cNvPr id="29" name="Oval 18">
              <a:extLst>
                <a:ext uri="{FF2B5EF4-FFF2-40B4-BE49-F238E27FC236}">
                  <a16:creationId xmlns:a16="http://schemas.microsoft.com/office/drawing/2014/main" id="{AAA078EF-3B6D-4869-A57F-9E844353CC33}"/>
                </a:ext>
              </a:extLst>
            </p:cNvPr>
            <p:cNvSpPr/>
            <p:nvPr/>
          </p:nvSpPr>
          <p:spPr>
            <a:xfrm>
              <a:off x="9930109" y="1943533"/>
              <a:ext cx="1167713" cy="1167713"/>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8">
              <a:extLst>
                <a:ext uri="{FF2B5EF4-FFF2-40B4-BE49-F238E27FC236}">
                  <a16:creationId xmlns:a16="http://schemas.microsoft.com/office/drawing/2014/main" id="{4C21C2F8-649D-47B7-BA7D-5E903AB30052}"/>
                </a:ext>
              </a:extLst>
            </p:cNvPr>
            <p:cNvSpPr txBox="1"/>
            <p:nvPr/>
          </p:nvSpPr>
          <p:spPr>
            <a:xfrm>
              <a:off x="10175123" y="2298443"/>
              <a:ext cx="663258" cy="461665"/>
            </a:xfrm>
            <a:prstGeom prst="rect">
              <a:avLst/>
            </a:prstGeom>
            <a:noFill/>
          </p:spPr>
          <p:txBody>
            <a:bodyPr wrap="none" rtlCol="0">
              <a:spAutoFit/>
            </a:bodyPr>
            <a:lstStyle/>
            <a:p>
              <a:r>
                <a:rPr lang="en-US" sz="2400" dirty="0">
                  <a:solidFill>
                    <a:schemeClr val="tx1">
                      <a:lumMod val="65000"/>
                      <a:lumOff val="35000"/>
                    </a:schemeClr>
                  </a:solidFill>
                  <a:latin typeface="GeosansLight" panose="02000603020000020003" pitchFamily="2" charset="0"/>
                </a:rPr>
                <a:t>78%</a:t>
              </a:r>
            </a:p>
          </p:txBody>
        </p:sp>
      </p:grpSp>
      <p:grpSp>
        <p:nvGrpSpPr>
          <p:cNvPr id="31" name="组合 30">
            <a:extLst>
              <a:ext uri="{FF2B5EF4-FFF2-40B4-BE49-F238E27FC236}">
                <a16:creationId xmlns:a16="http://schemas.microsoft.com/office/drawing/2014/main" id="{D3C38D52-AB7B-4EC5-A37F-D32508127E5C}"/>
              </a:ext>
            </a:extLst>
          </p:cNvPr>
          <p:cNvGrpSpPr/>
          <p:nvPr/>
        </p:nvGrpSpPr>
        <p:grpSpPr>
          <a:xfrm>
            <a:off x="4084778" y="3531660"/>
            <a:ext cx="1967949" cy="734630"/>
            <a:chOff x="1101942" y="4188129"/>
            <a:chExt cx="1967949" cy="734630"/>
          </a:xfrm>
        </p:grpSpPr>
        <p:sp>
          <p:nvSpPr>
            <p:cNvPr id="32" name="TextBox 30">
              <a:extLst>
                <a:ext uri="{FF2B5EF4-FFF2-40B4-BE49-F238E27FC236}">
                  <a16:creationId xmlns:a16="http://schemas.microsoft.com/office/drawing/2014/main" id="{94D442F6-8459-439C-8577-692F5438AF87}"/>
                </a:ext>
              </a:extLst>
            </p:cNvPr>
            <p:cNvSpPr txBox="1"/>
            <p:nvPr/>
          </p:nvSpPr>
          <p:spPr>
            <a:xfrm>
              <a:off x="1589628" y="4188129"/>
              <a:ext cx="992579" cy="246221"/>
            </a:xfrm>
            <a:prstGeom prst="rect">
              <a:avLst/>
            </a:prstGeom>
            <a:noFill/>
          </p:spPr>
          <p:txBody>
            <a:bodyPr wrap="none" rtlCol="0">
              <a:spAutoFit/>
            </a:bodyPr>
            <a:lstStyle/>
            <a:p>
              <a:r>
                <a:rPr lang="en-US" sz="10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Photoshop</a:t>
              </a:r>
            </a:p>
          </p:txBody>
        </p:sp>
        <p:sp>
          <p:nvSpPr>
            <p:cNvPr id="33" name="Rectangle 23">
              <a:extLst>
                <a:ext uri="{FF2B5EF4-FFF2-40B4-BE49-F238E27FC236}">
                  <a16:creationId xmlns:a16="http://schemas.microsoft.com/office/drawing/2014/main" id="{BE30AE4C-F1B3-47D2-8044-252FF8B92962}"/>
                </a:ext>
              </a:extLst>
            </p:cNvPr>
            <p:cNvSpPr/>
            <p:nvPr/>
          </p:nvSpPr>
          <p:spPr>
            <a:xfrm>
              <a:off x="1101942" y="4553427"/>
              <a:ext cx="1967949" cy="369332"/>
            </a:xfrm>
            <a:prstGeom prst="rect">
              <a:avLst/>
            </a:prstGeom>
          </p:spPr>
          <p:txBody>
            <a:bodyPr wrap="square">
              <a:spAutoFit/>
            </a:bodyPr>
            <a:lstStyle/>
            <a:p>
              <a:pPr algn="ctr" eaLnBrk="1" fontAlgn="auto" hangingPunct="1">
                <a:spcBef>
                  <a:spcPts val="0"/>
                </a:spcBef>
                <a:spcAft>
                  <a:spcPts val="0"/>
                </a:spcAft>
                <a:defRPr/>
              </a:pPr>
              <a:r>
                <a:rPr lang="en-US" sz="900" noProof="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Lorem ipsum dol or sit amet, consectetur adipiscing elit</a:t>
              </a:r>
            </a:p>
          </p:txBody>
        </p:sp>
      </p:grpSp>
      <p:grpSp>
        <p:nvGrpSpPr>
          <p:cNvPr id="34" name="组合 33">
            <a:extLst>
              <a:ext uri="{FF2B5EF4-FFF2-40B4-BE49-F238E27FC236}">
                <a16:creationId xmlns:a16="http://schemas.microsoft.com/office/drawing/2014/main" id="{5A189C6A-E5FE-4226-8B9B-A15DF40C0085}"/>
              </a:ext>
            </a:extLst>
          </p:cNvPr>
          <p:cNvGrpSpPr/>
          <p:nvPr/>
        </p:nvGrpSpPr>
        <p:grpSpPr>
          <a:xfrm>
            <a:off x="6799702" y="3531660"/>
            <a:ext cx="1967949" cy="734630"/>
            <a:chOff x="3816866" y="4188129"/>
            <a:chExt cx="1967949" cy="734630"/>
          </a:xfrm>
        </p:grpSpPr>
        <p:sp>
          <p:nvSpPr>
            <p:cNvPr id="35" name="TextBox 31">
              <a:extLst>
                <a:ext uri="{FF2B5EF4-FFF2-40B4-BE49-F238E27FC236}">
                  <a16:creationId xmlns:a16="http://schemas.microsoft.com/office/drawing/2014/main" id="{EC34B3E9-1F24-4590-BEE9-971949598C2A}"/>
                </a:ext>
              </a:extLst>
            </p:cNvPr>
            <p:cNvSpPr txBox="1"/>
            <p:nvPr/>
          </p:nvSpPr>
          <p:spPr>
            <a:xfrm>
              <a:off x="4233687" y="4188129"/>
              <a:ext cx="1149674" cy="246221"/>
            </a:xfrm>
            <a:prstGeom prst="rect">
              <a:avLst/>
            </a:prstGeom>
            <a:noFill/>
          </p:spPr>
          <p:txBody>
            <a:bodyPr wrap="none" rtlCol="0">
              <a:spAutoFit/>
            </a:bodyPr>
            <a:lstStyle/>
            <a:p>
              <a:r>
                <a:rPr lang="en-US" sz="10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WEB DEVELOPE</a:t>
              </a:r>
            </a:p>
          </p:txBody>
        </p:sp>
        <p:sp>
          <p:nvSpPr>
            <p:cNvPr id="36" name="Rectangle 23">
              <a:extLst>
                <a:ext uri="{FF2B5EF4-FFF2-40B4-BE49-F238E27FC236}">
                  <a16:creationId xmlns:a16="http://schemas.microsoft.com/office/drawing/2014/main" id="{AA080328-27E1-4C38-AF34-92698FF46873}"/>
                </a:ext>
              </a:extLst>
            </p:cNvPr>
            <p:cNvSpPr/>
            <p:nvPr/>
          </p:nvSpPr>
          <p:spPr>
            <a:xfrm>
              <a:off x="3816866" y="4553427"/>
              <a:ext cx="1967949" cy="369332"/>
            </a:xfrm>
            <a:prstGeom prst="rect">
              <a:avLst/>
            </a:prstGeom>
          </p:spPr>
          <p:txBody>
            <a:bodyPr wrap="square">
              <a:spAutoFit/>
            </a:bodyPr>
            <a:lstStyle/>
            <a:p>
              <a:pPr algn="ctr" eaLnBrk="1" fontAlgn="auto" hangingPunct="1">
                <a:spcBef>
                  <a:spcPts val="0"/>
                </a:spcBef>
                <a:spcAft>
                  <a:spcPts val="0"/>
                </a:spcAft>
                <a:defRPr/>
              </a:pPr>
              <a:r>
                <a:rPr lang="en-US" sz="900" noProof="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Lorem ipsum dol or sit amet, consectetur adipiscing elit</a:t>
              </a:r>
            </a:p>
          </p:txBody>
        </p:sp>
      </p:grpSp>
      <p:grpSp>
        <p:nvGrpSpPr>
          <p:cNvPr id="37" name="组合 36">
            <a:extLst>
              <a:ext uri="{FF2B5EF4-FFF2-40B4-BE49-F238E27FC236}">
                <a16:creationId xmlns:a16="http://schemas.microsoft.com/office/drawing/2014/main" id="{BD9DDE1E-91C1-44DA-83C3-03DFA92595D9}"/>
              </a:ext>
            </a:extLst>
          </p:cNvPr>
          <p:cNvGrpSpPr/>
          <p:nvPr/>
        </p:nvGrpSpPr>
        <p:grpSpPr>
          <a:xfrm>
            <a:off x="9514626" y="3531660"/>
            <a:ext cx="1967949" cy="734630"/>
            <a:chOff x="6531790" y="4188129"/>
            <a:chExt cx="1967949" cy="734630"/>
          </a:xfrm>
        </p:grpSpPr>
        <p:sp>
          <p:nvSpPr>
            <p:cNvPr id="38" name="TextBox 32">
              <a:extLst>
                <a:ext uri="{FF2B5EF4-FFF2-40B4-BE49-F238E27FC236}">
                  <a16:creationId xmlns:a16="http://schemas.microsoft.com/office/drawing/2014/main" id="{8F527EAB-A7DB-41FB-8271-40EE015A6E8D}"/>
                </a:ext>
              </a:extLst>
            </p:cNvPr>
            <p:cNvSpPr txBox="1"/>
            <p:nvPr/>
          </p:nvSpPr>
          <p:spPr>
            <a:xfrm>
              <a:off x="7011596" y="4188129"/>
              <a:ext cx="1024639" cy="246221"/>
            </a:xfrm>
            <a:prstGeom prst="rect">
              <a:avLst/>
            </a:prstGeom>
            <a:noFill/>
          </p:spPr>
          <p:txBody>
            <a:bodyPr wrap="none" rtlCol="0">
              <a:spAutoFit/>
            </a:bodyPr>
            <a:lstStyle/>
            <a:p>
              <a:r>
                <a:rPr lang="en-US" sz="10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CONSULTING</a:t>
              </a:r>
            </a:p>
          </p:txBody>
        </p:sp>
        <p:sp>
          <p:nvSpPr>
            <p:cNvPr id="39" name="Rectangle 23">
              <a:extLst>
                <a:ext uri="{FF2B5EF4-FFF2-40B4-BE49-F238E27FC236}">
                  <a16:creationId xmlns:a16="http://schemas.microsoft.com/office/drawing/2014/main" id="{7D7E30C8-35D8-4DB2-99CF-2E10B2191499}"/>
                </a:ext>
              </a:extLst>
            </p:cNvPr>
            <p:cNvSpPr/>
            <p:nvPr/>
          </p:nvSpPr>
          <p:spPr>
            <a:xfrm>
              <a:off x="6531790" y="4553427"/>
              <a:ext cx="1967949" cy="369332"/>
            </a:xfrm>
            <a:prstGeom prst="rect">
              <a:avLst/>
            </a:prstGeom>
          </p:spPr>
          <p:txBody>
            <a:bodyPr wrap="square">
              <a:spAutoFit/>
            </a:bodyPr>
            <a:lstStyle/>
            <a:p>
              <a:pPr algn="ctr" eaLnBrk="1" fontAlgn="auto" hangingPunct="1">
                <a:spcBef>
                  <a:spcPts val="0"/>
                </a:spcBef>
                <a:spcAft>
                  <a:spcPts val="0"/>
                </a:spcAft>
                <a:defRPr/>
              </a:pPr>
              <a:r>
                <a:rPr lang="en-US" sz="900" noProof="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Lorem ipsum dol or sit amet, consectetur adipiscing elit</a:t>
              </a:r>
            </a:p>
          </p:txBody>
        </p:sp>
      </p:grpSp>
      <p:grpSp>
        <p:nvGrpSpPr>
          <p:cNvPr id="40" name="Group 3">
            <a:extLst>
              <a:ext uri="{FF2B5EF4-FFF2-40B4-BE49-F238E27FC236}">
                <a16:creationId xmlns:a16="http://schemas.microsoft.com/office/drawing/2014/main" id="{457036A2-F546-4B2A-BBF7-B2EBA51B70F2}"/>
              </a:ext>
            </a:extLst>
          </p:cNvPr>
          <p:cNvGrpSpPr/>
          <p:nvPr/>
        </p:nvGrpSpPr>
        <p:grpSpPr>
          <a:xfrm>
            <a:off x="6478966" y="6299157"/>
            <a:ext cx="1312394" cy="278266"/>
            <a:chOff x="3599699" y="9482257"/>
            <a:chExt cx="2719843" cy="576686"/>
          </a:xfrm>
          <a:solidFill>
            <a:srgbClr val="173551"/>
          </a:solidFill>
        </p:grpSpPr>
        <p:sp>
          <p:nvSpPr>
            <p:cNvPr id="41" name="Shape 2859">
              <a:extLst>
                <a:ext uri="{FF2B5EF4-FFF2-40B4-BE49-F238E27FC236}">
                  <a16:creationId xmlns:a16="http://schemas.microsoft.com/office/drawing/2014/main" id="{ED2AE9B2-72A0-42AF-AD7F-4BCB5C34ADB2}"/>
                </a:ext>
              </a:extLst>
            </p:cNvPr>
            <p:cNvSpPr/>
            <p:nvPr/>
          </p:nvSpPr>
          <p:spPr>
            <a:xfrm>
              <a:off x="3599699" y="948225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grp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2" name="Shape 2860">
              <a:extLst>
                <a:ext uri="{FF2B5EF4-FFF2-40B4-BE49-F238E27FC236}">
                  <a16:creationId xmlns:a16="http://schemas.microsoft.com/office/drawing/2014/main" id="{B5DEA76A-4317-4C5F-9F2F-6199652403C1}"/>
                </a:ext>
              </a:extLst>
            </p:cNvPr>
            <p:cNvSpPr/>
            <p:nvPr/>
          </p:nvSpPr>
          <p:spPr>
            <a:xfrm>
              <a:off x="4320095" y="948225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grp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3" name="Shape 2865">
              <a:extLst>
                <a:ext uri="{FF2B5EF4-FFF2-40B4-BE49-F238E27FC236}">
                  <a16:creationId xmlns:a16="http://schemas.microsoft.com/office/drawing/2014/main" id="{13656975-6077-434F-941B-20E9D0F7F304}"/>
                </a:ext>
              </a:extLst>
            </p:cNvPr>
            <p:cNvSpPr/>
            <p:nvPr/>
          </p:nvSpPr>
          <p:spPr>
            <a:xfrm>
              <a:off x="5040491" y="9482257"/>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grp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4" name="Shape 2869">
              <a:extLst>
                <a:ext uri="{FF2B5EF4-FFF2-40B4-BE49-F238E27FC236}">
                  <a16:creationId xmlns:a16="http://schemas.microsoft.com/office/drawing/2014/main" id="{DF770ACA-92F7-4810-B9E5-7680C6508D02}"/>
                </a:ext>
              </a:extLst>
            </p:cNvPr>
            <p:cNvSpPr/>
            <p:nvPr/>
          </p:nvSpPr>
          <p:spPr>
            <a:xfrm>
              <a:off x="5760887" y="950028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7"/>
                    <a:pt x="14287" y="14727"/>
                    <a:pt x="13745" y="14727"/>
                  </a:cubicBezTo>
                  <a:lnTo>
                    <a:pt x="7855" y="14727"/>
                  </a:lnTo>
                  <a:cubicBezTo>
                    <a:pt x="7313" y="14727"/>
                    <a:pt x="6873" y="14287"/>
                    <a:pt x="6873" y="13745"/>
                  </a:cubicBezTo>
                  <a:lnTo>
                    <a:pt x="6873" y="10309"/>
                  </a:lnTo>
                  <a:lnTo>
                    <a:pt x="7904" y="10309"/>
                  </a:lnTo>
                  <a:cubicBezTo>
                    <a:pt x="7877" y="10470"/>
                    <a:pt x="7855" y="10632"/>
                    <a:pt x="7855" y="10800"/>
                  </a:cubicBezTo>
                  <a:cubicBezTo>
                    <a:pt x="7855" y="12427"/>
                    <a:pt x="9173" y="13745"/>
                    <a:pt x="10800" y="13745"/>
                  </a:cubicBezTo>
                  <a:cubicBezTo>
                    <a:pt x="12426"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grp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grpSp>
    </p:spTree>
    <p:extLst>
      <p:ext uri="{BB962C8B-B14F-4D97-AF65-F5344CB8AC3E}">
        <p14:creationId xmlns:p14="http://schemas.microsoft.com/office/powerpoint/2010/main" val="2507027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p14="http://schemas.microsoft.com/office/powerpoint/2010/main"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500" fill="hold"/>
                                        <p:tgtEl>
                                          <p:spTgt spid="11"/>
                                        </p:tgtEl>
                                        <p:attrNameLst>
                                          <p:attrName>ppt_x</p:attrName>
                                        </p:attrNameLst>
                                      </p:cBhvr>
                                      <p:tavLst>
                                        <p:tav tm="0">
                                          <p:val>
                                            <p:strVal val="0-#ppt_w/2"/>
                                          </p:val>
                                        </p:tav>
                                        <p:tav tm="100000">
                                          <p:val>
                                            <p:strVal val="#ppt_x"/>
                                          </p:val>
                                        </p:tav>
                                      </p:tavLst>
                                    </p:anim>
                                    <p:anim calcmode="lin" valueType="num">
                                      <p:cBhvr additive="base">
                                        <p:cTn id="8" dur="1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4" presetClass="entr" presetSubtype="1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par>
                          <p:cTn id="13" fill="hold">
                            <p:stCondLst>
                              <p:cond delay="2000"/>
                            </p:stCondLst>
                            <p:childTnLst>
                              <p:par>
                                <p:cTn id="14" presetID="42" presetClass="entr" presetSubtype="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55" presetClass="entr" presetSubtype="0"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1000" fill="hold"/>
                                        <p:tgtEl>
                                          <p:spTgt spid="22"/>
                                        </p:tgtEl>
                                        <p:attrNameLst>
                                          <p:attrName>ppt_w</p:attrName>
                                        </p:attrNameLst>
                                      </p:cBhvr>
                                      <p:tavLst>
                                        <p:tav tm="0">
                                          <p:val>
                                            <p:strVal val="#ppt_w*0.70"/>
                                          </p:val>
                                        </p:tav>
                                        <p:tav tm="100000">
                                          <p:val>
                                            <p:strVal val="#ppt_w"/>
                                          </p:val>
                                        </p:tav>
                                      </p:tavLst>
                                    </p:anim>
                                    <p:anim calcmode="lin" valueType="num">
                                      <p:cBhvr>
                                        <p:cTn id="23" dur="1000" fill="hold"/>
                                        <p:tgtEl>
                                          <p:spTgt spid="22"/>
                                        </p:tgtEl>
                                        <p:attrNameLst>
                                          <p:attrName>ppt_h</p:attrName>
                                        </p:attrNameLst>
                                      </p:cBhvr>
                                      <p:tavLst>
                                        <p:tav tm="0">
                                          <p:val>
                                            <p:strVal val="#ppt_h"/>
                                          </p:val>
                                        </p:tav>
                                        <p:tav tm="100000">
                                          <p:val>
                                            <p:strVal val="#ppt_h"/>
                                          </p:val>
                                        </p:tav>
                                      </p:tavLst>
                                    </p:anim>
                                    <p:animEffect transition="in" filter="fade">
                                      <p:cBhvr>
                                        <p:cTn id="24" dur="1000"/>
                                        <p:tgtEl>
                                          <p:spTgt spid="22"/>
                                        </p:tgtEl>
                                      </p:cBhvr>
                                    </p:animEffect>
                                  </p:childTnLst>
                                </p:cTn>
                              </p:par>
                            </p:childTnLst>
                          </p:cTn>
                        </p:par>
                        <p:par>
                          <p:cTn id="25" fill="hold">
                            <p:stCondLst>
                              <p:cond delay="4000"/>
                            </p:stCondLst>
                            <p:childTnLst>
                              <p:par>
                                <p:cTn id="26" presetID="21" presetClass="entr" presetSubtype="1"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heel(1)">
                                      <p:cBhvr>
                                        <p:cTn id="28" dur="500"/>
                                        <p:tgtEl>
                                          <p:spTgt spid="19"/>
                                        </p:tgtEl>
                                      </p:cBhvr>
                                    </p:animEffect>
                                  </p:childTnLst>
                                </p:cTn>
                              </p:par>
                            </p:childTnLst>
                          </p:cTn>
                        </p:par>
                        <p:par>
                          <p:cTn id="29" fill="hold">
                            <p:stCondLst>
                              <p:cond delay="4500"/>
                            </p:stCondLst>
                            <p:childTnLst>
                              <p:par>
                                <p:cTn id="30" presetID="42" presetClass="entr" presetSubtype="0"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anim calcmode="lin" valueType="num">
                                      <p:cBhvr>
                                        <p:cTn id="33" dur="500" fill="hold"/>
                                        <p:tgtEl>
                                          <p:spTgt spid="31"/>
                                        </p:tgtEl>
                                        <p:attrNameLst>
                                          <p:attrName>ppt_x</p:attrName>
                                        </p:attrNameLst>
                                      </p:cBhvr>
                                      <p:tavLst>
                                        <p:tav tm="0">
                                          <p:val>
                                            <p:strVal val="#ppt_x"/>
                                          </p:val>
                                        </p:tav>
                                        <p:tav tm="100000">
                                          <p:val>
                                            <p:strVal val="#ppt_x"/>
                                          </p:val>
                                        </p:tav>
                                      </p:tavLst>
                                    </p:anim>
                                    <p:anim calcmode="lin" valueType="num">
                                      <p:cBhvr>
                                        <p:cTn id="34" dur="500" fill="hold"/>
                                        <p:tgtEl>
                                          <p:spTgt spid="31"/>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55" presetClass="entr" presetSubtype="0"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p:cTn id="38" dur="1000" fill="hold"/>
                                        <p:tgtEl>
                                          <p:spTgt spid="25"/>
                                        </p:tgtEl>
                                        <p:attrNameLst>
                                          <p:attrName>ppt_w</p:attrName>
                                        </p:attrNameLst>
                                      </p:cBhvr>
                                      <p:tavLst>
                                        <p:tav tm="0">
                                          <p:val>
                                            <p:strVal val="#ppt_w*0.70"/>
                                          </p:val>
                                        </p:tav>
                                        <p:tav tm="100000">
                                          <p:val>
                                            <p:strVal val="#ppt_w"/>
                                          </p:val>
                                        </p:tav>
                                      </p:tavLst>
                                    </p:anim>
                                    <p:anim calcmode="lin" valueType="num">
                                      <p:cBhvr>
                                        <p:cTn id="39" dur="1000" fill="hold"/>
                                        <p:tgtEl>
                                          <p:spTgt spid="25"/>
                                        </p:tgtEl>
                                        <p:attrNameLst>
                                          <p:attrName>ppt_h</p:attrName>
                                        </p:attrNameLst>
                                      </p:cBhvr>
                                      <p:tavLst>
                                        <p:tav tm="0">
                                          <p:val>
                                            <p:strVal val="#ppt_h"/>
                                          </p:val>
                                        </p:tav>
                                        <p:tav tm="100000">
                                          <p:val>
                                            <p:strVal val="#ppt_h"/>
                                          </p:val>
                                        </p:tav>
                                      </p:tavLst>
                                    </p:anim>
                                    <p:animEffect transition="in" filter="fade">
                                      <p:cBhvr>
                                        <p:cTn id="40" dur="1000"/>
                                        <p:tgtEl>
                                          <p:spTgt spid="25"/>
                                        </p:tgtEl>
                                      </p:cBhvr>
                                    </p:animEffect>
                                  </p:childTnLst>
                                </p:cTn>
                              </p:par>
                            </p:childTnLst>
                          </p:cTn>
                        </p:par>
                        <p:par>
                          <p:cTn id="41" fill="hold">
                            <p:stCondLst>
                              <p:cond delay="6000"/>
                            </p:stCondLst>
                            <p:childTnLst>
                              <p:par>
                                <p:cTn id="42" presetID="21" presetClass="entr" presetSubtype="1"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heel(1)">
                                      <p:cBhvr>
                                        <p:cTn id="44" dur="500"/>
                                        <p:tgtEl>
                                          <p:spTgt spid="20"/>
                                        </p:tgtEl>
                                      </p:cBhvr>
                                    </p:animEffect>
                                  </p:childTnLst>
                                </p:cTn>
                              </p:par>
                            </p:childTnLst>
                          </p:cTn>
                        </p:par>
                        <p:par>
                          <p:cTn id="45" fill="hold">
                            <p:stCondLst>
                              <p:cond delay="6500"/>
                            </p:stCondLst>
                            <p:childTnLst>
                              <p:par>
                                <p:cTn id="46" presetID="42" presetClass="entr" presetSubtype="0"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anim calcmode="lin" valueType="num">
                                      <p:cBhvr>
                                        <p:cTn id="49" dur="500" fill="hold"/>
                                        <p:tgtEl>
                                          <p:spTgt spid="34"/>
                                        </p:tgtEl>
                                        <p:attrNameLst>
                                          <p:attrName>ppt_x</p:attrName>
                                        </p:attrNameLst>
                                      </p:cBhvr>
                                      <p:tavLst>
                                        <p:tav tm="0">
                                          <p:val>
                                            <p:strVal val="#ppt_x"/>
                                          </p:val>
                                        </p:tav>
                                        <p:tav tm="100000">
                                          <p:val>
                                            <p:strVal val="#ppt_x"/>
                                          </p:val>
                                        </p:tav>
                                      </p:tavLst>
                                    </p:anim>
                                    <p:anim calcmode="lin" valueType="num">
                                      <p:cBhvr>
                                        <p:cTn id="50" dur="5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000"/>
                            </p:stCondLst>
                            <p:childTnLst>
                              <p:par>
                                <p:cTn id="52" presetID="55" presetClass="entr" presetSubtype="0" fill="hold" nodeType="after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p:cTn id="54" dur="1000" fill="hold"/>
                                        <p:tgtEl>
                                          <p:spTgt spid="28"/>
                                        </p:tgtEl>
                                        <p:attrNameLst>
                                          <p:attrName>ppt_w</p:attrName>
                                        </p:attrNameLst>
                                      </p:cBhvr>
                                      <p:tavLst>
                                        <p:tav tm="0">
                                          <p:val>
                                            <p:strVal val="#ppt_w*0.70"/>
                                          </p:val>
                                        </p:tav>
                                        <p:tav tm="100000">
                                          <p:val>
                                            <p:strVal val="#ppt_w"/>
                                          </p:val>
                                        </p:tav>
                                      </p:tavLst>
                                    </p:anim>
                                    <p:anim calcmode="lin" valueType="num">
                                      <p:cBhvr>
                                        <p:cTn id="55" dur="1000" fill="hold"/>
                                        <p:tgtEl>
                                          <p:spTgt spid="28"/>
                                        </p:tgtEl>
                                        <p:attrNameLst>
                                          <p:attrName>ppt_h</p:attrName>
                                        </p:attrNameLst>
                                      </p:cBhvr>
                                      <p:tavLst>
                                        <p:tav tm="0">
                                          <p:val>
                                            <p:strVal val="#ppt_h"/>
                                          </p:val>
                                        </p:tav>
                                        <p:tav tm="100000">
                                          <p:val>
                                            <p:strVal val="#ppt_h"/>
                                          </p:val>
                                        </p:tav>
                                      </p:tavLst>
                                    </p:anim>
                                    <p:animEffect transition="in" filter="fade">
                                      <p:cBhvr>
                                        <p:cTn id="56" dur="1000"/>
                                        <p:tgtEl>
                                          <p:spTgt spid="28"/>
                                        </p:tgtEl>
                                      </p:cBhvr>
                                    </p:animEffect>
                                  </p:childTnLst>
                                </p:cTn>
                              </p:par>
                            </p:childTnLst>
                          </p:cTn>
                        </p:par>
                        <p:par>
                          <p:cTn id="57" fill="hold">
                            <p:stCondLst>
                              <p:cond delay="8000"/>
                            </p:stCondLst>
                            <p:childTnLst>
                              <p:par>
                                <p:cTn id="58" presetID="21" presetClass="entr" presetSubtype="1"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heel(1)">
                                      <p:cBhvr>
                                        <p:cTn id="60" dur="500"/>
                                        <p:tgtEl>
                                          <p:spTgt spid="21"/>
                                        </p:tgtEl>
                                      </p:cBhvr>
                                    </p:animEffect>
                                  </p:childTnLst>
                                </p:cTn>
                              </p:par>
                            </p:childTnLst>
                          </p:cTn>
                        </p:par>
                        <p:par>
                          <p:cTn id="61" fill="hold">
                            <p:stCondLst>
                              <p:cond delay="8500"/>
                            </p:stCondLst>
                            <p:childTnLst>
                              <p:par>
                                <p:cTn id="62" presetID="42" presetClass="entr" presetSubtype="0" fill="hold"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500"/>
                                        <p:tgtEl>
                                          <p:spTgt spid="37"/>
                                        </p:tgtEl>
                                      </p:cBhvr>
                                    </p:animEffect>
                                    <p:anim calcmode="lin" valueType="num">
                                      <p:cBhvr>
                                        <p:cTn id="65" dur="500" fill="hold"/>
                                        <p:tgtEl>
                                          <p:spTgt spid="37"/>
                                        </p:tgtEl>
                                        <p:attrNameLst>
                                          <p:attrName>ppt_x</p:attrName>
                                        </p:attrNameLst>
                                      </p:cBhvr>
                                      <p:tavLst>
                                        <p:tav tm="0">
                                          <p:val>
                                            <p:strVal val="#ppt_x"/>
                                          </p:val>
                                        </p:tav>
                                        <p:tav tm="100000">
                                          <p:val>
                                            <p:strVal val="#ppt_x"/>
                                          </p:val>
                                        </p:tav>
                                      </p:tavLst>
                                    </p:anim>
                                    <p:anim calcmode="lin" valueType="num">
                                      <p:cBhvr>
                                        <p:cTn id="66" dur="500" fill="hold"/>
                                        <p:tgtEl>
                                          <p:spTgt spid="37"/>
                                        </p:tgtEl>
                                        <p:attrNameLst>
                                          <p:attrName>ppt_y</p:attrName>
                                        </p:attrNameLst>
                                      </p:cBhvr>
                                      <p:tavLst>
                                        <p:tav tm="0">
                                          <p:val>
                                            <p:strVal val="#ppt_y+.1"/>
                                          </p:val>
                                        </p:tav>
                                        <p:tav tm="100000">
                                          <p:val>
                                            <p:strVal val="#ppt_y"/>
                                          </p:val>
                                        </p:tav>
                                      </p:tavLst>
                                    </p:anim>
                                  </p:childTnLst>
                                </p:cTn>
                              </p:par>
                            </p:childTnLst>
                          </p:cTn>
                        </p:par>
                        <p:par>
                          <p:cTn id="67" fill="hold">
                            <p:stCondLst>
                              <p:cond delay="9000"/>
                            </p:stCondLst>
                            <p:childTnLst>
                              <p:par>
                                <p:cTn id="68" presetID="2" presetClass="entr" presetSubtype="8" decel="100000" fill="hold" nodeType="afterEffect">
                                  <p:stCondLst>
                                    <p:cond delay="0"/>
                                  </p:stCondLst>
                                  <p:childTnLst>
                                    <p:set>
                                      <p:cBhvr>
                                        <p:cTn id="69" dur="1" fill="hold">
                                          <p:stCondLst>
                                            <p:cond delay="0"/>
                                          </p:stCondLst>
                                        </p:cTn>
                                        <p:tgtEl>
                                          <p:spTgt spid="2"/>
                                        </p:tgtEl>
                                        <p:attrNameLst>
                                          <p:attrName>style.visibility</p:attrName>
                                        </p:attrNameLst>
                                      </p:cBhvr>
                                      <p:to>
                                        <p:strVal val="visible"/>
                                      </p:to>
                                    </p:set>
                                    <p:anim calcmode="lin" valueType="num">
                                      <p:cBhvr additive="base">
                                        <p:cTn id="70" dur="1500" fill="hold"/>
                                        <p:tgtEl>
                                          <p:spTgt spid="2"/>
                                        </p:tgtEl>
                                        <p:attrNameLst>
                                          <p:attrName>ppt_x</p:attrName>
                                        </p:attrNameLst>
                                      </p:cBhvr>
                                      <p:tavLst>
                                        <p:tav tm="0">
                                          <p:val>
                                            <p:strVal val="0-#ppt_w/2"/>
                                          </p:val>
                                        </p:tav>
                                        <p:tav tm="100000">
                                          <p:val>
                                            <p:strVal val="#ppt_x"/>
                                          </p:val>
                                        </p:tav>
                                      </p:tavLst>
                                    </p:anim>
                                    <p:anim calcmode="lin" valueType="num">
                                      <p:cBhvr additive="base">
                                        <p:cTn id="71" dur="1500" fill="hold"/>
                                        <p:tgtEl>
                                          <p:spTgt spid="2"/>
                                        </p:tgtEl>
                                        <p:attrNameLst>
                                          <p:attrName>ppt_y</p:attrName>
                                        </p:attrNameLst>
                                      </p:cBhvr>
                                      <p:tavLst>
                                        <p:tav tm="0">
                                          <p:val>
                                            <p:strVal val="#ppt_y"/>
                                          </p:val>
                                        </p:tav>
                                        <p:tav tm="100000">
                                          <p:val>
                                            <p:strVal val="#ppt_y"/>
                                          </p:val>
                                        </p:tav>
                                      </p:tavLst>
                                    </p:anim>
                                  </p:childTnLst>
                                </p:cTn>
                              </p:par>
                            </p:childTnLst>
                          </p:cTn>
                        </p:par>
                        <p:par>
                          <p:cTn id="72" fill="hold">
                            <p:stCondLst>
                              <p:cond delay="10500"/>
                            </p:stCondLst>
                            <p:childTnLst>
                              <p:par>
                                <p:cTn id="73" presetID="55" presetClass="entr" presetSubtype="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1000" fill="hold"/>
                                        <p:tgtEl>
                                          <p:spTgt spid="15"/>
                                        </p:tgtEl>
                                        <p:attrNameLst>
                                          <p:attrName>ppt_w</p:attrName>
                                        </p:attrNameLst>
                                      </p:cBhvr>
                                      <p:tavLst>
                                        <p:tav tm="0">
                                          <p:val>
                                            <p:strVal val="#ppt_w*0.70"/>
                                          </p:val>
                                        </p:tav>
                                        <p:tav tm="100000">
                                          <p:val>
                                            <p:strVal val="#ppt_w"/>
                                          </p:val>
                                        </p:tav>
                                      </p:tavLst>
                                    </p:anim>
                                    <p:anim calcmode="lin" valueType="num">
                                      <p:cBhvr>
                                        <p:cTn id="76" dur="1000" fill="hold"/>
                                        <p:tgtEl>
                                          <p:spTgt spid="15"/>
                                        </p:tgtEl>
                                        <p:attrNameLst>
                                          <p:attrName>ppt_h</p:attrName>
                                        </p:attrNameLst>
                                      </p:cBhvr>
                                      <p:tavLst>
                                        <p:tav tm="0">
                                          <p:val>
                                            <p:strVal val="#ppt_h"/>
                                          </p:val>
                                        </p:tav>
                                        <p:tav tm="100000">
                                          <p:val>
                                            <p:strVal val="#ppt_h"/>
                                          </p:val>
                                        </p:tav>
                                      </p:tavLst>
                                    </p:anim>
                                    <p:animEffect transition="in" filter="fade">
                                      <p:cBhvr>
                                        <p:cTn id="77" dur="1000"/>
                                        <p:tgtEl>
                                          <p:spTgt spid="15"/>
                                        </p:tgtEl>
                                      </p:cBhvr>
                                    </p:animEffect>
                                  </p:childTnLst>
                                </p:cTn>
                              </p:par>
                            </p:childTnLst>
                          </p:cTn>
                        </p:par>
                        <p:par>
                          <p:cTn id="78" fill="hold">
                            <p:stCondLst>
                              <p:cond delay="11500"/>
                            </p:stCondLst>
                            <p:childTnLst>
                              <p:par>
                                <p:cTn id="79" presetID="49" presetClass="entr" presetSubtype="0" decel="100000" fill="hold"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p:cTn id="81" dur="500" fill="hold"/>
                                        <p:tgtEl>
                                          <p:spTgt spid="40"/>
                                        </p:tgtEl>
                                        <p:attrNameLst>
                                          <p:attrName>ppt_w</p:attrName>
                                        </p:attrNameLst>
                                      </p:cBhvr>
                                      <p:tavLst>
                                        <p:tav tm="0">
                                          <p:val>
                                            <p:fltVal val="0"/>
                                          </p:val>
                                        </p:tav>
                                        <p:tav tm="100000">
                                          <p:val>
                                            <p:strVal val="#ppt_w"/>
                                          </p:val>
                                        </p:tav>
                                      </p:tavLst>
                                    </p:anim>
                                    <p:anim calcmode="lin" valueType="num">
                                      <p:cBhvr>
                                        <p:cTn id="82" dur="500" fill="hold"/>
                                        <p:tgtEl>
                                          <p:spTgt spid="40"/>
                                        </p:tgtEl>
                                        <p:attrNameLst>
                                          <p:attrName>ppt_h</p:attrName>
                                        </p:attrNameLst>
                                      </p:cBhvr>
                                      <p:tavLst>
                                        <p:tav tm="0">
                                          <p:val>
                                            <p:fltVal val="0"/>
                                          </p:val>
                                        </p:tav>
                                        <p:tav tm="100000">
                                          <p:val>
                                            <p:strVal val="#ppt_h"/>
                                          </p:val>
                                        </p:tav>
                                      </p:tavLst>
                                    </p:anim>
                                    <p:anim calcmode="lin" valueType="num">
                                      <p:cBhvr>
                                        <p:cTn id="83" dur="500" fill="hold"/>
                                        <p:tgtEl>
                                          <p:spTgt spid="40"/>
                                        </p:tgtEl>
                                        <p:attrNameLst>
                                          <p:attrName>style.rotation</p:attrName>
                                        </p:attrNameLst>
                                      </p:cBhvr>
                                      <p:tavLst>
                                        <p:tav tm="0">
                                          <p:val>
                                            <p:fltVal val="360"/>
                                          </p:val>
                                        </p:tav>
                                        <p:tav tm="100000">
                                          <p:val>
                                            <p:fltVal val="0"/>
                                          </p:val>
                                        </p:tav>
                                      </p:tavLst>
                                    </p:anim>
                                    <p:animEffect transition="in" filter="fade">
                                      <p:cBhvr>
                                        <p:cTn id="8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5" grpId="0"/>
      <p:bldP spid="19" grpId="0" animBg="1"/>
      <p:bldP spid="20" grpId="0" animBg="1"/>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73551"/>
        </a:solidFill>
        <a:effectLst/>
      </p:bgPr>
    </p:bg>
    <p:spTree>
      <p:nvGrpSpPr>
        <p:cNvPr id="1" name=""/>
        <p:cNvGrpSpPr/>
        <p:nvPr/>
      </p:nvGrpSpPr>
      <p:grpSpPr>
        <a:xfrm>
          <a:off x="0" y="0"/>
          <a:ext cx="0" cy="0"/>
          <a:chOff x="0" y="0"/>
          <a:chExt cx="0" cy="0"/>
        </a:xfrm>
      </p:grpSpPr>
      <p:sp>
        <p:nvSpPr>
          <p:cNvPr id="76" name="Rectangle 18">
            <a:extLst>
              <a:ext uri="{FF2B5EF4-FFF2-40B4-BE49-F238E27FC236}">
                <a16:creationId xmlns:a16="http://schemas.microsoft.com/office/drawing/2014/main" id="{3E06FC85-5BDC-4D9E-85AF-4F2CECF4CAD8}"/>
              </a:ext>
            </a:extLst>
          </p:cNvPr>
          <p:cNvSpPr/>
          <p:nvPr/>
        </p:nvSpPr>
        <p:spPr>
          <a:xfrm>
            <a:off x="5699312" y="1271214"/>
            <a:ext cx="79337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7" name="文本框 2">
            <a:extLst>
              <a:ext uri="{FF2B5EF4-FFF2-40B4-BE49-F238E27FC236}">
                <a16:creationId xmlns:a16="http://schemas.microsoft.com/office/drawing/2014/main" id="{BDE7E595-717B-432F-8299-4C8513DD3899}"/>
              </a:ext>
            </a:extLst>
          </p:cNvPr>
          <p:cNvSpPr txBox="1"/>
          <p:nvPr/>
        </p:nvSpPr>
        <p:spPr>
          <a:xfrm>
            <a:off x="5105986" y="469021"/>
            <a:ext cx="1980029" cy="5847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zh-CN" altLang="en-US" sz="3200" b="1" spc="300" dirty="0">
                <a:solidFill>
                  <a:schemeClr val="bg1"/>
                </a:solidFill>
                <a:latin typeface="微软雅黑" panose="020B0503020204020204" pitchFamily="34" charset="-122"/>
                <a:ea typeface="微软雅黑" panose="020B0503020204020204" pitchFamily="34" charset="-122"/>
              </a:rPr>
              <a:t>Prospects for development</a:t>
            </a:r>
          </a:p>
        </p:txBody>
      </p:sp>
      <p:grpSp>
        <p:nvGrpSpPr>
          <p:cNvPr id="2" name="组合 1">
            <a:extLst>
              <a:ext uri="{FF2B5EF4-FFF2-40B4-BE49-F238E27FC236}">
                <a16:creationId xmlns:a16="http://schemas.microsoft.com/office/drawing/2014/main" id="{350519AF-1306-4B18-A103-D069C01082BD}"/>
              </a:ext>
            </a:extLst>
          </p:cNvPr>
          <p:cNvGrpSpPr/>
          <p:nvPr/>
        </p:nvGrpSpPr>
        <p:grpSpPr>
          <a:xfrm>
            <a:off x="927099" y="1950696"/>
            <a:ext cx="10363201" cy="4209691"/>
            <a:chOff x="927099" y="1950696"/>
            <a:chExt cx="10363201" cy="4209691"/>
          </a:xfrm>
        </p:grpSpPr>
        <p:pic>
          <p:nvPicPr>
            <p:cNvPr id="32" name="Picture 8">
              <a:extLst>
                <a:ext uri="{FF2B5EF4-FFF2-40B4-BE49-F238E27FC236}">
                  <a16:creationId xmlns:a16="http://schemas.microsoft.com/office/drawing/2014/main" id="{FE874982-6883-4A0F-8BBE-B68894D5914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5400000" flipH="1">
              <a:off x="5539308" y="409396"/>
              <a:ext cx="1138782" cy="10363199"/>
            </a:xfrm>
            <a:prstGeom prst="rect">
              <a:avLst/>
            </a:prstGeom>
          </p:spPr>
        </p:pic>
        <p:sp>
          <p:nvSpPr>
            <p:cNvPr id="33" name="矩形 32">
              <a:extLst>
                <a:ext uri="{FF2B5EF4-FFF2-40B4-BE49-F238E27FC236}">
                  <a16:creationId xmlns:a16="http://schemas.microsoft.com/office/drawing/2014/main" id="{52DF3DD4-A93C-4C39-B2CA-C2EBBEABAF97}"/>
                </a:ext>
              </a:extLst>
            </p:cNvPr>
            <p:cNvSpPr/>
            <p:nvPr/>
          </p:nvSpPr>
          <p:spPr>
            <a:xfrm>
              <a:off x="927100" y="1955800"/>
              <a:ext cx="10363200" cy="3060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PA_photo-1426523038054-a260f3ef5bc9.jpg">
              <a:extLst>
                <a:ext uri="{FF2B5EF4-FFF2-40B4-BE49-F238E27FC236}">
                  <a16:creationId xmlns:a16="http://schemas.microsoft.com/office/drawing/2014/main" id="{F7333985-9AC4-4EF4-995C-E0089748BFA2}"/>
                </a:ext>
              </a:extLst>
            </p:cNvPr>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a:off x="927099" y="1950696"/>
              <a:ext cx="5420691" cy="3070908"/>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p:spPr>
        </p:pic>
      </p:grpSp>
      <p:sp>
        <p:nvSpPr>
          <p:cNvPr id="40" name="TextBox 8">
            <a:extLst>
              <a:ext uri="{FF2B5EF4-FFF2-40B4-BE49-F238E27FC236}">
                <a16:creationId xmlns:a16="http://schemas.microsoft.com/office/drawing/2014/main" id="{6E901E89-5300-4ADB-84FF-D0E3DB359F98}"/>
              </a:ext>
            </a:extLst>
          </p:cNvPr>
          <p:cNvSpPr txBox="1"/>
          <p:nvPr/>
        </p:nvSpPr>
        <p:spPr>
          <a:xfrm>
            <a:off x="7514438" y="3767308"/>
            <a:ext cx="2694183" cy="923330"/>
          </a:xfrm>
          <a:prstGeom prst="rect">
            <a:avLst/>
          </a:prstGeom>
          <a:noFill/>
        </p:spPr>
        <p:txBody>
          <a:bodyPr wrap="square" rtlCol="0">
            <a:spAutoFit/>
          </a:bodyPr>
          <a:lstStyle/>
          <a:p>
            <a:pPr algn="ctr">
              <a:lnSpc>
                <a:spcPct val="150000"/>
              </a:lnSpc>
            </a:pPr>
            <a:r>
              <a:rPr lang="id-ID" sz="900" dirty="0">
                <a:latin typeface="Roboto" pitchFamily="2" charset="0"/>
                <a:ea typeface="Roboto" pitchFamily="2" charset="0"/>
              </a:rPr>
              <a:t>Lorem ipsum dol or sit amet, id congue sententiae mea, bonorum eruditi nominavi ut, cum lucilius platonem ocurret no. Ea duo probatus assentior, dolorem consectetuer in vix. </a:t>
            </a:r>
          </a:p>
        </p:txBody>
      </p:sp>
      <p:sp>
        <p:nvSpPr>
          <p:cNvPr id="41" name="TextBox 9">
            <a:extLst>
              <a:ext uri="{FF2B5EF4-FFF2-40B4-BE49-F238E27FC236}">
                <a16:creationId xmlns:a16="http://schemas.microsoft.com/office/drawing/2014/main" id="{8999313C-5C17-4897-80EE-F258B686ABE8}"/>
              </a:ext>
            </a:extLst>
          </p:cNvPr>
          <p:cNvSpPr txBox="1"/>
          <p:nvPr/>
        </p:nvSpPr>
        <p:spPr>
          <a:xfrm>
            <a:off x="7514438" y="3110563"/>
            <a:ext cx="2694183" cy="553998"/>
          </a:xfrm>
          <a:prstGeom prst="rect">
            <a:avLst/>
          </a:prstGeom>
          <a:noFill/>
        </p:spPr>
        <p:txBody>
          <a:bodyPr wrap="square" rtlCol="0">
            <a:spAutoFit/>
          </a:bodyPr>
          <a:lstStyle/>
          <a:p>
            <a:pPr algn="ctr">
              <a:lnSpc>
                <a:spcPct val="150000"/>
              </a:lnSpc>
            </a:pPr>
            <a:r>
              <a:rPr lang="id-ID" sz="1000" b="1" dirty="0">
                <a:latin typeface="Roboto" pitchFamily="2" charset="0"/>
                <a:ea typeface="Roboto" pitchFamily="2" charset="0"/>
              </a:rPr>
              <a:t>LOREM IPSUM DOLOR SIT AMET, ID CONGUE SENTENTIAE MEA.</a:t>
            </a:r>
          </a:p>
        </p:txBody>
      </p:sp>
      <p:grpSp>
        <p:nvGrpSpPr>
          <p:cNvPr id="42" name="Group 12">
            <a:extLst>
              <a:ext uri="{FF2B5EF4-FFF2-40B4-BE49-F238E27FC236}">
                <a16:creationId xmlns:a16="http://schemas.microsoft.com/office/drawing/2014/main" id="{773BC4BF-B2E6-4F58-AE1E-2486CB97DDF9}"/>
              </a:ext>
            </a:extLst>
          </p:cNvPr>
          <p:cNvGrpSpPr/>
          <p:nvPr/>
        </p:nvGrpSpPr>
        <p:grpSpPr>
          <a:xfrm rot="15693020">
            <a:off x="8459825" y="2225916"/>
            <a:ext cx="523113" cy="348805"/>
            <a:chOff x="2884619" y="1458978"/>
            <a:chExt cx="7467150" cy="4978999"/>
          </a:xfrm>
          <a:solidFill>
            <a:srgbClr val="173551"/>
          </a:solidFill>
        </p:grpSpPr>
        <p:sp>
          <p:nvSpPr>
            <p:cNvPr id="43" name="Right Triangle 13">
              <a:extLst>
                <a:ext uri="{FF2B5EF4-FFF2-40B4-BE49-F238E27FC236}">
                  <a16:creationId xmlns:a16="http://schemas.microsoft.com/office/drawing/2014/main" id="{CD5C7F9D-ACBD-4996-B677-34E16697AEC1}"/>
                </a:ext>
              </a:extLst>
            </p:cNvPr>
            <p:cNvSpPr/>
            <p:nvPr/>
          </p:nvSpPr>
          <p:spPr>
            <a:xfrm rot="505213">
              <a:off x="2884619" y="3666639"/>
              <a:ext cx="7467150" cy="2771338"/>
            </a:xfrm>
            <a:prstGeom prst="r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4" name="Right Triangle 14">
              <a:extLst>
                <a:ext uri="{FF2B5EF4-FFF2-40B4-BE49-F238E27FC236}">
                  <a16:creationId xmlns:a16="http://schemas.microsoft.com/office/drawing/2014/main" id="{3C7ABF2B-92AA-4385-AFE4-2889014A4639}"/>
                </a:ext>
              </a:extLst>
            </p:cNvPr>
            <p:cNvSpPr/>
            <p:nvPr/>
          </p:nvSpPr>
          <p:spPr>
            <a:xfrm rot="20949925">
              <a:off x="3363023" y="2666769"/>
              <a:ext cx="4741708" cy="2771334"/>
            </a:xfrm>
            <a:prstGeom prst="r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Right Triangle 15">
              <a:extLst>
                <a:ext uri="{FF2B5EF4-FFF2-40B4-BE49-F238E27FC236}">
                  <a16:creationId xmlns:a16="http://schemas.microsoft.com/office/drawing/2014/main" id="{E35571F9-FAA0-48E9-AC0A-A6E0ED7D1A7F}"/>
                </a:ext>
              </a:extLst>
            </p:cNvPr>
            <p:cNvSpPr/>
            <p:nvPr/>
          </p:nvSpPr>
          <p:spPr>
            <a:xfrm rot="19649620">
              <a:off x="3471222" y="1458978"/>
              <a:ext cx="5358675" cy="2771338"/>
            </a:xfrm>
            <a:prstGeom prst="r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57" name="椭圆 56">
            <a:extLst>
              <a:ext uri="{FF2B5EF4-FFF2-40B4-BE49-F238E27FC236}">
                <a16:creationId xmlns:a16="http://schemas.microsoft.com/office/drawing/2014/main" id="{1FD3EA98-3EEE-4608-83EC-DDDAA00963A1}"/>
              </a:ext>
            </a:extLst>
          </p:cNvPr>
          <p:cNvSpPr/>
          <p:nvPr/>
        </p:nvSpPr>
        <p:spPr>
          <a:xfrm>
            <a:off x="1738090" y="5683333"/>
            <a:ext cx="408456" cy="408456"/>
          </a:xfrm>
          <a:prstGeom prst="ellipse">
            <a:avLst/>
          </a:prstGeom>
          <a:no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latin typeface="Arial Unicode MS" pitchFamily="34" charset="-122"/>
                <a:ea typeface="Arial Unicode MS" pitchFamily="34" charset="-122"/>
                <a:cs typeface="Arial Unicode MS" pitchFamily="34" charset="-122"/>
              </a:rPr>
              <a:t>A</a:t>
            </a:r>
            <a:endParaRPr lang="zh-CN" altLang="en-US" sz="1600" dirty="0">
              <a:solidFill>
                <a:schemeClr val="bg1"/>
              </a:solidFill>
              <a:latin typeface="Arial Unicode MS" pitchFamily="34" charset="-122"/>
              <a:ea typeface="Arial Unicode MS" pitchFamily="34" charset="-122"/>
              <a:cs typeface="Arial Unicode MS" pitchFamily="34" charset="-122"/>
            </a:endParaRPr>
          </a:p>
        </p:txBody>
      </p:sp>
      <p:sp>
        <p:nvSpPr>
          <p:cNvPr id="58" name="Shape 1926">
            <a:extLst>
              <a:ext uri="{FF2B5EF4-FFF2-40B4-BE49-F238E27FC236}">
                <a16:creationId xmlns:a16="http://schemas.microsoft.com/office/drawing/2014/main" id="{8D88F8B7-BD88-467F-9736-39F0409BEAD6}"/>
              </a:ext>
            </a:extLst>
          </p:cNvPr>
          <p:cNvSpPr>
            <a:spLocks noGrp="1"/>
          </p:cNvSpPr>
          <p:nvPr/>
        </p:nvSpPr>
        <p:spPr>
          <a:xfrm>
            <a:off x="2417997" y="5520624"/>
            <a:ext cx="1742521" cy="748532"/>
          </a:xfrm>
          <a:prstGeom prst="rect">
            <a:avLst/>
          </a:prstGeom>
          <a:ln w="12700">
            <a:miter lim="400000"/>
          </a:ln>
          <a:extLst>
            <a:ext uri="{C572A759-6A51-4108-AA02-DFA0A04FC94B}">
              <ma14:wrappingTextBoxFlag xmlns:ma14="http://schemas.microsoft.com/office/mac/drawingml/2011/main" xmlns:lc="http://schemas.openxmlformats.org/drawingml/2006/lockedCanvas" xmlns:mc="http://schemas.openxmlformats.org/markup-compatibility/2006" xmlns:p14="http://schemas.microsoft.com/office/powerpoint/2010/main" xmlns:a14="http://schemas.microsoft.com/office/drawing/2010/main" xmlns:a16="http://schemas.microsoft.com/office/drawing/2014/main" xmlns="" val="1"/>
            </a:ext>
          </a:extLst>
        </p:spPr>
        <p:txBody>
          <a:bodyPr lIns="48767" tIns="48767" rIns="48767" bIns="48767" anchor="ctr"/>
          <a:lstStyle>
            <a:lvl1pPr marL="0" marR="0" indent="0" algn="l" defTabSz="792462" rtl="0" latinLnBrk="0">
              <a:lnSpc>
                <a:spcPct val="100000"/>
              </a:lnSpc>
              <a:spcBef>
                <a:spcPts val="0"/>
              </a:spcBef>
              <a:spcAft>
                <a:spcPts val="0"/>
              </a:spcAft>
              <a:buClrTx/>
              <a:buSzTx/>
              <a:buFontTx/>
              <a:buNone/>
              <a:tabLst/>
              <a:defRPr sz="3100" b="1" i="0" u="none" strike="noStrike" cap="none" spc="0" baseline="0">
                <a:ln>
                  <a:noFill/>
                </a:ln>
                <a:solidFill>
                  <a:srgbClr val="000000"/>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pPr>
              <a:lnSpc>
                <a:spcPct val="150000"/>
              </a:lnSpc>
            </a:pPr>
            <a:r>
              <a:rPr sz="1200" b="0" dirty="0">
                <a:solidFill>
                  <a:schemeClr val="bg1"/>
                </a:solidFill>
                <a:latin typeface="Arial Unicode MS" pitchFamily="34" charset="-122"/>
                <a:ea typeface="Arial Unicode MS" pitchFamily="34" charset="-122"/>
                <a:cs typeface="Arial Unicode MS" pitchFamily="34" charset="-122"/>
              </a:rPr>
              <a:t>Design</a:t>
            </a:r>
            <a:endParaRPr lang="en-US" sz="1200" b="0" dirty="0">
              <a:solidFill>
                <a:schemeClr val="bg1"/>
              </a:solidFill>
              <a:latin typeface="Arial Unicode MS" pitchFamily="34" charset="-122"/>
              <a:ea typeface="Arial Unicode MS" pitchFamily="34" charset="-122"/>
              <a:cs typeface="Arial Unicode MS" pitchFamily="34" charset="-122"/>
            </a:endParaRPr>
          </a:p>
          <a:p>
            <a:pPr>
              <a:lnSpc>
                <a:spcPct val="150000"/>
              </a:lnSpc>
            </a:pPr>
            <a:r>
              <a:rPr lang="en-US" altLang="zh-CN" sz="600" b="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Lato"/>
              </a:rPr>
              <a:t>The activities of a com pan associate with buying and selling a product or service. </a:t>
            </a:r>
            <a:endParaRPr lang="zh-CN" altLang="en-US" sz="600" b="0" dirty="0">
              <a:solidFill>
                <a:schemeClr val="bg1"/>
              </a:solidFill>
              <a:latin typeface="Arial Unicode MS" pitchFamily="34" charset="-122"/>
              <a:ea typeface="Arial Unicode MS" pitchFamily="34" charset="-122"/>
              <a:cs typeface="Arial Unicode MS" pitchFamily="34" charset="-122"/>
            </a:endParaRPr>
          </a:p>
          <a:p>
            <a:endParaRPr sz="1200" b="0" dirty="0">
              <a:solidFill>
                <a:schemeClr val="bg1"/>
              </a:solidFill>
              <a:latin typeface="Arial Unicode MS" pitchFamily="34" charset="-122"/>
              <a:ea typeface="Arial Unicode MS" pitchFamily="34" charset="-122"/>
              <a:cs typeface="Arial Unicode MS" pitchFamily="34" charset="-122"/>
            </a:endParaRPr>
          </a:p>
        </p:txBody>
      </p:sp>
      <p:sp>
        <p:nvSpPr>
          <p:cNvPr id="59" name="椭圆 58">
            <a:extLst>
              <a:ext uri="{FF2B5EF4-FFF2-40B4-BE49-F238E27FC236}">
                <a16:creationId xmlns:a16="http://schemas.microsoft.com/office/drawing/2014/main" id="{09167D7D-10B3-43C1-8675-7327229B7E15}"/>
              </a:ext>
            </a:extLst>
          </p:cNvPr>
          <p:cNvSpPr/>
          <p:nvPr/>
        </p:nvSpPr>
        <p:spPr>
          <a:xfrm>
            <a:off x="4874577" y="5706947"/>
            <a:ext cx="408456" cy="408456"/>
          </a:xfrm>
          <a:prstGeom prst="ellipse">
            <a:avLst/>
          </a:prstGeom>
          <a:no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latin typeface="Arial Unicode MS" pitchFamily="34" charset="-122"/>
                <a:ea typeface="Arial Unicode MS" pitchFamily="34" charset="-122"/>
                <a:cs typeface="Arial Unicode MS" pitchFamily="34" charset="-122"/>
              </a:rPr>
              <a:t>B</a:t>
            </a:r>
            <a:endParaRPr lang="zh-CN" altLang="en-US" sz="1600" dirty="0">
              <a:solidFill>
                <a:schemeClr val="bg1"/>
              </a:solidFill>
              <a:latin typeface="Arial Unicode MS" pitchFamily="34" charset="-122"/>
              <a:ea typeface="Arial Unicode MS" pitchFamily="34" charset="-122"/>
              <a:cs typeface="Arial Unicode MS" pitchFamily="34" charset="-122"/>
            </a:endParaRPr>
          </a:p>
        </p:txBody>
      </p:sp>
      <p:sp>
        <p:nvSpPr>
          <p:cNvPr id="60" name="Shape 1926">
            <a:extLst>
              <a:ext uri="{FF2B5EF4-FFF2-40B4-BE49-F238E27FC236}">
                <a16:creationId xmlns:a16="http://schemas.microsoft.com/office/drawing/2014/main" id="{10F7F96D-E41D-41D9-9B7C-847863E02758}"/>
              </a:ext>
            </a:extLst>
          </p:cNvPr>
          <p:cNvSpPr>
            <a:spLocks noGrp="1"/>
          </p:cNvSpPr>
          <p:nvPr/>
        </p:nvSpPr>
        <p:spPr>
          <a:xfrm>
            <a:off x="5554484" y="5544238"/>
            <a:ext cx="1742521" cy="748532"/>
          </a:xfrm>
          <a:prstGeom prst="rect">
            <a:avLst/>
          </a:prstGeom>
          <a:ln w="12700">
            <a:miter lim="400000"/>
          </a:ln>
          <a:extLst>
            <a:ext uri="{C572A759-6A51-4108-AA02-DFA0A04FC94B}">
              <ma14:wrappingTextBoxFlag xmlns:ma14="http://schemas.microsoft.com/office/mac/drawingml/2011/main" xmlns:lc="http://schemas.openxmlformats.org/drawingml/2006/lockedCanvas" xmlns:mc="http://schemas.openxmlformats.org/markup-compatibility/2006" xmlns:p14="http://schemas.microsoft.com/office/powerpoint/2010/main" xmlns:a14="http://schemas.microsoft.com/office/drawing/2010/main" xmlns:a16="http://schemas.microsoft.com/office/drawing/2014/main" xmlns="" val="1"/>
            </a:ext>
          </a:extLst>
        </p:spPr>
        <p:txBody>
          <a:bodyPr lIns="48767" tIns="48767" rIns="48767" bIns="48767" anchor="ctr"/>
          <a:lstStyle>
            <a:lvl1pPr marL="0" marR="0" indent="0" algn="l" defTabSz="792462" rtl="0" latinLnBrk="0">
              <a:lnSpc>
                <a:spcPct val="100000"/>
              </a:lnSpc>
              <a:spcBef>
                <a:spcPts val="0"/>
              </a:spcBef>
              <a:spcAft>
                <a:spcPts val="0"/>
              </a:spcAft>
              <a:buClrTx/>
              <a:buSzTx/>
              <a:buFontTx/>
              <a:buNone/>
              <a:tabLst/>
              <a:defRPr sz="3100" b="1" i="0" u="none" strike="noStrike" cap="none" spc="0" baseline="0">
                <a:ln>
                  <a:noFill/>
                </a:ln>
                <a:solidFill>
                  <a:srgbClr val="000000"/>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pPr>
              <a:lnSpc>
                <a:spcPct val="150000"/>
              </a:lnSpc>
            </a:pPr>
            <a:r>
              <a:rPr sz="1200" b="0" dirty="0">
                <a:solidFill>
                  <a:schemeClr val="bg1"/>
                </a:solidFill>
                <a:latin typeface="Arial Unicode MS" pitchFamily="34" charset="-122"/>
                <a:ea typeface="Arial Unicode MS" pitchFamily="34" charset="-122"/>
                <a:cs typeface="Arial Unicode MS" pitchFamily="34" charset="-122"/>
              </a:rPr>
              <a:t>Design</a:t>
            </a:r>
            <a:endParaRPr lang="en-US" sz="1200" b="0" dirty="0">
              <a:solidFill>
                <a:schemeClr val="bg1"/>
              </a:solidFill>
              <a:latin typeface="Arial Unicode MS" pitchFamily="34" charset="-122"/>
              <a:ea typeface="Arial Unicode MS" pitchFamily="34" charset="-122"/>
              <a:cs typeface="Arial Unicode MS" pitchFamily="34" charset="-122"/>
            </a:endParaRPr>
          </a:p>
          <a:p>
            <a:pPr>
              <a:lnSpc>
                <a:spcPct val="150000"/>
              </a:lnSpc>
            </a:pPr>
            <a:r>
              <a:rPr lang="en-US" altLang="zh-CN" sz="600" b="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Lato"/>
              </a:rPr>
              <a:t>The activities of a com pan associate with buying and selling a product or service. </a:t>
            </a:r>
            <a:endParaRPr lang="zh-CN" altLang="en-US" sz="600" b="0" dirty="0">
              <a:solidFill>
                <a:schemeClr val="bg1"/>
              </a:solidFill>
              <a:latin typeface="Arial Unicode MS" pitchFamily="34" charset="-122"/>
              <a:ea typeface="Arial Unicode MS" pitchFamily="34" charset="-122"/>
              <a:cs typeface="Arial Unicode MS" pitchFamily="34" charset="-122"/>
            </a:endParaRPr>
          </a:p>
          <a:p>
            <a:endParaRPr sz="1200" b="0" dirty="0">
              <a:solidFill>
                <a:schemeClr val="bg1"/>
              </a:solidFill>
              <a:latin typeface="Arial Unicode MS" pitchFamily="34" charset="-122"/>
              <a:ea typeface="Arial Unicode MS" pitchFamily="34" charset="-122"/>
              <a:cs typeface="Arial Unicode MS" pitchFamily="34" charset="-122"/>
            </a:endParaRPr>
          </a:p>
        </p:txBody>
      </p:sp>
      <p:sp>
        <p:nvSpPr>
          <p:cNvPr id="61" name="椭圆 60">
            <a:extLst>
              <a:ext uri="{FF2B5EF4-FFF2-40B4-BE49-F238E27FC236}">
                <a16:creationId xmlns:a16="http://schemas.microsoft.com/office/drawing/2014/main" id="{E28D6E41-13B6-40CE-9C31-2200922C7037}"/>
              </a:ext>
            </a:extLst>
          </p:cNvPr>
          <p:cNvSpPr/>
          <p:nvPr/>
        </p:nvSpPr>
        <p:spPr>
          <a:xfrm>
            <a:off x="8189560" y="5683536"/>
            <a:ext cx="408456" cy="408253"/>
          </a:xfrm>
          <a:prstGeom prst="ellipse">
            <a:avLst/>
          </a:prstGeom>
          <a:no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latin typeface="Arial Unicode MS" pitchFamily="34" charset="-122"/>
                <a:ea typeface="Arial Unicode MS" pitchFamily="34" charset="-122"/>
                <a:cs typeface="Arial Unicode MS" pitchFamily="34" charset="-122"/>
              </a:rPr>
              <a:t>C</a:t>
            </a:r>
            <a:endParaRPr lang="zh-CN" altLang="en-US" sz="1600" dirty="0">
              <a:solidFill>
                <a:schemeClr val="bg1"/>
              </a:solidFill>
              <a:latin typeface="Arial Unicode MS" pitchFamily="34" charset="-122"/>
              <a:ea typeface="Arial Unicode MS" pitchFamily="34" charset="-122"/>
              <a:cs typeface="Arial Unicode MS" pitchFamily="34" charset="-122"/>
            </a:endParaRPr>
          </a:p>
        </p:txBody>
      </p:sp>
      <p:sp>
        <p:nvSpPr>
          <p:cNvPr id="62" name="Shape 1926">
            <a:extLst>
              <a:ext uri="{FF2B5EF4-FFF2-40B4-BE49-F238E27FC236}">
                <a16:creationId xmlns:a16="http://schemas.microsoft.com/office/drawing/2014/main" id="{F95FD8D5-ADC7-461A-A1E6-9EC334D0E9CD}"/>
              </a:ext>
            </a:extLst>
          </p:cNvPr>
          <p:cNvSpPr>
            <a:spLocks noGrp="1"/>
          </p:cNvSpPr>
          <p:nvPr/>
        </p:nvSpPr>
        <p:spPr>
          <a:xfrm>
            <a:off x="8869467" y="5520827"/>
            <a:ext cx="1742521" cy="748160"/>
          </a:xfrm>
          <a:prstGeom prst="rect">
            <a:avLst/>
          </a:prstGeom>
          <a:ln w="12700">
            <a:miter lim="400000"/>
          </a:ln>
          <a:extLst>
            <a:ext uri="{C572A759-6A51-4108-AA02-DFA0A04FC94B}">
              <ma14:wrappingTextBoxFlag xmlns:ma14="http://schemas.microsoft.com/office/mac/drawingml/2011/main" xmlns:lc="http://schemas.openxmlformats.org/drawingml/2006/lockedCanvas" xmlns:mc="http://schemas.openxmlformats.org/markup-compatibility/2006" xmlns:p14="http://schemas.microsoft.com/office/powerpoint/2010/main" xmlns:a14="http://schemas.microsoft.com/office/drawing/2010/main" xmlns:a16="http://schemas.microsoft.com/office/drawing/2014/main" xmlns="" val="1"/>
            </a:ext>
          </a:extLst>
        </p:spPr>
        <p:txBody>
          <a:bodyPr lIns="48767" tIns="48767" rIns="48767" bIns="48767" anchor="ctr"/>
          <a:lstStyle>
            <a:lvl1pPr marL="0" marR="0" indent="0" algn="l" defTabSz="792462" rtl="0" latinLnBrk="0">
              <a:lnSpc>
                <a:spcPct val="100000"/>
              </a:lnSpc>
              <a:spcBef>
                <a:spcPts val="0"/>
              </a:spcBef>
              <a:spcAft>
                <a:spcPts val="0"/>
              </a:spcAft>
              <a:buClrTx/>
              <a:buSzTx/>
              <a:buFontTx/>
              <a:buNone/>
              <a:tabLst/>
              <a:defRPr sz="3100" b="1" i="0" u="none" strike="noStrike" cap="none" spc="0" baseline="0">
                <a:ln>
                  <a:noFill/>
                </a:ln>
                <a:solidFill>
                  <a:srgbClr val="000000"/>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pPr>
              <a:lnSpc>
                <a:spcPct val="150000"/>
              </a:lnSpc>
            </a:pPr>
            <a:r>
              <a:rPr sz="1200" b="0" dirty="0">
                <a:solidFill>
                  <a:schemeClr val="bg1"/>
                </a:solidFill>
                <a:latin typeface="Arial Unicode MS" pitchFamily="34" charset="-122"/>
                <a:ea typeface="Arial Unicode MS" pitchFamily="34" charset="-122"/>
                <a:cs typeface="Arial Unicode MS" pitchFamily="34" charset="-122"/>
              </a:rPr>
              <a:t>Design</a:t>
            </a:r>
            <a:endParaRPr lang="en-US" sz="1200" b="0" dirty="0">
              <a:solidFill>
                <a:schemeClr val="bg1"/>
              </a:solidFill>
              <a:latin typeface="Arial Unicode MS" pitchFamily="34" charset="-122"/>
              <a:ea typeface="Arial Unicode MS" pitchFamily="34" charset="-122"/>
              <a:cs typeface="Arial Unicode MS" pitchFamily="34" charset="-122"/>
            </a:endParaRPr>
          </a:p>
          <a:p>
            <a:pPr>
              <a:lnSpc>
                <a:spcPct val="150000"/>
              </a:lnSpc>
            </a:pPr>
            <a:r>
              <a:rPr lang="en-US" altLang="zh-CN" sz="600" b="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Lato"/>
              </a:rPr>
              <a:t>The activities of a com pan associate with buying and selling a product or service. </a:t>
            </a:r>
            <a:endParaRPr lang="zh-CN" altLang="en-US" sz="600" b="0" dirty="0">
              <a:solidFill>
                <a:schemeClr val="bg1"/>
              </a:solidFill>
              <a:latin typeface="Arial Unicode MS" pitchFamily="34" charset="-122"/>
              <a:ea typeface="Arial Unicode MS" pitchFamily="34" charset="-122"/>
              <a:cs typeface="Arial Unicode MS" pitchFamily="34" charset="-122"/>
            </a:endParaRPr>
          </a:p>
          <a:p>
            <a:endParaRPr sz="1200" b="0" dirty="0">
              <a:solidFill>
                <a:schemeClr val="bg1"/>
              </a:solidFill>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392542318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ma14="http://schemas.microsoft.com/office/mac/drawingml/2011/main" xmlns:lc="http://schemas.openxmlformats.org/drawingml/2006/lockedCanvas" xmlns:a14="http://schemas.microsoft.com/office/drawing/2010/main" xmlns:a16="http://schemas.microsoft.com/office/drawing/2014/main"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1500" fill="hold"/>
                                            <p:tgtEl>
                                              <p:spTgt spid="77"/>
                                            </p:tgtEl>
                                            <p:attrNameLst>
                                              <p:attrName>ppt_x</p:attrName>
                                            </p:attrNameLst>
                                          </p:cBhvr>
                                          <p:tavLst>
                                            <p:tav tm="0">
                                              <p:val>
                                                <p:strVal val="0-#ppt_w/2"/>
                                              </p:val>
                                            </p:tav>
                                            <p:tav tm="100000">
                                              <p:val>
                                                <p:strVal val="#ppt_x"/>
                                              </p:val>
                                            </p:tav>
                                          </p:tavLst>
                                        </p:anim>
                                        <p:anim calcmode="lin" valueType="num">
                                          <p:cBhvr additive="base">
                                            <p:cTn id="8" dur="1500" fill="hold"/>
                                            <p:tgtEl>
                                              <p:spTgt spid="77"/>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500" fill="hold"/>
                                            <p:tgtEl>
                                              <p:spTgt spid="2"/>
                                            </p:tgtEl>
                                            <p:attrNameLst>
                                              <p:attrName>ppt_x</p:attrName>
                                            </p:attrNameLst>
                                          </p:cBhvr>
                                          <p:tavLst>
                                            <p:tav tm="0">
                                              <p:val>
                                                <p:strVal val="0-#ppt_w/2"/>
                                              </p:val>
                                            </p:tav>
                                            <p:tav tm="100000">
                                              <p:val>
                                                <p:strVal val="#ppt_x"/>
                                              </p:val>
                                            </p:tav>
                                          </p:tavLst>
                                        </p:anim>
                                        <p:anim calcmode="lin" valueType="num">
                                          <p:cBhvr additive="base">
                                            <p:cTn id="12" dur="1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14" presetClass="entr" presetSubtype="10" fill="hold" grpId="0" nodeType="afterEffect">
                                      <p:stCondLst>
                                        <p:cond delay="0"/>
                                      </p:stCondLst>
                                      <p:childTnLst>
                                        <p:set>
                                          <p:cBhvr>
                                            <p:cTn id="15" dur="1" fill="hold">
                                              <p:stCondLst>
                                                <p:cond delay="0"/>
                                              </p:stCondLst>
                                            </p:cTn>
                                            <p:tgtEl>
                                              <p:spTgt spid="76"/>
                                            </p:tgtEl>
                                            <p:attrNameLst>
                                              <p:attrName>style.visibility</p:attrName>
                                            </p:attrNameLst>
                                          </p:cBhvr>
                                          <p:to>
                                            <p:strVal val="visible"/>
                                          </p:to>
                                        </p:set>
                                        <p:animEffect transition="in" filter="randombar(horizontal)">
                                          <p:cBhvr>
                                            <p:cTn id="16" dur="500"/>
                                            <p:tgtEl>
                                              <p:spTgt spid="76"/>
                                            </p:tgtEl>
                                          </p:cBhvr>
                                        </p:animEffect>
                                      </p:childTnLst>
                                    </p:cTn>
                                  </p:par>
                                </p:childTnLst>
                              </p:cTn>
                            </p:par>
                            <p:par>
                              <p:cTn id="17" fill="hold">
                                <p:stCondLst>
                                  <p:cond delay="2500"/>
                                </p:stCondLst>
                                <p:childTnLst>
                                  <p:par>
                                    <p:cTn id="18" presetID="49" presetClass="entr" presetSubtype="0" decel="100000"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 calcmode="lin" valueType="num">
                                          <p:cBhvr>
                                            <p:cTn id="22" dur="500" fill="hold"/>
                                            <p:tgtEl>
                                              <p:spTgt spid="42"/>
                                            </p:tgtEl>
                                            <p:attrNameLst>
                                              <p:attrName>style.rotation</p:attrName>
                                            </p:attrNameLst>
                                          </p:cBhvr>
                                          <p:tavLst>
                                            <p:tav tm="0">
                                              <p:val>
                                                <p:fltVal val="360"/>
                                              </p:val>
                                            </p:tav>
                                            <p:tav tm="100000">
                                              <p:val>
                                                <p:fltVal val="0"/>
                                              </p:val>
                                            </p:tav>
                                          </p:tavLst>
                                        </p:anim>
                                        <p:animEffect transition="in" filter="fade">
                                          <p:cBhvr>
                                            <p:cTn id="23" dur="500"/>
                                            <p:tgtEl>
                                              <p:spTgt spid="42"/>
                                            </p:tgtEl>
                                          </p:cBhvr>
                                        </p:animEffect>
                                      </p:childTnLst>
                                    </p:cTn>
                                  </p:par>
                                </p:childTnLst>
                              </p:cTn>
                            </p:par>
                            <p:par>
                              <p:cTn id="24" fill="hold">
                                <p:stCondLst>
                                  <p:cond delay="3000"/>
                                </p:stCondLst>
                                <p:childTnLst>
                                  <p:par>
                                    <p:cTn id="25" presetID="55"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p:cTn id="27" dur="1000" fill="hold"/>
                                            <p:tgtEl>
                                              <p:spTgt spid="41"/>
                                            </p:tgtEl>
                                            <p:attrNameLst>
                                              <p:attrName>ppt_w</p:attrName>
                                            </p:attrNameLst>
                                          </p:cBhvr>
                                          <p:tavLst>
                                            <p:tav tm="0">
                                              <p:val>
                                                <p:strVal val="#ppt_w*0.70"/>
                                              </p:val>
                                            </p:tav>
                                            <p:tav tm="100000">
                                              <p:val>
                                                <p:strVal val="#ppt_w"/>
                                              </p:val>
                                            </p:tav>
                                          </p:tavLst>
                                        </p:anim>
                                        <p:anim calcmode="lin" valueType="num">
                                          <p:cBhvr>
                                            <p:cTn id="28" dur="1000" fill="hold"/>
                                            <p:tgtEl>
                                              <p:spTgt spid="41"/>
                                            </p:tgtEl>
                                            <p:attrNameLst>
                                              <p:attrName>ppt_h</p:attrName>
                                            </p:attrNameLst>
                                          </p:cBhvr>
                                          <p:tavLst>
                                            <p:tav tm="0">
                                              <p:val>
                                                <p:strVal val="#ppt_h"/>
                                              </p:val>
                                            </p:tav>
                                            <p:tav tm="100000">
                                              <p:val>
                                                <p:strVal val="#ppt_h"/>
                                              </p:val>
                                            </p:tav>
                                          </p:tavLst>
                                        </p:anim>
                                        <p:animEffect transition="in" filter="fade">
                                          <p:cBhvr>
                                            <p:cTn id="29" dur="1000"/>
                                            <p:tgtEl>
                                              <p:spTgt spid="41"/>
                                            </p:tgtEl>
                                          </p:cBhvr>
                                        </p:animEffect>
                                      </p:childTnLst>
                                    </p:cTn>
                                  </p:par>
                                </p:childTnLst>
                              </p:cTn>
                            </p:par>
                            <p:par>
                              <p:cTn id="30" fill="hold">
                                <p:stCondLst>
                                  <p:cond delay="4000"/>
                                </p:stCondLst>
                                <p:childTnLst>
                                  <p:par>
                                    <p:cTn id="31" presetID="14" presetClass="entr" presetSubtype="1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randombar(horizontal)">
                                          <p:cBhvr>
                                            <p:cTn id="33" dur="500"/>
                                            <p:tgtEl>
                                              <p:spTgt spid="40"/>
                                            </p:tgtEl>
                                          </p:cBhvr>
                                        </p:animEffect>
                                      </p:childTnLst>
                                    </p:cTn>
                                  </p:par>
                                  <p:par>
                                    <p:cTn id="34" presetID="2" presetClass="entr" presetSubtype="2" fill="hold" grpId="0" nodeType="withEffect" p14:presetBounceEnd="61000">
                                      <p:stCondLst>
                                        <p:cond delay="0"/>
                                      </p:stCondLst>
                                      <p:childTnLst>
                                        <p:set>
                                          <p:cBhvr>
                                            <p:cTn id="35" dur="1" fill="hold">
                                              <p:stCondLst>
                                                <p:cond delay="0"/>
                                              </p:stCondLst>
                                            </p:cTn>
                                            <p:tgtEl>
                                              <p:spTgt spid="57"/>
                                            </p:tgtEl>
                                            <p:attrNameLst>
                                              <p:attrName>style.visibility</p:attrName>
                                            </p:attrNameLst>
                                          </p:cBhvr>
                                          <p:to>
                                            <p:strVal val="visible"/>
                                          </p:to>
                                        </p:set>
                                        <p:anim calcmode="lin" valueType="num" p14:bounceEnd="61000">
                                          <p:cBhvr additive="base">
                                            <p:cTn id="36" dur="2000" fill="hold"/>
                                            <p:tgtEl>
                                              <p:spTgt spid="57"/>
                                            </p:tgtEl>
                                            <p:attrNameLst>
                                              <p:attrName>ppt_x</p:attrName>
                                            </p:attrNameLst>
                                          </p:cBhvr>
                                          <p:tavLst>
                                            <p:tav tm="0">
                                              <p:val>
                                                <p:strVal val="1+#ppt_w/2"/>
                                              </p:val>
                                            </p:tav>
                                            <p:tav tm="100000">
                                              <p:val>
                                                <p:strVal val="#ppt_x"/>
                                              </p:val>
                                            </p:tav>
                                          </p:tavLst>
                                        </p:anim>
                                        <p:anim calcmode="lin" valueType="num" p14:bounceEnd="61000">
                                          <p:cBhvr additive="base">
                                            <p:cTn id="37" dur="2000" fill="hold"/>
                                            <p:tgtEl>
                                              <p:spTgt spid="57"/>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14:presetBounceEnd="61000">
                                      <p:stCondLst>
                                        <p:cond delay="0"/>
                                      </p:stCondLst>
                                      <p:childTnLst>
                                        <p:set>
                                          <p:cBhvr>
                                            <p:cTn id="39" dur="1" fill="hold">
                                              <p:stCondLst>
                                                <p:cond delay="0"/>
                                              </p:stCondLst>
                                            </p:cTn>
                                            <p:tgtEl>
                                              <p:spTgt spid="58"/>
                                            </p:tgtEl>
                                            <p:attrNameLst>
                                              <p:attrName>style.visibility</p:attrName>
                                            </p:attrNameLst>
                                          </p:cBhvr>
                                          <p:to>
                                            <p:strVal val="visible"/>
                                          </p:to>
                                        </p:set>
                                        <p:anim calcmode="lin" valueType="num" p14:bounceEnd="61000">
                                          <p:cBhvr additive="base">
                                            <p:cTn id="40" dur="2000" fill="hold"/>
                                            <p:tgtEl>
                                              <p:spTgt spid="58"/>
                                            </p:tgtEl>
                                            <p:attrNameLst>
                                              <p:attrName>ppt_x</p:attrName>
                                            </p:attrNameLst>
                                          </p:cBhvr>
                                          <p:tavLst>
                                            <p:tav tm="0">
                                              <p:val>
                                                <p:strVal val="1+#ppt_w/2"/>
                                              </p:val>
                                            </p:tav>
                                            <p:tav tm="100000">
                                              <p:val>
                                                <p:strVal val="#ppt_x"/>
                                              </p:val>
                                            </p:tav>
                                          </p:tavLst>
                                        </p:anim>
                                        <p:anim calcmode="lin" valueType="num" p14:bounceEnd="61000">
                                          <p:cBhvr additive="base">
                                            <p:cTn id="41" dur="2000" fill="hold"/>
                                            <p:tgtEl>
                                              <p:spTgt spid="58"/>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14:presetBounceEnd="61000">
                                      <p:stCondLst>
                                        <p:cond delay="0"/>
                                      </p:stCondLst>
                                      <p:childTnLst>
                                        <p:set>
                                          <p:cBhvr>
                                            <p:cTn id="43" dur="1" fill="hold">
                                              <p:stCondLst>
                                                <p:cond delay="0"/>
                                              </p:stCondLst>
                                            </p:cTn>
                                            <p:tgtEl>
                                              <p:spTgt spid="59"/>
                                            </p:tgtEl>
                                            <p:attrNameLst>
                                              <p:attrName>style.visibility</p:attrName>
                                            </p:attrNameLst>
                                          </p:cBhvr>
                                          <p:to>
                                            <p:strVal val="visible"/>
                                          </p:to>
                                        </p:set>
                                        <p:anim calcmode="lin" valueType="num" p14:bounceEnd="61000">
                                          <p:cBhvr additive="base">
                                            <p:cTn id="44" dur="2000" fill="hold"/>
                                            <p:tgtEl>
                                              <p:spTgt spid="59"/>
                                            </p:tgtEl>
                                            <p:attrNameLst>
                                              <p:attrName>ppt_x</p:attrName>
                                            </p:attrNameLst>
                                          </p:cBhvr>
                                          <p:tavLst>
                                            <p:tav tm="0">
                                              <p:val>
                                                <p:strVal val="1+#ppt_w/2"/>
                                              </p:val>
                                            </p:tav>
                                            <p:tav tm="100000">
                                              <p:val>
                                                <p:strVal val="#ppt_x"/>
                                              </p:val>
                                            </p:tav>
                                          </p:tavLst>
                                        </p:anim>
                                        <p:anim calcmode="lin" valueType="num" p14:bounceEnd="61000">
                                          <p:cBhvr additive="base">
                                            <p:cTn id="45" dur="2000" fill="hold"/>
                                            <p:tgtEl>
                                              <p:spTgt spid="59"/>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14:presetBounceEnd="61000">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14:bounceEnd="61000">
                                          <p:cBhvr additive="base">
                                            <p:cTn id="48" dur="2000" fill="hold"/>
                                            <p:tgtEl>
                                              <p:spTgt spid="60"/>
                                            </p:tgtEl>
                                            <p:attrNameLst>
                                              <p:attrName>ppt_x</p:attrName>
                                            </p:attrNameLst>
                                          </p:cBhvr>
                                          <p:tavLst>
                                            <p:tav tm="0">
                                              <p:val>
                                                <p:strVal val="1+#ppt_w/2"/>
                                              </p:val>
                                            </p:tav>
                                            <p:tav tm="100000">
                                              <p:val>
                                                <p:strVal val="#ppt_x"/>
                                              </p:val>
                                            </p:tav>
                                          </p:tavLst>
                                        </p:anim>
                                        <p:anim calcmode="lin" valueType="num" p14:bounceEnd="61000">
                                          <p:cBhvr additive="base">
                                            <p:cTn id="49" dur="2000" fill="hold"/>
                                            <p:tgtEl>
                                              <p:spTgt spid="60"/>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14:presetBounceEnd="61000">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14:bounceEnd="61000">
                                          <p:cBhvr additive="base">
                                            <p:cTn id="52" dur="2000" fill="hold"/>
                                            <p:tgtEl>
                                              <p:spTgt spid="61"/>
                                            </p:tgtEl>
                                            <p:attrNameLst>
                                              <p:attrName>ppt_x</p:attrName>
                                            </p:attrNameLst>
                                          </p:cBhvr>
                                          <p:tavLst>
                                            <p:tav tm="0">
                                              <p:val>
                                                <p:strVal val="1+#ppt_w/2"/>
                                              </p:val>
                                            </p:tav>
                                            <p:tav tm="100000">
                                              <p:val>
                                                <p:strVal val="#ppt_x"/>
                                              </p:val>
                                            </p:tav>
                                          </p:tavLst>
                                        </p:anim>
                                        <p:anim calcmode="lin" valueType="num" p14:bounceEnd="61000">
                                          <p:cBhvr additive="base">
                                            <p:cTn id="53" dur="2000" fill="hold"/>
                                            <p:tgtEl>
                                              <p:spTgt spid="61"/>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14:presetBounceEnd="61000">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14:bounceEnd="61000">
                                          <p:cBhvr additive="base">
                                            <p:cTn id="56" dur="2000" fill="hold"/>
                                            <p:tgtEl>
                                              <p:spTgt spid="62"/>
                                            </p:tgtEl>
                                            <p:attrNameLst>
                                              <p:attrName>ppt_x</p:attrName>
                                            </p:attrNameLst>
                                          </p:cBhvr>
                                          <p:tavLst>
                                            <p:tav tm="0">
                                              <p:val>
                                                <p:strVal val="1+#ppt_w/2"/>
                                              </p:val>
                                            </p:tav>
                                            <p:tav tm="100000">
                                              <p:val>
                                                <p:strVal val="#ppt_x"/>
                                              </p:val>
                                            </p:tav>
                                          </p:tavLst>
                                        </p:anim>
                                        <p:anim calcmode="lin" valueType="num" p14:bounceEnd="61000">
                                          <p:cBhvr additive="base">
                                            <p:cTn id="57" dur="2000" fill="hold"/>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p:bldP spid="40" grpId="0"/>
          <p:bldP spid="41" grpId="0"/>
          <p:bldP spid="57" grpId="0" animBg="1"/>
          <p:bldP spid="58" grpId="0" animBg="1"/>
          <p:bldP spid="59" grpId="0" animBg="1"/>
          <p:bldP spid="60" grpId="0" animBg="1"/>
          <p:bldP spid="61" grpId="0" animBg="1"/>
          <p:bldP spid="62" grpId="0" animBg="1"/>
        </p:bldLst>
      </p:timing>
    </mc:Choice>
    <mc:Fallback xmlns:ma14="http://schemas.microsoft.com/office/mac/drawingml/2011/main" xmlns:lc="http://schemas.openxmlformats.org/drawingml/2006/lockedCanvas"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1500" fill="hold"/>
                                            <p:tgtEl>
                                              <p:spTgt spid="77"/>
                                            </p:tgtEl>
                                            <p:attrNameLst>
                                              <p:attrName>ppt_x</p:attrName>
                                            </p:attrNameLst>
                                          </p:cBhvr>
                                          <p:tavLst>
                                            <p:tav tm="0">
                                              <p:val>
                                                <p:strVal val="0-#ppt_w/2"/>
                                              </p:val>
                                            </p:tav>
                                            <p:tav tm="100000">
                                              <p:val>
                                                <p:strVal val="#ppt_x"/>
                                              </p:val>
                                            </p:tav>
                                          </p:tavLst>
                                        </p:anim>
                                        <p:anim calcmode="lin" valueType="num">
                                          <p:cBhvr additive="base">
                                            <p:cTn id="8" dur="1500" fill="hold"/>
                                            <p:tgtEl>
                                              <p:spTgt spid="77"/>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500" fill="hold"/>
                                            <p:tgtEl>
                                              <p:spTgt spid="2"/>
                                            </p:tgtEl>
                                            <p:attrNameLst>
                                              <p:attrName>ppt_x</p:attrName>
                                            </p:attrNameLst>
                                          </p:cBhvr>
                                          <p:tavLst>
                                            <p:tav tm="0">
                                              <p:val>
                                                <p:strVal val="0-#ppt_w/2"/>
                                              </p:val>
                                            </p:tav>
                                            <p:tav tm="100000">
                                              <p:val>
                                                <p:strVal val="#ppt_x"/>
                                              </p:val>
                                            </p:tav>
                                          </p:tavLst>
                                        </p:anim>
                                        <p:anim calcmode="lin" valueType="num">
                                          <p:cBhvr additive="base">
                                            <p:cTn id="12" dur="1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14" presetClass="entr" presetSubtype="10" fill="hold" grpId="0" nodeType="afterEffect">
                                      <p:stCondLst>
                                        <p:cond delay="0"/>
                                      </p:stCondLst>
                                      <p:childTnLst>
                                        <p:set>
                                          <p:cBhvr>
                                            <p:cTn id="15" dur="1" fill="hold">
                                              <p:stCondLst>
                                                <p:cond delay="0"/>
                                              </p:stCondLst>
                                            </p:cTn>
                                            <p:tgtEl>
                                              <p:spTgt spid="76"/>
                                            </p:tgtEl>
                                            <p:attrNameLst>
                                              <p:attrName>style.visibility</p:attrName>
                                            </p:attrNameLst>
                                          </p:cBhvr>
                                          <p:to>
                                            <p:strVal val="visible"/>
                                          </p:to>
                                        </p:set>
                                        <p:animEffect transition="in" filter="randombar(horizontal)">
                                          <p:cBhvr>
                                            <p:cTn id="16" dur="500"/>
                                            <p:tgtEl>
                                              <p:spTgt spid="76"/>
                                            </p:tgtEl>
                                          </p:cBhvr>
                                        </p:animEffect>
                                      </p:childTnLst>
                                    </p:cTn>
                                  </p:par>
                                </p:childTnLst>
                              </p:cTn>
                            </p:par>
                            <p:par>
                              <p:cTn id="17" fill="hold">
                                <p:stCondLst>
                                  <p:cond delay="2500"/>
                                </p:stCondLst>
                                <p:childTnLst>
                                  <p:par>
                                    <p:cTn id="18" presetID="49" presetClass="entr" presetSubtype="0" decel="100000"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 calcmode="lin" valueType="num">
                                          <p:cBhvr>
                                            <p:cTn id="22" dur="500" fill="hold"/>
                                            <p:tgtEl>
                                              <p:spTgt spid="42"/>
                                            </p:tgtEl>
                                            <p:attrNameLst>
                                              <p:attrName>style.rotation</p:attrName>
                                            </p:attrNameLst>
                                          </p:cBhvr>
                                          <p:tavLst>
                                            <p:tav tm="0">
                                              <p:val>
                                                <p:fltVal val="360"/>
                                              </p:val>
                                            </p:tav>
                                            <p:tav tm="100000">
                                              <p:val>
                                                <p:fltVal val="0"/>
                                              </p:val>
                                            </p:tav>
                                          </p:tavLst>
                                        </p:anim>
                                        <p:animEffect transition="in" filter="fade">
                                          <p:cBhvr>
                                            <p:cTn id="23" dur="500"/>
                                            <p:tgtEl>
                                              <p:spTgt spid="42"/>
                                            </p:tgtEl>
                                          </p:cBhvr>
                                        </p:animEffect>
                                      </p:childTnLst>
                                    </p:cTn>
                                  </p:par>
                                </p:childTnLst>
                              </p:cTn>
                            </p:par>
                            <p:par>
                              <p:cTn id="24" fill="hold">
                                <p:stCondLst>
                                  <p:cond delay="3000"/>
                                </p:stCondLst>
                                <p:childTnLst>
                                  <p:par>
                                    <p:cTn id="25" presetID="55"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p:cTn id="27" dur="1000" fill="hold"/>
                                            <p:tgtEl>
                                              <p:spTgt spid="41"/>
                                            </p:tgtEl>
                                            <p:attrNameLst>
                                              <p:attrName>ppt_w</p:attrName>
                                            </p:attrNameLst>
                                          </p:cBhvr>
                                          <p:tavLst>
                                            <p:tav tm="0">
                                              <p:val>
                                                <p:strVal val="#ppt_w*0.70"/>
                                              </p:val>
                                            </p:tav>
                                            <p:tav tm="100000">
                                              <p:val>
                                                <p:strVal val="#ppt_w"/>
                                              </p:val>
                                            </p:tav>
                                          </p:tavLst>
                                        </p:anim>
                                        <p:anim calcmode="lin" valueType="num">
                                          <p:cBhvr>
                                            <p:cTn id="28" dur="1000" fill="hold"/>
                                            <p:tgtEl>
                                              <p:spTgt spid="41"/>
                                            </p:tgtEl>
                                            <p:attrNameLst>
                                              <p:attrName>ppt_h</p:attrName>
                                            </p:attrNameLst>
                                          </p:cBhvr>
                                          <p:tavLst>
                                            <p:tav tm="0">
                                              <p:val>
                                                <p:strVal val="#ppt_h"/>
                                              </p:val>
                                            </p:tav>
                                            <p:tav tm="100000">
                                              <p:val>
                                                <p:strVal val="#ppt_h"/>
                                              </p:val>
                                            </p:tav>
                                          </p:tavLst>
                                        </p:anim>
                                        <p:animEffect transition="in" filter="fade">
                                          <p:cBhvr>
                                            <p:cTn id="29" dur="1000"/>
                                            <p:tgtEl>
                                              <p:spTgt spid="41"/>
                                            </p:tgtEl>
                                          </p:cBhvr>
                                        </p:animEffect>
                                      </p:childTnLst>
                                    </p:cTn>
                                  </p:par>
                                </p:childTnLst>
                              </p:cTn>
                            </p:par>
                            <p:par>
                              <p:cTn id="30" fill="hold">
                                <p:stCondLst>
                                  <p:cond delay="4000"/>
                                </p:stCondLst>
                                <p:childTnLst>
                                  <p:par>
                                    <p:cTn id="31" presetID="14" presetClass="entr" presetSubtype="1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randombar(horizontal)">
                                          <p:cBhvr>
                                            <p:cTn id="33" dur="500"/>
                                            <p:tgtEl>
                                              <p:spTgt spid="40"/>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7"/>
                                            </p:tgtEl>
                                            <p:attrNameLst>
                                              <p:attrName>style.visibility</p:attrName>
                                            </p:attrNameLst>
                                          </p:cBhvr>
                                          <p:to>
                                            <p:strVal val="visible"/>
                                          </p:to>
                                        </p:set>
                                        <p:anim calcmode="lin" valueType="num">
                                          <p:cBhvr additive="base">
                                            <p:cTn id="36" dur="2000" fill="hold"/>
                                            <p:tgtEl>
                                              <p:spTgt spid="57"/>
                                            </p:tgtEl>
                                            <p:attrNameLst>
                                              <p:attrName>ppt_x</p:attrName>
                                            </p:attrNameLst>
                                          </p:cBhvr>
                                          <p:tavLst>
                                            <p:tav tm="0">
                                              <p:val>
                                                <p:strVal val="1+#ppt_w/2"/>
                                              </p:val>
                                            </p:tav>
                                            <p:tav tm="100000">
                                              <p:val>
                                                <p:strVal val="#ppt_x"/>
                                              </p:val>
                                            </p:tav>
                                          </p:tavLst>
                                        </p:anim>
                                        <p:anim calcmode="lin" valueType="num">
                                          <p:cBhvr additive="base">
                                            <p:cTn id="37" dur="2000" fill="hold"/>
                                            <p:tgtEl>
                                              <p:spTgt spid="57"/>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58"/>
                                            </p:tgtEl>
                                            <p:attrNameLst>
                                              <p:attrName>style.visibility</p:attrName>
                                            </p:attrNameLst>
                                          </p:cBhvr>
                                          <p:to>
                                            <p:strVal val="visible"/>
                                          </p:to>
                                        </p:set>
                                        <p:anim calcmode="lin" valueType="num">
                                          <p:cBhvr additive="base">
                                            <p:cTn id="40" dur="2000" fill="hold"/>
                                            <p:tgtEl>
                                              <p:spTgt spid="58"/>
                                            </p:tgtEl>
                                            <p:attrNameLst>
                                              <p:attrName>ppt_x</p:attrName>
                                            </p:attrNameLst>
                                          </p:cBhvr>
                                          <p:tavLst>
                                            <p:tav tm="0">
                                              <p:val>
                                                <p:strVal val="1+#ppt_w/2"/>
                                              </p:val>
                                            </p:tav>
                                            <p:tav tm="100000">
                                              <p:val>
                                                <p:strVal val="#ppt_x"/>
                                              </p:val>
                                            </p:tav>
                                          </p:tavLst>
                                        </p:anim>
                                        <p:anim calcmode="lin" valueType="num">
                                          <p:cBhvr additive="base">
                                            <p:cTn id="41" dur="2000" fill="hold"/>
                                            <p:tgtEl>
                                              <p:spTgt spid="58"/>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59"/>
                                            </p:tgtEl>
                                            <p:attrNameLst>
                                              <p:attrName>style.visibility</p:attrName>
                                            </p:attrNameLst>
                                          </p:cBhvr>
                                          <p:to>
                                            <p:strVal val="visible"/>
                                          </p:to>
                                        </p:set>
                                        <p:anim calcmode="lin" valueType="num">
                                          <p:cBhvr additive="base">
                                            <p:cTn id="44" dur="2000" fill="hold"/>
                                            <p:tgtEl>
                                              <p:spTgt spid="59"/>
                                            </p:tgtEl>
                                            <p:attrNameLst>
                                              <p:attrName>ppt_x</p:attrName>
                                            </p:attrNameLst>
                                          </p:cBhvr>
                                          <p:tavLst>
                                            <p:tav tm="0">
                                              <p:val>
                                                <p:strVal val="1+#ppt_w/2"/>
                                              </p:val>
                                            </p:tav>
                                            <p:tav tm="100000">
                                              <p:val>
                                                <p:strVal val="#ppt_x"/>
                                              </p:val>
                                            </p:tav>
                                          </p:tavLst>
                                        </p:anim>
                                        <p:anim calcmode="lin" valueType="num">
                                          <p:cBhvr additive="base">
                                            <p:cTn id="45" dur="2000" fill="hold"/>
                                            <p:tgtEl>
                                              <p:spTgt spid="59"/>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additive="base">
                                            <p:cTn id="48" dur="2000" fill="hold"/>
                                            <p:tgtEl>
                                              <p:spTgt spid="60"/>
                                            </p:tgtEl>
                                            <p:attrNameLst>
                                              <p:attrName>ppt_x</p:attrName>
                                            </p:attrNameLst>
                                          </p:cBhvr>
                                          <p:tavLst>
                                            <p:tav tm="0">
                                              <p:val>
                                                <p:strVal val="1+#ppt_w/2"/>
                                              </p:val>
                                            </p:tav>
                                            <p:tav tm="100000">
                                              <p:val>
                                                <p:strVal val="#ppt_x"/>
                                              </p:val>
                                            </p:tav>
                                          </p:tavLst>
                                        </p:anim>
                                        <p:anim calcmode="lin" valueType="num">
                                          <p:cBhvr additive="base">
                                            <p:cTn id="49" dur="2000" fill="hold"/>
                                            <p:tgtEl>
                                              <p:spTgt spid="60"/>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2000" fill="hold"/>
                                            <p:tgtEl>
                                              <p:spTgt spid="61"/>
                                            </p:tgtEl>
                                            <p:attrNameLst>
                                              <p:attrName>ppt_x</p:attrName>
                                            </p:attrNameLst>
                                          </p:cBhvr>
                                          <p:tavLst>
                                            <p:tav tm="0">
                                              <p:val>
                                                <p:strVal val="1+#ppt_w/2"/>
                                              </p:val>
                                            </p:tav>
                                            <p:tav tm="100000">
                                              <p:val>
                                                <p:strVal val="#ppt_x"/>
                                              </p:val>
                                            </p:tav>
                                          </p:tavLst>
                                        </p:anim>
                                        <p:anim calcmode="lin" valueType="num">
                                          <p:cBhvr additive="base">
                                            <p:cTn id="53" dur="2000" fill="hold"/>
                                            <p:tgtEl>
                                              <p:spTgt spid="61"/>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000" fill="hold"/>
                                            <p:tgtEl>
                                              <p:spTgt spid="62"/>
                                            </p:tgtEl>
                                            <p:attrNameLst>
                                              <p:attrName>ppt_x</p:attrName>
                                            </p:attrNameLst>
                                          </p:cBhvr>
                                          <p:tavLst>
                                            <p:tav tm="0">
                                              <p:val>
                                                <p:strVal val="1+#ppt_w/2"/>
                                              </p:val>
                                            </p:tav>
                                            <p:tav tm="100000">
                                              <p:val>
                                                <p:strVal val="#ppt_x"/>
                                              </p:val>
                                            </p:tav>
                                          </p:tavLst>
                                        </p:anim>
                                        <p:anim calcmode="lin" valueType="num">
                                          <p:cBhvr additive="base">
                                            <p:cTn id="57" dur="2000" fill="hold"/>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p:bldP spid="40" grpId="0"/>
          <p:bldP spid="41" grpId="0"/>
          <p:bldP spid="57" grpId="0" animBg="1"/>
          <p:bldP spid="58" grpId="0" animBg="1"/>
          <p:bldP spid="59" grpId="0" animBg="1"/>
          <p:bldP spid="60" grpId="0" animBg="1"/>
          <p:bldP spid="61" grpId="0" animBg="1"/>
          <p:bldP spid="62"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769959" y="365213"/>
            <a:ext cx="3042814" cy="1321862"/>
            <a:chOff x="9319936" y="452420"/>
            <a:chExt cx="3042814" cy="1321862"/>
          </a:xfrm>
        </p:grpSpPr>
        <p:grpSp>
          <p:nvGrpSpPr>
            <p:cNvPr id="28" name="Group 166"/>
            <p:cNvGrpSpPr>
              <a:grpSpLocks noChangeAspect="1"/>
            </p:cNvGrpSpPr>
            <p:nvPr/>
          </p:nvGrpSpPr>
          <p:grpSpPr bwMode="auto">
            <a:xfrm>
              <a:off x="9319936" y="452420"/>
              <a:ext cx="1385318" cy="1285259"/>
              <a:chOff x="675" y="1387"/>
              <a:chExt cx="983" cy="912"/>
            </a:xfrm>
            <a:noFill/>
          </p:grpSpPr>
          <p:sp>
            <p:nvSpPr>
              <p:cNvPr id="32" name="Freeform 167"/>
              <p:cNvSpPr/>
              <p:nvPr/>
            </p:nvSpPr>
            <p:spPr bwMode="auto">
              <a:xfrm>
                <a:off x="737" y="1465"/>
                <a:ext cx="833" cy="834"/>
              </a:xfrm>
              <a:custGeom>
                <a:avLst/>
                <a:gdLst>
                  <a:gd name="T0" fmla="*/ 290 w 310"/>
                  <a:gd name="T1" fmla="*/ 119 h 310"/>
                  <a:gd name="T2" fmla="*/ 191 w 310"/>
                  <a:gd name="T3" fmla="*/ 290 h 310"/>
                  <a:gd name="T4" fmla="*/ 20 w 310"/>
                  <a:gd name="T5" fmla="*/ 191 h 310"/>
                  <a:gd name="T6" fmla="*/ 119 w 310"/>
                  <a:gd name="T7" fmla="*/ 20 h 310"/>
                  <a:gd name="T8" fmla="*/ 290 w 310"/>
                  <a:gd name="T9" fmla="*/ 119 h 310"/>
                </a:gdLst>
                <a:ahLst/>
                <a:cxnLst>
                  <a:cxn ang="0">
                    <a:pos x="T0" y="T1"/>
                  </a:cxn>
                  <a:cxn ang="0">
                    <a:pos x="T2" y="T3"/>
                  </a:cxn>
                  <a:cxn ang="0">
                    <a:pos x="T4" y="T5"/>
                  </a:cxn>
                  <a:cxn ang="0">
                    <a:pos x="T6" y="T7"/>
                  </a:cxn>
                  <a:cxn ang="0">
                    <a:pos x="T8" y="T9"/>
                  </a:cxn>
                </a:cxnLst>
                <a:rect l="0" t="0" r="r" b="b"/>
                <a:pathLst>
                  <a:path w="310" h="310">
                    <a:moveTo>
                      <a:pt x="290" y="119"/>
                    </a:moveTo>
                    <a:cubicBezTo>
                      <a:pt x="310" y="193"/>
                      <a:pt x="266" y="270"/>
                      <a:pt x="191" y="290"/>
                    </a:cubicBezTo>
                    <a:cubicBezTo>
                      <a:pt x="117" y="310"/>
                      <a:pt x="40" y="266"/>
                      <a:pt x="20" y="191"/>
                    </a:cubicBezTo>
                    <a:cubicBezTo>
                      <a:pt x="0" y="117"/>
                      <a:pt x="44" y="40"/>
                      <a:pt x="119" y="20"/>
                    </a:cubicBezTo>
                    <a:cubicBezTo>
                      <a:pt x="193" y="0"/>
                      <a:pt x="270" y="44"/>
                      <a:pt x="290" y="119"/>
                    </a:cubicBezTo>
                    <a:close/>
                  </a:path>
                </a:pathLst>
              </a:custGeom>
              <a:grpFill/>
              <a:ln w="25400" cap="rnd" cmpd="sng">
                <a:gradFill>
                  <a:gsLst>
                    <a:gs pos="0">
                      <a:srgbClr val="155377"/>
                    </a:gs>
                    <a:gs pos="56000">
                      <a:srgbClr val="155377">
                        <a:alpha val="34000"/>
                      </a:srgbClr>
                    </a:gs>
                    <a:gs pos="100000">
                      <a:srgbClr val="0BD6FD">
                        <a:alpha val="73000"/>
                      </a:srgbClr>
                    </a:gs>
                  </a:gsLst>
                  <a:lin ang="5400000" scaled="1"/>
                </a:gra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Light" panose="020B0502040204020203" pitchFamily="34" charset="-122"/>
                </a:endParaRPr>
              </a:p>
            </p:txBody>
          </p:sp>
          <p:sp>
            <p:nvSpPr>
              <p:cNvPr id="33" name="Freeform 168"/>
              <p:cNvSpPr/>
              <p:nvPr/>
            </p:nvSpPr>
            <p:spPr bwMode="auto">
              <a:xfrm>
                <a:off x="675" y="1702"/>
                <a:ext cx="983" cy="427"/>
              </a:xfrm>
              <a:custGeom>
                <a:avLst/>
                <a:gdLst>
                  <a:gd name="T0" fmla="*/ 301 w 366"/>
                  <a:gd name="T1" fmla="*/ 0 h 159"/>
                  <a:gd name="T2" fmla="*/ 331 w 366"/>
                  <a:gd name="T3" fmla="*/ 6 h 159"/>
                  <a:gd name="T4" fmla="*/ 358 w 366"/>
                  <a:gd name="T5" fmla="*/ 27 h 159"/>
                  <a:gd name="T6" fmla="*/ 196 w 366"/>
                  <a:gd name="T7" fmla="*/ 133 h 159"/>
                  <a:gd name="T8" fmla="*/ 2 w 366"/>
                  <a:gd name="T9" fmla="*/ 123 h 159"/>
                  <a:gd name="T10" fmla="*/ 13 w 366"/>
                  <a:gd name="T11" fmla="*/ 93 h 159"/>
                </a:gdLst>
                <a:ahLst/>
                <a:cxnLst>
                  <a:cxn ang="0">
                    <a:pos x="T0" y="T1"/>
                  </a:cxn>
                  <a:cxn ang="0">
                    <a:pos x="T2" y="T3"/>
                  </a:cxn>
                  <a:cxn ang="0">
                    <a:pos x="T4" y="T5"/>
                  </a:cxn>
                  <a:cxn ang="0">
                    <a:pos x="T6" y="T7"/>
                  </a:cxn>
                  <a:cxn ang="0">
                    <a:pos x="T8" y="T9"/>
                  </a:cxn>
                  <a:cxn ang="0">
                    <a:pos x="T10" y="T11"/>
                  </a:cxn>
                </a:cxnLst>
                <a:rect l="0" t="0" r="r" b="b"/>
                <a:pathLst>
                  <a:path w="366" h="159">
                    <a:moveTo>
                      <a:pt x="301" y="0"/>
                    </a:moveTo>
                    <a:cubicBezTo>
                      <a:pt x="313" y="1"/>
                      <a:pt x="323" y="3"/>
                      <a:pt x="331" y="6"/>
                    </a:cubicBezTo>
                    <a:cubicBezTo>
                      <a:pt x="346" y="10"/>
                      <a:pt x="355" y="17"/>
                      <a:pt x="358" y="27"/>
                    </a:cubicBezTo>
                    <a:cubicBezTo>
                      <a:pt x="366" y="59"/>
                      <a:pt x="294" y="106"/>
                      <a:pt x="196" y="133"/>
                    </a:cubicBezTo>
                    <a:cubicBezTo>
                      <a:pt x="98" y="159"/>
                      <a:pt x="11" y="155"/>
                      <a:pt x="2" y="123"/>
                    </a:cubicBezTo>
                    <a:cubicBezTo>
                      <a:pt x="0" y="114"/>
                      <a:pt x="4" y="104"/>
                      <a:pt x="13" y="93"/>
                    </a:cubicBezTo>
                  </a:path>
                </a:pathLst>
              </a:custGeom>
              <a:grpFill/>
              <a:ln w="25400" cap="rnd" cmpd="sng">
                <a:gradFill>
                  <a:gsLst>
                    <a:gs pos="0">
                      <a:srgbClr val="155377"/>
                    </a:gs>
                    <a:gs pos="56000">
                      <a:srgbClr val="155377">
                        <a:alpha val="34000"/>
                      </a:srgbClr>
                    </a:gs>
                    <a:gs pos="100000">
                      <a:srgbClr val="0BD6FD">
                        <a:alpha val="73000"/>
                      </a:srgbClr>
                    </a:gs>
                  </a:gsLst>
                  <a:lin ang="5400000" scaled="1"/>
                </a:gra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Light" panose="020B0502040204020203" pitchFamily="34" charset="-122"/>
                </a:endParaRPr>
              </a:p>
            </p:txBody>
          </p:sp>
          <p:sp>
            <p:nvSpPr>
              <p:cNvPr id="34" name="Oval 169"/>
              <p:cNvSpPr>
                <a:spLocks noChangeArrowheads="1"/>
              </p:cNvSpPr>
              <p:nvPr/>
            </p:nvSpPr>
            <p:spPr bwMode="auto">
              <a:xfrm>
                <a:off x="1476" y="1387"/>
                <a:ext cx="172" cy="172"/>
              </a:xfrm>
              <a:prstGeom prst="ellipse">
                <a:avLst/>
              </a:prstGeom>
              <a:grpFill/>
              <a:ln w="25400" cap="rnd" cmpd="sng">
                <a:gradFill>
                  <a:gsLst>
                    <a:gs pos="0">
                      <a:srgbClr val="155377"/>
                    </a:gs>
                    <a:gs pos="56000">
                      <a:srgbClr val="155377">
                        <a:alpha val="34000"/>
                      </a:srgbClr>
                    </a:gs>
                    <a:gs pos="100000">
                      <a:srgbClr val="0BD6FD">
                        <a:alpha val="73000"/>
                      </a:srgbClr>
                    </a:gs>
                  </a:gsLst>
                  <a:lin ang="5400000" scaled="1"/>
                </a:gra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Light" panose="020B0502040204020203" pitchFamily="34" charset="-122"/>
                </a:endParaRPr>
              </a:p>
            </p:txBody>
          </p:sp>
          <p:sp>
            <p:nvSpPr>
              <p:cNvPr id="35" name="Oval 170"/>
              <p:cNvSpPr>
                <a:spLocks noChangeArrowheads="1"/>
              </p:cNvSpPr>
              <p:nvPr/>
            </p:nvSpPr>
            <p:spPr bwMode="auto">
              <a:xfrm>
                <a:off x="1336" y="1387"/>
                <a:ext cx="64" cy="64"/>
              </a:xfrm>
              <a:prstGeom prst="ellipse">
                <a:avLst/>
              </a:prstGeom>
              <a:grpFill/>
              <a:ln w="25400" cap="rnd" cmpd="sng">
                <a:gradFill>
                  <a:gsLst>
                    <a:gs pos="0">
                      <a:srgbClr val="155377"/>
                    </a:gs>
                    <a:gs pos="56000">
                      <a:srgbClr val="155377">
                        <a:alpha val="34000"/>
                      </a:srgbClr>
                    </a:gs>
                    <a:gs pos="100000">
                      <a:srgbClr val="0BD6FD">
                        <a:alpha val="73000"/>
                      </a:srgbClr>
                    </a:gs>
                  </a:gsLst>
                  <a:lin ang="5400000" scaled="1"/>
                </a:gra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Light" panose="020B0502040204020203" pitchFamily="34" charset="-122"/>
                </a:endParaRPr>
              </a:p>
            </p:txBody>
          </p:sp>
          <p:sp>
            <p:nvSpPr>
              <p:cNvPr id="36" name="Freeform 171"/>
              <p:cNvSpPr/>
              <p:nvPr/>
            </p:nvSpPr>
            <p:spPr bwMode="auto">
              <a:xfrm>
                <a:off x="863" y="1815"/>
                <a:ext cx="8" cy="45"/>
              </a:xfrm>
              <a:custGeom>
                <a:avLst/>
                <a:gdLst>
                  <a:gd name="T0" fmla="*/ 0 w 3"/>
                  <a:gd name="T1" fmla="*/ 17 h 17"/>
                  <a:gd name="T2" fmla="*/ 3 w 3"/>
                  <a:gd name="T3" fmla="*/ 0 h 17"/>
                </a:gdLst>
                <a:ahLst/>
                <a:cxnLst>
                  <a:cxn ang="0">
                    <a:pos x="T0" y="T1"/>
                  </a:cxn>
                  <a:cxn ang="0">
                    <a:pos x="T2" y="T3"/>
                  </a:cxn>
                </a:cxnLst>
                <a:rect l="0" t="0" r="r" b="b"/>
                <a:pathLst>
                  <a:path w="3" h="17">
                    <a:moveTo>
                      <a:pt x="0" y="17"/>
                    </a:moveTo>
                    <a:cubicBezTo>
                      <a:pt x="1" y="12"/>
                      <a:pt x="2" y="6"/>
                      <a:pt x="3" y="0"/>
                    </a:cubicBezTo>
                  </a:path>
                </a:pathLst>
              </a:custGeom>
              <a:grpFill/>
              <a:ln w="25400" cap="rnd" cmpd="sng">
                <a:gradFill>
                  <a:gsLst>
                    <a:gs pos="0">
                      <a:srgbClr val="155377"/>
                    </a:gs>
                    <a:gs pos="56000">
                      <a:srgbClr val="155377">
                        <a:alpha val="34000"/>
                      </a:srgbClr>
                    </a:gs>
                    <a:gs pos="100000">
                      <a:srgbClr val="0BD6FD">
                        <a:alpha val="73000"/>
                      </a:srgbClr>
                    </a:gs>
                  </a:gsLst>
                  <a:lin ang="5400000" scaled="1"/>
                </a:gra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Light" panose="020B0502040204020203" pitchFamily="34" charset="-122"/>
                </a:endParaRPr>
              </a:p>
            </p:txBody>
          </p:sp>
          <p:sp>
            <p:nvSpPr>
              <p:cNvPr id="37" name="Freeform 172"/>
              <p:cNvSpPr/>
              <p:nvPr/>
            </p:nvSpPr>
            <p:spPr bwMode="auto">
              <a:xfrm>
                <a:off x="901" y="1602"/>
                <a:ext cx="177" cy="137"/>
              </a:xfrm>
              <a:custGeom>
                <a:avLst/>
                <a:gdLst>
                  <a:gd name="T0" fmla="*/ 0 w 66"/>
                  <a:gd name="T1" fmla="*/ 51 h 51"/>
                  <a:gd name="T2" fmla="*/ 66 w 66"/>
                  <a:gd name="T3" fmla="*/ 0 h 51"/>
                </a:gdLst>
                <a:ahLst/>
                <a:cxnLst>
                  <a:cxn ang="0">
                    <a:pos x="T0" y="T1"/>
                  </a:cxn>
                  <a:cxn ang="0">
                    <a:pos x="T2" y="T3"/>
                  </a:cxn>
                </a:cxnLst>
                <a:rect l="0" t="0" r="r" b="b"/>
                <a:pathLst>
                  <a:path w="66" h="51">
                    <a:moveTo>
                      <a:pt x="0" y="51"/>
                    </a:moveTo>
                    <a:cubicBezTo>
                      <a:pt x="13" y="27"/>
                      <a:pt x="37" y="8"/>
                      <a:pt x="66" y="0"/>
                    </a:cubicBezTo>
                  </a:path>
                </a:pathLst>
              </a:custGeom>
              <a:grpFill/>
              <a:ln w="25400" cap="rnd" cmpd="sng">
                <a:gradFill>
                  <a:gsLst>
                    <a:gs pos="0">
                      <a:srgbClr val="155377"/>
                    </a:gs>
                    <a:gs pos="56000">
                      <a:srgbClr val="155377">
                        <a:alpha val="34000"/>
                      </a:srgbClr>
                    </a:gs>
                    <a:gs pos="100000">
                      <a:srgbClr val="0BD6FD">
                        <a:alpha val="73000"/>
                      </a:srgbClr>
                    </a:gs>
                  </a:gsLst>
                  <a:lin ang="5400000" scaled="1"/>
                </a:gra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Light" panose="020B0502040204020203" pitchFamily="34" charset="-122"/>
                </a:endParaRPr>
              </a:p>
            </p:txBody>
          </p:sp>
        </p:grpSp>
        <p:grpSp>
          <p:nvGrpSpPr>
            <p:cNvPr id="29" name="组合 28"/>
            <p:cNvGrpSpPr/>
            <p:nvPr/>
          </p:nvGrpSpPr>
          <p:grpSpPr>
            <a:xfrm>
              <a:off x="9450043" y="889208"/>
              <a:ext cx="2912707" cy="885074"/>
              <a:chOff x="4823231" y="3700061"/>
              <a:chExt cx="2912707" cy="885074"/>
            </a:xfrm>
          </p:grpSpPr>
          <p:sp>
            <p:nvSpPr>
              <p:cNvPr id="30" name="文本框 29"/>
              <p:cNvSpPr txBox="1"/>
              <p:nvPr/>
            </p:nvSpPr>
            <p:spPr>
              <a:xfrm>
                <a:off x="4823231" y="3700061"/>
                <a:ext cx="2164375" cy="584775"/>
              </a:xfrm>
              <a:prstGeom prst="rect">
                <a:avLst/>
              </a:prstGeom>
              <a:noFill/>
              <a:ln>
                <a:noFill/>
              </a:ln>
              <a:effectLst>
                <a:outerShdw blurRad="63500" sx="102000" sy="102000" algn="ctr" rotWithShape="0">
                  <a:prstClr val="black">
                    <a:alpha val="40000"/>
                  </a:prstClr>
                </a:outerShdw>
              </a:effectLst>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chemeClr val="bg1"/>
                    </a:solidFill>
                    <a:effectLst/>
                    <a:uLnTx/>
                    <a:uFillTx/>
                    <a:latin typeface="Raavi" panose="020B0502040204020203" pitchFamily="34" charset="0"/>
                    <a:ea typeface="微软雅黑 Light" panose="020B0502040204020203" pitchFamily="34" charset="-122"/>
                    <a:cs typeface="Raavi" panose="020B0502040204020203" pitchFamily="34" charset="0"/>
                  </a:rPr>
                  <a:t>PART TOW</a:t>
                </a:r>
              </a:p>
            </p:txBody>
          </p:sp>
          <p:sp>
            <p:nvSpPr>
              <p:cNvPr id="31" name="矩形 30"/>
              <p:cNvSpPr/>
              <p:nvPr/>
            </p:nvSpPr>
            <p:spPr>
              <a:xfrm>
                <a:off x="5167606" y="4061915"/>
                <a:ext cx="2568332" cy="523220"/>
              </a:xfrm>
              <a:prstGeom prst="rect">
                <a:avLst/>
              </a:prstGeom>
              <a:noFill/>
              <a:ln>
                <a:noFill/>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a:ln>
                      <a:noFill/>
                    </a:ln>
                    <a:solidFill>
                      <a:prstClr val="white"/>
                    </a:solidFill>
                    <a:effectLst/>
                    <a:uLnTx/>
                    <a:uFillTx/>
                    <a:latin typeface="+mj-lt"/>
                    <a:ea typeface="微软雅黑 Light" panose="020B0502040204020203" pitchFamily="34" charset="-122"/>
                    <a:cs typeface="Raavi" panose="020B0502040204020203" pitchFamily="34" charset="0"/>
                  </a:rPr>
                  <a:t>ADD YOUR TITLE</a:t>
                </a:r>
                <a:endParaRPr kumimoji="0" lang="zh-CN" altLang="en-US" sz="2800" b="0" i="0" u="none" strike="noStrike" kern="0" cap="none" spc="0" normalizeH="0" baseline="0" noProof="0" dirty="0">
                  <a:ln>
                    <a:noFill/>
                  </a:ln>
                  <a:solidFill>
                    <a:prstClr val="white"/>
                  </a:solidFill>
                  <a:effectLst/>
                  <a:uLnTx/>
                  <a:uFillTx/>
                  <a:latin typeface="+mj-lt"/>
                  <a:ea typeface="微软雅黑 Light" panose="020B0502040204020203" pitchFamily="34" charset="-122"/>
                  <a:cs typeface="Raavi" panose="020B0502040204020203" pitchFamily="34" charset="0"/>
                </a:endParaRPr>
              </a:p>
            </p:txBody>
          </p:sp>
        </p:grpSp>
      </p:grpSp>
      <p:sp>
        <p:nvSpPr>
          <p:cNvPr id="75" name="任意多边形 74"/>
          <p:cNvSpPr/>
          <p:nvPr/>
        </p:nvSpPr>
        <p:spPr bwMode="auto">
          <a:xfrm rot="16200000">
            <a:off x="8912632" y="3776397"/>
            <a:ext cx="1534301" cy="854867"/>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gradFill flip="none" rotWithShape="1">
              <a:gsLst>
                <a:gs pos="0">
                  <a:srgbClr val="155377"/>
                </a:gs>
                <a:gs pos="60000">
                  <a:srgbClr val="0D242F"/>
                </a:gs>
                <a:gs pos="100000">
                  <a:schemeClr val="bg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1">
                  <a:lumMod val="75000"/>
                  <a:lumOff val="25000"/>
                </a:schemeClr>
              </a:solidFill>
              <a:effectLst/>
              <a:uLnTx/>
              <a:uFillTx/>
              <a:ea typeface="微软雅黑 Light" panose="020B0502040204020203" pitchFamily="34" charset="-122"/>
            </a:endParaRPr>
          </a:p>
        </p:txBody>
      </p:sp>
      <p:sp>
        <p:nvSpPr>
          <p:cNvPr id="87" name="任意多边形 86"/>
          <p:cNvSpPr/>
          <p:nvPr/>
        </p:nvSpPr>
        <p:spPr bwMode="auto">
          <a:xfrm rot="16200000">
            <a:off x="6198970" y="250525"/>
            <a:ext cx="4694292" cy="1624558"/>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gradFill flip="none" rotWithShape="1">
              <a:gsLst>
                <a:gs pos="0">
                  <a:srgbClr val="155377"/>
                </a:gs>
                <a:gs pos="60000">
                  <a:srgbClr val="0D242F"/>
                </a:gs>
                <a:gs pos="100000">
                  <a:schemeClr val="bg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Light" panose="020B0502040204020203" pitchFamily="34" charset="-122"/>
            </a:endParaRPr>
          </a:p>
        </p:txBody>
      </p:sp>
      <p:sp>
        <p:nvSpPr>
          <p:cNvPr id="91" name="任意多边形 90"/>
          <p:cNvSpPr/>
          <p:nvPr/>
        </p:nvSpPr>
        <p:spPr bwMode="auto">
          <a:xfrm rot="16200000">
            <a:off x="6191846" y="1618670"/>
            <a:ext cx="5735242" cy="854867"/>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gradFill flip="none" rotWithShape="1">
              <a:gsLst>
                <a:gs pos="0">
                  <a:srgbClr val="155377"/>
                </a:gs>
                <a:gs pos="60000">
                  <a:srgbClr val="0D242F"/>
                </a:gs>
                <a:gs pos="100000">
                  <a:schemeClr val="bg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Light" panose="020B0502040204020203" pitchFamily="34" charset="-122"/>
            </a:endParaRPr>
          </a:p>
        </p:txBody>
      </p:sp>
      <p:sp>
        <p:nvSpPr>
          <p:cNvPr id="92" name="矩形 91"/>
          <p:cNvSpPr/>
          <p:nvPr/>
        </p:nvSpPr>
        <p:spPr>
          <a:xfrm>
            <a:off x="923427" y="4860155"/>
            <a:ext cx="4422549" cy="92333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tx1">
                    <a:lumMod val="75000"/>
                    <a:lumOff val="25000"/>
                  </a:schemeClr>
                </a:solidFill>
                <a:effectLst/>
                <a:uLnTx/>
                <a:uFillTx/>
                <a:ea typeface="微软雅黑 Light" panose="020B0502040204020203" pitchFamily="34" charset="-122"/>
              </a:rPr>
              <a:t>A man is not old as long as he is seeking something. A man is not old until </a:t>
            </a:r>
            <a:r>
              <a:rPr kumimoji="0" lang="zh-CN" altLang="en-US" sz="1800" b="0" i="0" u="none" strike="noStrike" kern="0" cap="none" spc="0" normalizeH="0" baseline="0" noProof="0" dirty="0">
                <a:ln>
                  <a:noFill/>
                </a:ln>
                <a:solidFill>
                  <a:schemeClr val="tx1">
                    <a:lumMod val="75000"/>
                    <a:lumOff val="25000"/>
                  </a:schemeClr>
                </a:solidFill>
                <a:effectLst/>
                <a:uLnTx/>
                <a:uFillTx/>
                <a:latin typeface="微软雅黑 Light" panose="020B0502040204020203" pitchFamily="34" charset="-122"/>
                <a:ea typeface="微软雅黑 Light" panose="020B0502040204020203" pitchFamily="34" charset="-122"/>
              </a:rPr>
              <a:t>regrets</a:t>
            </a:r>
            <a:r>
              <a:rPr kumimoji="0" lang="zh-CN" altLang="en-US" sz="1800" b="0" i="0" u="none" strike="noStrike" kern="0" cap="none" spc="0" normalizeH="0" baseline="0" noProof="0" dirty="0">
                <a:ln>
                  <a:noFill/>
                </a:ln>
                <a:solidFill>
                  <a:schemeClr val="tx1">
                    <a:lumMod val="75000"/>
                    <a:lumOff val="25000"/>
                  </a:schemeClr>
                </a:solidFill>
                <a:effectLst/>
                <a:uLnTx/>
                <a:uFillTx/>
                <a:ea typeface="微软雅黑 Light" panose="020B0502040204020203" pitchFamily="34" charset="-122"/>
              </a:rPr>
              <a:t> take the place of dreams. </a:t>
            </a:r>
          </a:p>
        </p:txBody>
      </p:sp>
      <p:grpSp>
        <p:nvGrpSpPr>
          <p:cNvPr id="93" name="组合 92"/>
          <p:cNvGrpSpPr/>
          <p:nvPr/>
        </p:nvGrpSpPr>
        <p:grpSpPr>
          <a:xfrm>
            <a:off x="1235709" y="4015402"/>
            <a:ext cx="3878359" cy="698524"/>
            <a:chOff x="5220296" y="3753354"/>
            <a:chExt cx="3878359" cy="698524"/>
          </a:xfrm>
        </p:grpSpPr>
        <p:sp>
          <p:nvSpPr>
            <p:cNvPr id="94" name="矩形 1"/>
            <p:cNvSpPr>
              <a:spLocks noChangeArrowheads="1"/>
            </p:cNvSpPr>
            <p:nvPr/>
          </p:nvSpPr>
          <p:spPr bwMode="auto">
            <a:xfrm>
              <a:off x="5220296" y="3753354"/>
              <a:ext cx="3856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defRPr/>
              </a:pPr>
              <a:r>
                <a:rPr kumimoji="0" lang="zh-CN" altLang="en-US" sz="1800" b="0" i="0" u="none" strike="noStrike" kern="0" cap="none" spc="0" normalizeH="0" baseline="0" noProof="0" dirty="0">
                  <a:ln>
                    <a:noFill/>
                  </a:ln>
                  <a:solidFill>
                    <a:srgbClr val="155377"/>
                  </a:solidFill>
                  <a:effectLst/>
                  <a:uLnTx/>
                  <a:uFillTx/>
                  <a:latin typeface="微软雅黑 Light" panose="020B0502040204020203" pitchFamily="34" charset="-122"/>
                  <a:ea typeface="微软雅黑 Light" panose="020B0502040204020203" pitchFamily="34" charset="-122"/>
                </a:rPr>
                <a:t>CLICK</a:t>
              </a:r>
              <a:r>
                <a:rPr kumimoji="0" lang="zh-CN" altLang="en-US" sz="1800" b="0" i="0" u="none" strike="noStrike" kern="0" cap="none" spc="0" normalizeH="0" baseline="0" noProof="0" dirty="0">
                  <a:ln>
                    <a:noFill/>
                  </a:ln>
                  <a:solidFill>
                    <a:srgbClr val="155377"/>
                  </a:solidFill>
                  <a:effectLst/>
                  <a:uLnTx/>
                  <a:uFillTx/>
                  <a:latin typeface="Arial" panose="020B0604020202020204" pitchFamily="34" charset="0"/>
                  <a:ea typeface="微软雅黑 Light" panose="020B0502040204020203" pitchFamily="34" charset="-122"/>
                </a:rPr>
                <a:t> TO ADD YOUR TEXT HERE</a:t>
              </a:r>
            </a:p>
          </p:txBody>
        </p:sp>
        <p:sp>
          <p:nvSpPr>
            <p:cNvPr id="95" name="文本框 66"/>
            <p:cNvSpPr txBox="1">
              <a:spLocks noChangeArrowheads="1"/>
            </p:cNvSpPr>
            <p:nvPr/>
          </p:nvSpPr>
          <p:spPr bwMode="auto">
            <a:xfrm>
              <a:off x="6542780" y="4175653"/>
              <a:ext cx="2555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a:ln>
                    <a:noFill/>
                  </a:ln>
                  <a:solidFill>
                    <a:schemeClr val="tx1">
                      <a:lumMod val="75000"/>
                      <a:lumOff val="25000"/>
                    </a:schemeClr>
                  </a:solidFill>
                  <a:effectLst/>
                  <a:uLnTx/>
                  <a:uFillTx/>
                  <a:latin typeface="Helvetica" panose="020B0604020202020204" pitchFamily="34" charset="0"/>
                  <a:ea typeface="SimSun-ExtB" panose="02010609060101010101" pitchFamily="49" charset="-122"/>
                  <a:cs typeface="Arial" panose="020B0604020202020204" pitchFamily="34" charset="0"/>
                </a:rPr>
                <a:t>PLEASE ADD YOUR TITLE HERE</a:t>
              </a:r>
              <a:endParaRPr kumimoji="0" lang="zh-CN" altLang="en-US" sz="1200" b="0" i="0" u="none" strike="noStrike" kern="0" cap="none" spc="0" normalizeH="0" baseline="0" noProof="0" dirty="0">
                <a:ln>
                  <a:noFill/>
                </a:ln>
                <a:solidFill>
                  <a:schemeClr val="tx1">
                    <a:lumMod val="75000"/>
                    <a:lumOff val="25000"/>
                  </a:schemeClr>
                </a:solidFill>
                <a:effectLst/>
                <a:uLnTx/>
                <a:uFillTx/>
                <a:latin typeface="Helvetica" panose="020B0604020202020204" pitchFamily="34" charset="0"/>
                <a:ea typeface="SimSun-ExtB" panose="02010609060101010101" pitchFamily="49" charset="-122"/>
                <a:cs typeface="Arial" panose="020B0604020202020204" pitchFamily="34" charset="0"/>
              </a:endParaRPr>
            </a:p>
          </p:txBody>
        </p:sp>
      </p:grpSp>
      <p:sp>
        <p:nvSpPr>
          <p:cNvPr id="96" name="文本框 95"/>
          <p:cNvSpPr txBox="1"/>
          <p:nvPr/>
        </p:nvSpPr>
        <p:spPr>
          <a:xfrm>
            <a:off x="2248415" y="2662983"/>
            <a:ext cx="2170787" cy="1446550"/>
          </a:xfrm>
          <a:prstGeom prst="rect">
            <a:avLst/>
          </a:prstGeom>
          <a:noFill/>
        </p:spPr>
        <p:txBody>
          <a:bodyPr wrap="none" rtlCol="0">
            <a:spAutoFit/>
          </a:bodyPr>
          <a:lstStyle/>
          <a:p>
            <a:r>
              <a:rPr lang="en-US" altLang="zh-CN" sz="8800" dirty="0">
                <a:solidFill>
                  <a:schemeClr val="tx1">
                    <a:lumMod val="75000"/>
                    <a:lumOff val="25000"/>
                  </a:schemeClr>
                </a:solidFill>
                <a:latin typeface="张海山锐谐体" panose="02000000000000000000" pitchFamily="2" charset="-122"/>
                <a:ea typeface="张海山锐谐体" panose="02000000000000000000" pitchFamily="2" charset="-122"/>
              </a:rPr>
              <a:t>200</a:t>
            </a:r>
            <a:endParaRPr lang="zh-CN" altLang="en-US" sz="8800" dirty="0">
              <a:solidFill>
                <a:schemeClr val="tx1">
                  <a:lumMod val="75000"/>
                  <a:lumOff val="25000"/>
                </a:schemeClr>
              </a:solidFill>
              <a:latin typeface="张海山锐谐体" panose="02000000000000000000" pitchFamily="2" charset="-122"/>
              <a:ea typeface="张海山锐谐体" panose="02000000000000000000" pitchFamily="2" charset="-122"/>
            </a:endParaRPr>
          </a:p>
        </p:txBody>
      </p:sp>
      <p:grpSp>
        <p:nvGrpSpPr>
          <p:cNvPr id="47" name="组合 46"/>
          <p:cNvGrpSpPr/>
          <p:nvPr/>
        </p:nvGrpSpPr>
        <p:grpSpPr>
          <a:xfrm>
            <a:off x="5354322" y="1000075"/>
            <a:ext cx="1969736" cy="4528821"/>
            <a:chOff x="5354322" y="1000075"/>
            <a:chExt cx="1969736" cy="4528821"/>
          </a:xfrm>
        </p:grpSpPr>
        <p:sp>
          <p:nvSpPr>
            <p:cNvPr id="77" name="任意多边形 76"/>
            <p:cNvSpPr/>
            <p:nvPr/>
          </p:nvSpPr>
          <p:spPr bwMode="auto">
            <a:xfrm rot="16200000">
              <a:off x="4699582" y="1999993"/>
              <a:ext cx="3624393" cy="1624558"/>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gradFill flip="none" rotWithShape="1">
                <a:gsLst>
                  <a:gs pos="0">
                    <a:srgbClr val="155377"/>
                  </a:gs>
                  <a:gs pos="60000">
                    <a:srgbClr val="0D242F"/>
                  </a:gs>
                  <a:gs pos="100000">
                    <a:schemeClr val="bg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Light" panose="020B0502040204020203" pitchFamily="34" charset="-122"/>
              </a:endParaRPr>
            </a:p>
          </p:txBody>
        </p:sp>
        <p:grpSp>
          <p:nvGrpSpPr>
            <p:cNvPr id="4" name="组合 3"/>
            <p:cNvGrpSpPr/>
            <p:nvPr/>
          </p:nvGrpSpPr>
          <p:grpSpPr>
            <a:xfrm>
              <a:off x="5354322" y="4801461"/>
              <a:ext cx="727435" cy="727435"/>
              <a:chOff x="5354322" y="4801461"/>
              <a:chExt cx="727435" cy="727435"/>
            </a:xfrm>
          </p:grpSpPr>
          <p:sp>
            <p:nvSpPr>
              <p:cNvPr id="2" name="椭圆 1"/>
              <p:cNvSpPr/>
              <p:nvPr/>
            </p:nvSpPr>
            <p:spPr>
              <a:xfrm>
                <a:off x="5354322" y="4801461"/>
                <a:ext cx="727435" cy="7274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Light" panose="020B0502040204020203" pitchFamily="34" charset="-122"/>
                </a:endParaRPr>
              </a:p>
            </p:txBody>
          </p:sp>
          <p:sp>
            <p:nvSpPr>
              <p:cNvPr id="3" name="文本框 2"/>
              <p:cNvSpPr txBox="1"/>
              <p:nvPr/>
            </p:nvSpPr>
            <p:spPr>
              <a:xfrm>
                <a:off x="5405557" y="4993047"/>
                <a:ext cx="671979" cy="369332"/>
              </a:xfrm>
              <a:prstGeom prst="rect">
                <a:avLst/>
              </a:prstGeom>
              <a:noFill/>
            </p:spPr>
            <p:txBody>
              <a:bodyPr wrap="none" rtlCol="0">
                <a:spAutoFit/>
              </a:bodyPr>
              <a:lstStyle/>
              <a:p>
                <a:r>
                  <a:rPr lang="en-US" altLang="zh-CN" dirty="0">
                    <a:solidFill>
                      <a:schemeClr val="tx1">
                        <a:lumMod val="75000"/>
                        <a:lumOff val="25000"/>
                      </a:schemeClr>
                    </a:solidFill>
                    <a:ea typeface="微软雅黑 Light" panose="020B0502040204020203" pitchFamily="34" charset="-122"/>
                  </a:rPr>
                  <a:t>2012</a:t>
                </a:r>
                <a:endParaRPr lang="zh-CN" altLang="en-US" dirty="0">
                  <a:solidFill>
                    <a:schemeClr val="tx1">
                      <a:lumMod val="75000"/>
                      <a:lumOff val="25000"/>
                    </a:schemeClr>
                  </a:solidFill>
                  <a:ea typeface="微软雅黑 Light" panose="020B0502040204020203" pitchFamily="34" charset="-122"/>
                </a:endParaRPr>
              </a:p>
            </p:txBody>
          </p:sp>
        </p:grpSp>
      </p:grpSp>
      <p:grpSp>
        <p:nvGrpSpPr>
          <p:cNvPr id="107" name="组合 106"/>
          <p:cNvGrpSpPr/>
          <p:nvPr/>
        </p:nvGrpSpPr>
        <p:grpSpPr>
          <a:xfrm>
            <a:off x="6420972" y="-2236159"/>
            <a:ext cx="1968190" cy="6036556"/>
            <a:chOff x="6420972" y="-2236159"/>
            <a:chExt cx="1968190" cy="6036556"/>
          </a:xfrm>
        </p:grpSpPr>
        <p:sp>
          <p:nvSpPr>
            <p:cNvPr id="88" name="任意多边形 87"/>
            <p:cNvSpPr/>
            <p:nvPr/>
          </p:nvSpPr>
          <p:spPr bwMode="auto">
            <a:xfrm rot="16200000">
              <a:off x="4975511" y="-447066"/>
              <a:ext cx="5202744" cy="1624558"/>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gradFill flip="none" rotWithShape="1">
                <a:gsLst>
                  <a:gs pos="0">
                    <a:srgbClr val="155377"/>
                  </a:gs>
                  <a:gs pos="60000">
                    <a:srgbClr val="0D242F"/>
                  </a:gs>
                  <a:gs pos="100000">
                    <a:schemeClr val="bg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Light" panose="020B0502040204020203" pitchFamily="34" charset="-122"/>
              </a:endParaRPr>
            </a:p>
          </p:txBody>
        </p:sp>
        <p:grpSp>
          <p:nvGrpSpPr>
            <p:cNvPr id="5" name="组合 4"/>
            <p:cNvGrpSpPr/>
            <p:nvPr/>
          </p:nvGrpSpPr>
          <p:grpSpPr>
            <a:xfrm>
              <a:off x="6420972" y="3072962"/>
              <a:ext cx="727435" cy="727435"/>
              <a:chOff x="6420972" y="3072962"/>
              <a:chExt cx="727435" cy="727435"/>
            </a:xfrm>
          </p:grpSpPr>
          <p:sp>
            <p:nvSpPr>
              <p:cNvPr id="97" name="椭圆 96"/>
              <p:cNvSpPr/>
              <p:nvPr/>
            </p:nvSpPr>
            <p:spPr>
              <a:xfrm>
                <a:off x="6420972" y="3072962"/>
                <a:ext cx="727435" cy="7274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Light" panose="020B0502040204020203" pitchFamily="34" charset="-122"/>
                </a:endParaRPr>
              </a:p>
            </p:txBody>
          </p:sp>
          <p:sp>
            <p:nvSpPr>
              <p:cNvPr id="102" name="文本框 101"/>
              <p:cNvSpPr txBox="1"/>
              <p:nvPr/>
            </p:nvSpPr>
            <p:spPr>
              <a:xfrm>
                <a:off x="6475557" y="3252013"/>
                <a:ext cx="671979" cy="369332"/>
              </a:xfrm>
              <a:prstGeom prst="rect">
                <a:avLst/>
              </a:prstGeom>
              <a:noFill/>
            </p:spPr>
            <p:txBody>
              <a:bodyPr wrap="none" rtlCol="0">
                <a:spAutoFit/>
              </a:bodyPr>
              <a:lstStyle/>
              <a:p>
                <a:r>
                  <a:rPr lang="en-US" altLang="zh-CN" dirty="0">
                    <a:solidFill>
                      <a:schemeClr val="tx1">
                        <a:lumMod val="75000"/>
                        <a:lumOff val="25000"/>
                      </a:schemeClr>
                    </a:solidFill>
                    <a:ea typeface="微软雅黑 Light" panose="020B0502040204020203" pitchFamily="34" charset="-122"/>
                  </a:rPr>
                  <a:t>2013</a:t>
                </a:r>
                <a:endParaRPr lang="zh-CN" altLang="en-US" dirty="0">
                  <a:solidFill>
                    <a:schemeClr val="tx1">
                      <a:lumMod val="75000"/>
                      <a:lumOff val="25000"/>
                    </a:schemeClr>
                  </a:solidFill>
                  <a:ea typeface="微软雅黑 Light" panose="020B0502040204020203" pitchFamily="34" charset="-122"/>
                </a:endParaRPr>
              </a:p>
            </p:txBody>
          </p:sp>
        </p:grpSp>
      </p:grpSp>
      <p:grpSp>
        <p:nvGrpSpPr>
          <p:cNvPr id="108" name="组合 107"/>
          <p:cNvGrpSpPr/>
          <p:nvPr/>
        </p:nvGrpSpPr>
        <p:grpSpPr>
          <a:xfrm>
            <a:off x="7840881" y="3777114"/>
            <a:ext cx="1218585" cy="2370088"/>
            <a:chOff x="7840881" y="3777114"/>
            <a:chExt cx="1218585" cy="2370088"/>
          </a:xfrm>
        </p:grpSpPr>
        <p:sp>
          <p:nvSpPr>
            <p:cNvPr id="80" name="任意多边形 79"/>
            <p:cNvSpPr/>
            <p:nvPr/>
          </p:nvSpPr>
          <p:spPr bwMode="auto">
            <a:xfrm rot="16200000">
              <a:off x="7864882" y="4116831"/>
              <a:ext cx="1534301" cy="854867"/>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gradFill flip="none" rotWithShape="1">
                <a:gsLst>
                  <a:gs pos="0">
                    <a:srgbClr val="155377"/>
                  </a:gs>
                  <a:gs pos="60000">
                    <a:srgbClr val="0D242F"/>
                  </a:gs>
                  <a:gs pos="100000">
                    <a:schemeClr val="bg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1">
                    <a:lumMod val="75000"/>
                    <a:lumOff val="25000"/>
                  </a:schemeClr>
                </a:solidFill>
                <a:effectLst/>
                <a:uLnTx/>
                <a:uFillTx/>
                <a:ea typeface="微软雅黑 Light" panose="020B0502040204020203" pitchFamily="34" charset="-122"/>
              </a:endParaRPr>
            </a:p>
          </p:txBody>
        </p:sp>
        <p:grpSp>
          <p:nvGrpSpPr>
            <p:cNvPr id="8" name="组合 7"/>
            <p:cNvGrpSpPr/>
            <p:nvPr/>
          </p:nvGrpSpPr>
          <p:grpSpPr>
            <a:xfrm>
              <a:off x="7840881" y="5419767"/>
              <a:ext cx="764780" cy="727435"/>
              <a:chOff x="7840881" y="5419767"/>
              <a:chExt cx="764780" cy="727435"/>
            </a:xfrm>
          </p:grpSpPr>
          <p:sp>
            <p:nvSpPr>
              <p:cNvPr id="98" name="椭圆 97"/>
              <p:cNvSpPr/>
              <p:nvPr/>
            </p:nvSpPr>
            <p:spPr>
              <a:xfrm>
                <a:off x="7840881" y="5419767"/>
                <a:ext cx="727435" cy="7274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ea typeface="微软雅黑 Light" panose="020B0502040204020203" pitchFamily="34" charset="-122"/>
                </a:endParaRPr>
              </a:p>
            </p:txBody>
          </p:sp>
          <p:sp>
            <p:nvSpPr>
              <p:cNvPr id="103" name="文本框 102"/>
              <p:cNvSpPr txBox="1"/>
              <p:nvPr/>
            </p:nvSpPr>
            <p:spPr>
              <a:xfrm>
                <a:off x="7893373" y="5598818"/>
                <a:ext cx="712288" cy="369332"/>
              </a:xfrm>
              <a:prstGeom prst="rect">
                <a:avLst/>
              </a:prstGeom>
              <a:noFill/>
            </p:spPr>
            <p:txBody>
              <a:bodyPr wrap="square" rtlCol="0">
                <a:spAutoFit/>
              </a:bodyPr>
              <a:lstStyle/>
              <a:p>
                <a:r>
                  <a:rPr lang="en-US" altLang="zh-CN" dirty="0">
                    <a:solidFill>
                      <a:schemeClr val="tx1">
                        <a:lumMod val="75000"/>
                        <a:lumOff val="25000"/>
                      </a:schemeClr>
                    </a:solidFill>
                    <a:ea typeface="微软雅黑 Light" panose="020B0502040204020203" pitchFamily="34" charset="-122"/>
                  </a:rPr>
                  <a:t>2014</a:t>
                </a:r>
                <a:endParaRPr lang="zh-CN" altLang="en-US" dirty="0">
                  <a:solidFill>
                    <a:schemeClr val="tx1">
                      <a:lumMod val="75000"/>
                      <a:lumOff val="25000"/>
                    </a:schemeClr>
                  </a:solidFill>
                  <a:ea typeface="微软雅黑 Light" panose="020B0502040204020203" pitchFamily="34" charset="-122"/>
                </a:endParaRPr>
              </a:p>
            </p:txBody>
          </p:sp>
        </p:grpSp>
      </p:grpSp>
      <p:grpSp>
        <p:nvGrpSpPr>
          <p:cNvPr id="109" name="组合 108"/>
          <p:cNvGrpSpPr/>
          <p:nvPr/>
        </p:nvGrpSpPr>
        <p:grpSpPr>
          <a:xfrm>
            <a:off x="9639005" y="1687075"/>
            <a:ext cx="1200445" cy="2422458"/>
            <a:chOff x="9639005" y="1687075"/>
            <a:chExt cx="1200445" cy="2422458"/>
          </a:xfrm>
        </p:grpSpPr>
        <p:sp>
          <p:nvSpPr>
            <p:cNvPr id="76" name="任意多边形 75"/>
            <p:cNvSpPr/>
            <p:nvPr/>
          </p:nvSpPr>
          <p:spPr bwMode="auto">
            <a:xfrm rot="16200000">
              <a:off x="9644866" y="2026792"/>
              <a:ext cx="1534301" cy="854867"/>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gradFill flip="none" rotWithShape="1">
                <a:gsLst>
                  <a:gs pos="0">
                    <a:srgbClr val="155377"/>
                  </a:gs>
                  <a:gs pos="60000">
                    <a:srgbClr val="0D242F"/>
                  </a:gs>
                  <a:gs pos="100000">
                    <a:schemeClr val="bg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Light" panose="020B0502040204020203" pitchFamily="34" charset="-122"/>
              </a:endParaRPr>
            </a:p>
          </p:txBody>
        </p:sp>
        <p:grpSp>
          <p:nvGrpSpPr>
            <p:cNvPr id="17" name="组合 16"/>
            <p:cNvGrpSpPr/>
            <p:nvPr/>
          </p:nvGrpSpPr>
          <p:grpSpPr>
            <a:xfrm>
              <a:off x="9639005" y="3382098"/>
              <a:ext cx="823656" cy="727435"/>
              <a:chOff x="9639005" y="3382098"/>
              <a:chExt cx="823656" cy="727435"/>
            </a:xfrm>
          </p:grpSpPr>
          <p:sp>
            <p:nvSpPr>
              <p:cNvPr id="99" name="椭圆 98"/>
              <p:cNvSpPr/>
              <p:nvPr/>
            </p:nvSpPr>
            <p:spPr>
              <a:xfrm>
                <a:off x="9639005" y="3382098"/>
                <a:ext cx="727435" cy="7274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Light" panose="020B0502040204020203" pitchFamily="34" charset="-122"/>
                </a:endParaRPr>
              </a:p>
            </p:txBody>
          </p:sp>
          <p:sp>
            <p:nvSpPr>
              <p:cNvPr id="104" name="文本框 103"/>
              <p:cNvSpPr txBox="1"/>
              <p:nvPr/>
            </p:nvSpPr>
            <p:spPr>
              <a:xfrm>
                <a:off x="9676350" y="3601126"/>
                <a:ext cx="786311" cy="369332"/>
              </a:xfrm>
              <a:prstGeom prst="rect">
                <a:avLst/>
              </a:prstGeom>
              <a:noFill/>
            </p:spPr>
            <p:txBody>
              <a:bodyPr wrap="square" rtlCol="0">
                <a:spAutoFit/>
              </a:bodyPr>
              <a:lstStyle/>
              <a:p>
                <a:r>
                  <a:rPr lang="en-US" altLang="zh-CN" dirty="0">
                    <a:solidFill>
                      <a:schemeClr val="tx1">
                        <a:lumMod val="75000"/>
                        <a:lumOff val="25000"/>
                      </a:schemeClr>
                    </a:solidFill>
                    <a:ea typeface="微软雅黑 Light" panose="020B0502040204020203" pitchFamily="34" charset="-122"/>
                  </a:rPr>
                  <a:t>2015</a:t>
                </a:r>
                <a:endParaRPr lang="zh-CN" altLang="en-US" dirty="0">
                  <a:solidFill>
                    <a:schemeClr val="tx1">
                      <a:lumMod val="75000"/>
                      <a:lumOff val="25000"/>
                    </a:schemeClr>
                  </a:solidFill>
                  <a:ea typeface="微软雅黑 Light" panose="020B0502040204020203" pitchFamily="34" charset="-122"/>
                </a:endParaRPr>
              </a:p>
            </p:txBody>
          </p:sp>
        </p:grpSp>
      </p:grpSp>
      <p:grpSp>
        <p:nvGrpSpPr>
          <p:cNvPr id="111" name="组合 110"/>
          <p:cNvGrpSpPr/>
          <p:nvPr/>
        </p:nvGrpSpPr>
        <p:grpSpPr>
          <a:xfrm>
            <a:off x="10598007" y="826830"/>
            <a:ext cx="1192531" cy="4250813"/>
            <a:chOff x="10598007" y="826830"/>
            <a:chExt cx="1192531" cy="4250813"/>
          </a:xfrm>
        </p:grpSpPr>
        <p:sp>
          <p:nvSpPr>
            <p:cNvPr id="74" name="任意多边形 73"/>
            <p:cNvSpPr/>
            <p:nvPr/>
          </p:nvSpPr>
          <p:spPr bwMode="auto">
            <a:xfrm rot="16200000">
              <a:off x="10569982" y="1166547"/>
              <a:ext cx="1534301" cy="854867"/>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gradFill flip="none" rotWithShape="1">
                <a:gsLst>
                  <a:gs pos="0">
                    <a:srgbClr val="155377"/>
                  </a:gs>
                  <a:gs pos="60000">
                    <a:srgbClr val="0D242F"/>
                  </a:gs>
                  <a:gs pos="100000">
                    <a:schemeClr val="bg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Light" panose="020B0502040204020203" pitchFamily="34" charset="-122"/>
              </a:endParaRPr>
            </a:p>
          </p:txBody>
        </p:sp>
        <p:grpSp>
          <p:nvGrpSpPr>
            <p:cNvPr id="110" name="组合 109"/>
            <p:cNvGrpSpPr/>
            <p:nvPr/>
          </p:nvGrpSpPr>
          <p:grpSpPr>
            <a:xfrm>
              <a:off x="10598007" y="2662983"/>
              <a:ext cx="1192531" cy="2414660"/>
              <a:chOff x="10598007" y="2662983"/>
              <a:chExt cx="1192531" cy="2414660"/>
            </a:xfrm>
          </p:grpSpPr>
          <p:sp>
            <p:nvSpPr>
              <p:cNvPr id="89" name="任意多边形 88"/>
              <p:cNvSpPr/>
              <p:nvPr/>
            </p:nvSpPr>
            <p:spPr bwMode="auto">
              <a:xfrm rot="16200000">
                <a:off x="10595954" y="3002700"/>
                <a:ext cx="1534301" cy="854867"/>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gradFill flip="none" rotWithShape="1">
                  <a:gsLst>
                    <a:gs pos="0">
                      <a:srgbClr val="155377"/>
                    </a:gs>
                    <a:gs pos="60000">
                      <a:srgbClr val="0D242F"/>
                    </a:gs>
                    <a:gs pos="100000">
                      <a:schemeClr val="bg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Light" panose="020B0502040204020203" pitchFamily="34" charset="-122"/>
                </a:endParaRPr>
              </a:p>
            </p:txBody>
          </p:sp>
          <p:grpSp>
            <p:nvGrpSpPr>
              <p:cNvPr id="39" name="组合 38"/>
              <p:cNvGrpSpPr/>
              <p:nvPr/>
            </p:nvGrpSpPr>
            <p:grpSpPr>
              <a:xfrm>
                <a:off x="10598007" y="4350208"/>
                <a:ext cx="802127" cy="727435"/>
                <a:chOff x="10598007" y="4350208"/>
                <a:chExt cx="802127" cy="727435"/>
              </a:xfrm>
            </p:grpSpPr>
            <p:sp>
              <p:nvSpPr>
                <p:cNvPr id="100" name="椭圆 99"/>
                <p:cNvSpPr/>
                <p:nvPr/>
              </p:nvSpPr>
              <p:spPr>
                <a:xfrm>
                  <a:off x="10598007" y="4350208"/>
                  <a:ext cx="727435" cy="7274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Light" panose="020B0502040204020203" pitchFamily="34" charset="-122"/>
                  </a:endParaRPr>
                </a:p>
              </p:txBody>
            </p:sp>
            <p:sp>
              <p:nvSpPr>
                <p:cNvPr id="105" name="文本框 104"/>
                <p:cNvSpPr txBox="1"/>
                <p:nvPr/>
              </p:nvSpPr>
              <p:spPr>
                <a:xfrm>
                  <a:off x="10672699" y="4529259"/>
                  <a:ext cx="727435" cy="369332"/>
                </a:xfrm>
                <a:prstGeom prst="rect">
                  <a:avLst/>
                </a:prstGeom>
                <a:noFill/>
              </p:spPr>
              <p:txBody>
                <a:bodyPr wrap="square" rtlCol="0">
                  <a:spAutoFit/>
                </a:bodyPr>
                <a:lstStyle/>
                <a:p>
                  <a:r>
                    <a:rPr lang="en-US" altLang="zh-CN" dirty="0">
                      <a:solidFill>
                        <a:schemeClr val="tx1">
                          <a:lumMod val="75000"/>
                          <a:lumOff val="25000"/>
                        </a:schemeClr>
                      </a:solidFill>
                      <a:ea typeface="微软雅黑 Light" panose="020B0502040204020203" pitchFamily="34" charset="-122"/>
                    </a:rPr>
                    <a:t>2019</a:t>
                  </a:r>
                  <a:endParaRPr lang="zh-CN" altLang="en-US" dirty="0">
                    <a:solidFill>
                      <a:schemeClr val="tx1">
                        <a:lumMod val="75000"/>
                        <a:lumOff val="25000"/>
                      </a:schemeClr>
                    </a:solidFill>
                    <a:ea typeface="微软雅黑 Light" panose="020B0502040204020203" pitchFamily="34" charset="-122"/>
                  </a:endParaRPr>
                </a:p>
              </p:txBody>
            </p:sp>
          </p:grpSp>
        </p:grpSp>
      </p:grpSp>
      <p:grpSp>
        <p:nvGrpSpPr>
          <p:cNvPr id="112" name="组合 111"/>
          <p:cNvGrpSpPr/>
          <p:nvPr/>
        </p:nvGrpSpPr>
        <p:grpSpPr>
          <a:xfrm>
            <a:off x="11168418" y="1920794"/>
            <a:ext cx="1218585" cy="4649398"/>
            <a:chOff x="11168418" y="1920794"/>
            <a:chExt cx="1218585" cy="4649398"/>
          </a:xfrm>
        </p:grpSpPr>
        <p:sp>
          <p:nvSpPr>
            <p:cNvPr id="90" name="任意多边形 89"/>
            <p:cNvSpPr/>
            <p:nvPr/>
          </p:nvSpPr>
          <p:spPr bwMode="auto">
            <a:xfrm rot="16200000">
              <a:off x="10028225" y="3424705"/>
              <a:ext cx="3862690" cy="854867"/>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gradFill flip="none" rotWithShape="1">
                <a:gsLst>
                  <a:gs pos="0">
                    <a:srgbClr val="155377"/>
                  </a:gs>
                  <a:gs pos="60000">
                    <a:srgbClr val="0D242F"/>
                  </a:gs>
                  <a:gs pos="100000">
                    <a:schemeClr val="bg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Light" panose="020B0502040204020203" pitchFamily="34" charset="-122"/>
              </a:endParaRPr>
            </a:p>
          </p:txBody>
        </p:sp>
        <p:grpSp>
          <p:nvGrpSpPr>
            <p:cNvPr id="46" name="组合 45"/>
            <p:cNvGrpSpPr/>
            <p:nvPr/>
          </p:nvGrpSpPr>
          <p:grpSpPr>
            <a:xfrm>
              <a:off x="11168418" y="5842757"/>
              <a:ext cx="764780" cy="727435"/>
              <a:chOff x="11168418" y="5842757"/>
              <a:chExt cx="764780" cy="727435"/>
            </a:xfrm>
          </p:grpSpPr>
          <p:sp>
            <p:nvSpPr>
              <p:cNvPr id="101" name="椭圆 100"/>
              <p:cNvSpPr/>
              <p:nvPr/>
            </p:nvSpPr>
            <p:spPr>
              <a:xfrm>
                <a:off x="11168418" y="5842757"/>
                <a:ext cx="727435" cy="7274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Light" panose="020B0502040204020203" pitchFamily="34" charset="-122"/>
                </a:endParaRPr>
              </a:p>
            </p:txBody>
          </p:sp>
          <p:sp>
            <p:nvSpPr>
              <p:cNvPr id="106" name="文本框 105"/>
              <p:cNvSpPr txBox="1"/>
              <p:nvPr/>
            </p:nvSpPr>
            <p:spPr>
              <a:xfrm>
                <a:off x="11205763" y="6043427"/>
                <a:ext cx="727435" cy="369332"/>
              </a:xfrm>
              <a:prstGeom prst="rect">
                <a:avLst/>
              </a:prstGeom>
              <a:noFill/>
            </p:spPr>
            <p:txBody>
              <a:bodyPr wrap="square" rtlCol="0">
                <a:spAutoFit/>
              </a:bodyPr>
              <a:lstStyle/>
              <a:p>
                <a:r>
                  <a:rPr lang="en-US" altLang="zh-CN" dirty="0">
                    <a:solidFill>
                      <a:schemeClr val="tx1">
                        <a:lumMod val="75000"/>
                        <a:lumOff val="25000"/>
                      </a:schemeClr>
                    </a:solidFill>
                    <a:ea typeface="微软雅黑 Light" panose="020B0502040204020203" pitchFamily="34" charset="-122"/>
                  </a:rPr>
                  <a:t>2020</a:t>
                </a:r>
                <a:endParaRPr lang="zh-CN" altLang="en-US" dirty="0">
                  <a:solidFill>
                    <a:schemeClr val="tx1">
                      <a:lumMod val="75000"/>
                      <a:lumOff val="25000"/>
                    </a:schemeClr>
                  </a:solidFill>
                  <a:ea typeface="微软雅黑 Light" panose="020B0502040204020203" pitchFamily="34" charset="-122"/>
                </a:endParaRPr>
              </a:p>
            </p:txBody>
          </p:sp>
        </p:gr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up)">
                                      <p:cBhvr>
                                        <p:cTn id="11" dur="500"/>
                                        <p:tgtEl>
                                          <p:spTgt spid="47"/>
                                        </p:tgtEl>
                                      </p:cBhvr>
                                    </p:animEffect>
                                  </p:childTnLst>
                                </p:cTn>
                              </p:par>
                              <p:par>
                                <p:cTn id="12" presetID="22" presetClass="entr" presetSubtype="1" fill="hold" nodeType="withEffect">
                                  <p:stCondLst>
                                    <p:cond delay="0"/>
                                  </p:stCondLst>
                                  <p:childTnLst>
                                    <p:set>
                                      <p:cBhvr>
                                        <p:cTn id="13" dur="1" fill="hold">
                                          <p:stCondLst>
                                            <p:cond delay="0"/>
                                          </p:stCondLst>
                                        </p:cTn>
                                        <p:tgtEl>
                                          <p:spTgt spid="107"/>
                                        </p:tgtEl>
                                        <p:attrNameLst>
                                          <p:attrName>style.visibility</p:attrName>
                                        </p:attrNameLst>
                                      </p:cBhvr>
                                      <p:to>
                                        <p:strVal val="visible"/>
                                      </p:to>
                                    </p:set>
                                    <p:animEffect transition="in" filter="wipe(up)">
                                      <p:cBhvr>
                                        <p:cTn id="14" dur="500"/>
                                        <p:tgtEl>
                                          <p:spTgt spid="107"/>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wipe(up)">
                                      <p:cBhvr>
                                        <p:cTn id="17" dur="500"/>
                                        <p:tgtEl>
                                          <p:spTgt spid="87"/>
                                        </p:tgtEl>
                                      </p:cBhvr>
                                    </p:animEffect>
                                  </p:childTnLst>
                                </p:cTn>
                              </p:par>
                              <p:par>
                                <p:cTn id="18" presetID="22" presetClass="entr" presetSubtype="1" fill="hold" nodeType="withEffect">
                                  <p:stCondLst>
                                    <p:cond delay="0"/>
                                  </p:stCondLst>
                                  <p:childTnLst>
                                    <p:set>
                                      <p:cBhvr>
                                        <p:cTn id="19" dur="1" fill="hold">
                                          <p:stCondLst>
                                            <p:cond delay="0"/>
                                          </p:stCondLst>
                                        </p:cTn>
                                        <p:tgtEl>
                                          <p:spTgt spid="108"/>
                                        </p:tgtEl>
                                        <p:attrNameLst>
                                          <p:attrName>style.visibility</p:attrName>
                                        </p:attrNameLst>
                                      </p:cBhvr>
                                      <p:to>
                                        <p:strVal val="visible"/>
                                      </p:to>
                                    </p:set>
                                    <p:animEffect transition="in" filter="wipe(up)">
                                      <p:cBhvr>
                                        <p:cTn id="20" dur="500"/>
                                        <p:tgtEl>
                                          <p:spTgt spid="108"/>
                                        </p:tgtEl>
                                      </p:cBhvr>
                                    </p:animEffect>
                                  </p:childTnLst>
                                </p:cTn>
                              </p:par>
                              <p:par>
                                <p:cTn id="21" presetID="22" presetClass="entr" presetSubtype="1" fill="hold" nodeType="withEffect">
                                  <p:stCondLst>
                                    <p:cond delay="0"/>
                                  </p:stCondLst>
                                  <p:childTnLst>
                                    <p:set>
                                      <p:cBhvr>
                                        <p:cTn id="22" dur="1" fill="hold">
                                          <p:stCondLst>
                                            <p:cond delay="0"/>
                                          </p:stCondLst>
                                        </p:cTn>
                                        <p:tgtEl>
                                          <p:spTgt spid="109"/>
                                        </p:tgtEl>
                                        <p:attrNameLst>
                                          <p:attrName>style.visibility</p:attrName>
                                        </p:attrNameLst>
                                      </p:cBhvr>
                                      <p:to>
                                        <p:strVal val="visible"/>
                                      </p:to>
                                    </p:set>
                                    <p:animEffect transition="in" filter="wipe(up)">
                                      <p:cBhvr>
                                        <p:cTn id="23" dur="500"/>
                                        <p:tgtEl>
                                          <p:spTgt spid="109"/>
                                        </p:tgtEl>
                                      </p:cBhvr>
                                    </p:animEffect>
                                  </p:childTnLst>
                                </p:cTn>
                              </p:par>
                              <p:par>
                                <p:cTn id="24" presetID="22" presetClass="entr" presetSubtype="1" fill="hold" nodeType="withEffect">
                                  <p:stCondLst>
                                    <p:cond delay="0"/>
                                  </p:stCondLst>
                                  <p:childTnLst>
                                    <p:set>
                                      <p:cBhvr>
                                        <p:cTn id="25" dur="1" fill="hold">
                                          <p:stCondLst>
                                            <p:cond delay="0"/>
                                          </p:stCondLst>
                                        </p:cTn>
                                        <p:tgtEl>
                                          <p:spTgt spid="111"/>
                                        </p:tgtEl>
                                        <p:attrNameLst>
                                          <p:attrName>style.visibility</p:attrName>
                                        </p:attrNameLst>
                                      </p:cBhvr>
                                      <p:to>
                                        <p:strVal val="visible"/>
                                      </p:to>
                                    </p:set>
                                    <p:animEffect transition="in" filter="wipe(up)">
                                      <p:cBhvr>
                                        <p:cTn id="26" dur="500"/>
                                        <p:tgtEl>
                                          <p:spTgt spid="111"/>
                                        </p:tgtEl>
                                      </p:cBhvr>
                                    </p:animEffect>
                                  </p:childTnLst>
                                </p:cTn>
                              </p:par>
                              <p:par>
                                <p:cTn id="27" presetID="22" presetClass="entr" presetSubtype="1" fill="hold" nodeType="withEffect">
                                  <p:stCondLst>
                                    <p:cond delay="0"/>
                                  </p:stCondLst>
                                  <p:childTnLst>
                                    <p:set>
                                      <p:cBhvr>
                                        <p:cTn id="28" dur="1" fill="hold">
                                          <p:stCondLst>
                                            <p:cond delay="0"/>
                                          </p:stCondLst>
                                        </p:cTn>
                                        <p:tgtEl>
                                          <p:spTgt spid="112"/>
                                        </p:tgtEl>
                                        <p:attrNameLst>
                                          <p:attrName>style.visibility</p:attrName>
                                        </p:attrNameLst>
                                      </p:cBhvr>
                                      <p:to>
                                        <p:strVal val="visible"/>
                                      </p:to>
                                    </p:set>
                                    <p:animEffect transition="in" filter="wipe(up)">
                                      <p:cBhvr>
                                        <p:cTn id="29" dur="500"/>
                                        <p:tgtEl>
                                          <p:spTgt spid="112"/>
                                        </p:tgtEl>
                                      </p:cBhvr>
                                    </p:animEffect>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96"/>
                                        </p:tgtEl>
                                        <p:attrNameLst>
                                          <p:attrName>style.visibility</p:attrName>
                                        </p:attrNameLst>
                                      </p:cBhvr>
                                      <p:to>
                                        <p:strVal val="visible"/>
                                      </p:to>
                                    </p:set>
                                    <p:animEffect transition="in" filter="fade">
                                      <p:cBhvr>
                                        <p:cTn id="33" dur="1000"/>
                                        <p:tgtEl>
                                          <p:spTgt spid="96"/>
                                        </p:tgtEl>
                                      </p:cBhvr>
                                    </p:animEffect>
                                    <p:anim calcmode="lin" valueType="num">
                                      <p:cBhvr>
                                        <p:cTn id="34" dur="1000" fill="hold"/>
                                        <p:tgtEl>
                                          <p:spTgt spid="96"/>
                                        </p:tgtEl>
                                        <p:attrNameLst>
                                          <p:attrName>ppt_x</p:attrName>
                                        </p:attrNameLst>
                                      </p:cBhvr>
                                      <p:tavLst>
                                        <p:tav tm="0">
                                          <p:val>
                                            <p:strVal val="#ppt_x"/>
                                          </p:val>
                                        </p:tav>
                                        <p:tav tm="100000">
                                          <p:val>
                                            <p:strVal val="#ppt_x"/>
                                          </p:val>
                                        </p:tav>
                                      </p:tavLst>
                                    </p:anim>
                                    <p:anim calcmode="lin" valueType="num">
                                      <p:cBhvr>
                                        <p:cTn id="35" dur="1000" fill="hold"/>
                                        <p:tgtEl>
                                          <p:spTgt spid="96"/>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93"/>
                                        </p:tgtEl>
                                        <p:attrNameLst>
                                          <p:attrName>style.visibility</p:attrName>
                                        </p:attrNameLst>
                                      </p:cBhvr>
                                      <p:to>
                                        <p:strVal val="visible"/>
                                      </p:to>
                                    </p:set>
                                    <p:animEffect transition="in" filter="fade">
                                      <p:cBhvr>
                                        <p:cTn id="38" dur="1000"/>
                                        <p:tgtEl>
                                          <p:spTgt spid="93"/>
                                        </p:tgtEl>
                                      </p:cBhvr>
                                    </p:animEffect>
                                    <p:anim calcmode="lin" valueType="num">
                                      <p:cBhvr>
                                        <p:cTn id="39" dur="1000" fill="hold"/>
                                        <p:tgtEl>
                                          <p:spTgt spid="93"/>
                                        </p:tgtEl>
                                        <p:attrNameLst>
                                          <p:attrName>ppt_x</p:attrName>
                                        </p:attrNameLst>
                                      </p:cBhvr>
                                      <p:tavLst>
                                        <p:tav tm="0">
                                          <p:val>
                                            <p:strVal val="#ppt_x"/>
                                          </p:val>
                                        </p:tav>
                                        <p:tav tm="100000">
                                          <p:val>
                                            <p:strVal val="#ppt_x"/>
                                          </p:val>
                                        </p:tav>
                                      </p:tavLst>
                                    </p:anim>
                                    <p:anim calcmode="lin" valueType="num">
                                      <p:cBhvr>
                                        <p:cTn id="40" dur="1000" fill="hold"/>
                                        <p:tgtEl>
                                          <p:spTgt spid="93"/>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92"/>
                                        </p:tgtEl>
                                        <p:attrNameLst>
                                          <p:attrName>style.visibility</p:attrName>
                                        </p:attrNameLst>
                                      </p:cBhvr>
                                      <p:to>
                                        <p:strVal val="visible"/>
                                      </p:to>
                                    </p:set>
                                    <p:animEffect transition="in" filter="fade">
                                      <p:cBhvr>
                                        <p:cTn id="43" dur="1000"/>
                                        <p:tgtEl>
                                          <p:spTgt spid="92"/>
                                        </p:tgtEl>
                                      </p:cBhvr>
                                    </p:animEffect>
                                    <p:anim calcmode="lin" valueType="num">
                                      <p:cBhvr>
                                        <p:cTn id="44" dur="1000" fill="hold"/>
                                        <p:tgtEl>
                                          <p:spTgt spid="92"/>
                                        </p:tgtEl>
                                        <p:attrNameLst>
                                          <p:attrName>ppt_x</p:attrName>
                                        </p:attrNameLst>
                                      </p:cBhvr>
                                      <p:tavLst>
                                        <p:tav tm="0">
                                          <p:val>
                                            <p:strVal val="#ppt_x"/>
                                          </p:val>
                                        </p:tav>
                                        <p:tav tm="100000">
                                          <p:val>
                                            <p:strVal val="#ppt_x"/>
                                          </p:val>
                                        </p:tav>
                                      </p:tavLst>
                                    </p:anim>
                                    <p:anim calcmode="lin" valueType="num">
                                      <p:cBhvr>
                                        <p:cTn id="45"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92"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4">
            <a:extLst>
              <a:ext uri="{FF2B5EF4-FFF2-40B4-BE49-F238E27FC236}">
                <a16:creationId xmlns:a16="http://schemas.microsoft.com/office/drawing/2014/main" id="{404B7387-F15C-4858-A682-27EA1D6D62BE}"/>
              </a:ext>
            </a:extLst>
          </p:cNvPr>
          <p:cNvSpPr/>
          <p:nvPr/>
        </p:nvSpPr>
        <p:spPr>
          <a:xfrm flipH="1">
            <a:off x="0" y="0"/>
            <a:ext cx="3401344" cy="6858000"/>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ectangle 15">
            <a:extLst>
              <a:ext uri="{FF2B5EF4-FFF2-40B4-BE49-F238E27FC236}">
                <a16:creationId xmlns:a16="http://schemas.microsoft.com/office/drawing/2014/main" id="{64135DC5-70B6-4BFA-9B53-E1B79B977744}"/>
              </a:ext>
            </a:extLst>
          </p:cNvPr>
          <p:cNvSpPr/>
          <p:nvPr/>
        </p:nvSpPr>
        <p:spPr>
          <a:xfrm>
            <a:off x="6583680" y="0"/>
            <a:ext cx="5608320" cy="3429000"/>
          </a:xfrm>
          <a:prstGeom prst="rect">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 name="组合 3">
            <a:extLst>
              <a:ext uri="{FF2B5EF4-FFF2-40B4-BE49-F238E27FC236}">
                <a16:creationId xmlns:a16="http://schemas.microsoft.com/office/drawing/2014/main" id="{D7E91B4B-5AA3-427E-B001-8FF914AB86CA}"/>
              </a:ext>
            </a:extLst>
          </p:cNvPr>
          <p:cNvGrpSpPr/>
          <p:nvPr/>
        </p:nvGrpSpPr>
        <p:grpSpPr>
          <a:xfrm>
            <a:off x="2277742" y="0"/>
            <a:ext cx="5437547" cy="6858000"/>
            <a:chOff x="2277742" y="0"/>
            <a:chExt cx="5437547" cy="6858000"/>
          </a:xfrm>
        </p:grpSpPr>
        <p:pic>
          <p:nvPicPr>
            <p:cNvPr id="5" name="Picture 8">
              <a:extLst>
                <a:ext uri="{FF2B5EF4-FFF2-40B4-BE49-F238E27FC236}">
                  <a16:creationId xmlns:a16="http://schemas.microsoft.com/office/drawing/2014/main" id="{776B2940-991A-4824-82CC-B86F1D5886E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277742" y="0"/>
              <a:ext cx="1138782" cy="6858000"/>
            </a:xfrm>
            <a:prstGeom prst="rect">
              <a:avLst/>
            </a:prstGeom>
          </p:spPr>
        </p:pic>
        <p:pic>
          <p:nvPicPr>
            <p:cNvPr id="6" name="Picture 8">
              <a:extLst>
                <a:ext uri="{FF2B5EF4-FFF2-40B4-BE49-F238E27FC236}">
                  <a16:creationId xmlns:a16="http://schemas.microsoft.com/office/drawing/2014/main" id="{1E2DB730-D14D-40BE-8952-1B940505EE5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flipH="1">
              <a:off x="6576507" y="0"/>
              <a:ext cx="1138782" cy="6858000"/>
            </a:xfrm>
            <a:prstGeom prst="rect">
              <a:avLst/>
            </a:prstGeom>
          </p:spPr>
        </p:pic>
        <p:sp>
          <p:nvSpPr>
            <p:cNvPr id="7" name="Rectangle 1">
              <a:extLst>
                <a:ext uri="{FF2B5EF4-FFF2-40B4-BE49-F238E27FC236}">
                  <a16:creationId xmlns:a16="http://schemas.microsoft.com/office/drawing/2014/main" id="{628D8533-76D7-48B6-A01C-6E3B4A8ADFCA}"/>
                </a:ext>
              </a:extLst>
            </p:cNvPr>
            <p:cNvSpPr/>
            <p:nvPr/>
          </p:nvSpPr>
          <p:spPr>
            <a:xfrm>
              <a:off x="3401345" y="0"/>
              <a:ext cx="3182335" cy="6858000"/>
            </a:xfrm>
            <a:prstGeom prst="rect">
              <a:avLst/>
            </a:prstGeom>
            <a:solidFill>
              <a:srgbClr val="17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8" name="TextBox 3">
            <a:extLst>
              <a:ext uri="{FF2B5EF4-FFF2-40B4-BE49-F238E27FC236}">
                <a16:creationId xmlns:a16="http://schemas.microsoft.com/office/drawing/2014/main" id="{0878778C-E998-4314-9CF2-C28B392A2A7B}"/>
              </a:ext>
            </a:extLst>
          </p:cNvPr>
          <p:cNvSpPr txBox="1"/>
          <p:nvPr/>
        </p:nvSpPr>
        <p:spPr>
          <a:xfrm>
            <a:off x="4152598" y="2085493"/>
            <a:ext cx="1679829" cy="338554"/>
          </a:xfrm>
          <a:prstGeom prst="rect">
            <a:avLst/>
          </a:prstGeom>
          <a:noFill/>
        </p:spPr>
        <p:txBody>
          <a:bodyPr wrap="square" rtlCol="0">
            <a:spAutoFit/>
          </a:bodyPr>
          <a:lstStyle/>
          <a:p>
            <a:pPr algn="ctr"/>
            <a:r>
              <a:rPr lang="id-ID" sz="1600" spc="100" dirty="0">
                <a:solidFill>
                  <a:schemeClr val="bg1"/>
                </a:solidFill>
                <a:latin typeface="Alegreya Sans SC Medium" panose="00000600000000000000" pitchFamily="50" charset="0"/>
              </a:rPr>
              <a:t>Office</a:t>
            </a:r>
            <a:endParaRPr lang="id-ID" sz="1600" dirty="0">
              <a:solidFill>
                <a:schemeClr val="bg1"/>
              </a:solidFill>
              <a:latin typeface="Alegreya Sans SC Medium" panose="00000600000000000000" pitchFamily="50" charset="0"/>
            </a:endParaRPr>
          </a:p>
        </p:txBody>
      </p:sp>
      <p:sp>
        <p:nvSpPr>
          <p:cNvPr id="9" name="TextBox 4">
            <a:extLst>
              <a:ext uri="{FF2B5EF4-FFF2-40B4-BE49-F238E27FC236}">
                <a16:creationId xmlns:a16="http://schemas.microsoft.com/office/drawing/2014/main" id="{8BDB51A1-3B33-481C-8F64-0BA1D82E815E}"/>
              </a:ext>
            </a:extLst>
          </p:cNvPr>
          <p:cNvSpPr txBox="1"/>
          <p:nvPr/>
        </p:nvSpPr>
        <p:spPr>
          <a:xfrm>
            <a:off x="4202512" y="2408379"/>
            <a:ext cx="1580000" cy="300082"/>
          </a:xfrm>
          <a:prstGeom prst="rect">
            <a:avLst/>
          </a:prstGeom>
          <a:noFill/>
        </p:spPr>
        <p:txBody>
          <a:bodyPr wrap="square" rtlCol="0">
            <a:spAutoFit/>
          </a:bodyPr>
          <a:lstStyle/>
          <a:p>
            <a:pPr algn="ctr">
              <a:lnSpc>
                <a:spcPct val="150000"/>
              </a:lnSpc>
            </a:pPr>
            <a:r>
              <a:rPr lang="id-ID" sz="900" dirty="0">
                <a:solidFill>
                  <a:schemeClr val="bg1"/>
                </a:solidFill>
                <a:latin typeface="Roboto" pitchFamily="2" charset="0"/>
                <a:ea typeface="Roboto" pitchFamily="2" charset="0"/>
              </a:rPr>
              <a:t>123 Mainstreet, Anytown</a:t>
            </a:r>
          </a:p>
        </p:txBody>
      </p:sp>
      <p:sp>
        <p:nvSpPr>
          <p:cNvPr id="10" name="TextBox 5">
            <a:extLst>
              <a:ext uri="{FF2B5EF4-FFF2-40B4-BE49-F238E27FC236}">
                <a16:creationId xmlns:a16="http://schemas.microsoft.com/office/drawing/2014/main" id="{C178373D-FC30-4EC5-98EC-A4976ECC1137}"/>
              </a:ext>
            </a:extLst>
          </p:cNvPr>
          <p:cNvSpPr txBox="1"/>
          <p:nvPr/>
        </p:nvSpPr>
        <p:spPr>
          <a:xfrm>
            <a:off x="4152598" y="3183929"/>
            <a:ext cx="1679829" cy="338554"/>
          </a:xfrm>
          <a:prstGeom prst="rect">
            <a:avLst/>
          </a:prstGeom>
          <a:noFill/>
        </p:spPr>
        <p:txBody>
          <a:bodyPr wrap="square" rtlCol="0">
            <a:spAutoFit/>
          </a:bodyPr>
          <a:lstStyle/>
          <a:p>
            <a:pPr algn="ctr"/>
            <a:r>
              <a:rPr lang="id-ID" sz="1600" spc="100" dirty="0">
                <a:solidFill>
                  <a:schemeClr val="bg1"/>
                </a:solidFill>
                <a:latin typeface="Alegreya Sans SC Medium" panose="00000600000000000000" pitchFamily="50" charset="0"/>
              </a:rPr>
              <a:t>Email</a:t>
            </a:r>
            <a:endParaRPr lang="id-ID" sz="1600" dirty="0">
              <a:solidFill>
                <a:schemeClr val="bg1"/>
              </a:solidFill>
              <a:latin typeface="Alegreya Sans SC Medium" panose="00000600000000000000" pitchFamily="50" charset="0"/>
            </a:endParaRPr>
          </a:p>
        </p:txBody>
      </p:sp>
      <p:sp>
        <p:nvSpPr>
          <p:cNvPr id="11" name="TextBox 6">
            <a:extLst>
              <a:ext uri="{FF2B5EF4-FFF2-40B4-BE49-F238E27FC236}">
                <a16:creationId xmlns:a16="http://schemas.microsoft.com/office/drawing/2014/main" id="{CEF71910-3497-4503-B6F5-30A4F2E22378}"/>
              </a:ext>
            </a:extLst>
          </p:cNvPr>
          <p:cNvSpPr txBox="1"/>
          <p:nvPr/>
        </p:nvSpPr>
        <p:spPr>
          <a:xfrm>
            <a:off x="4202512" y="3497815"/>
            <a:ext cx="1580000" cy="276999"/>
          </a:xfrm>
          <a:prstGeom prst="rect">
            <a:avLst/>
          </a:prstGeom>
          <a:noFill/>
        </p:spPr>
        <p:txBody>
          <a:bodyPr wrap="square" rtlCol="0">
            <a:spAutoFit/>
          </a:bodyPr>
          <a:lstStyle/>
          <a:p>
            <a:pPr algn="ctr">
              <a:lnSpc>
                <a:spcPct val="150000"/>
              </a:lnSpc>
            </a:pPr>
            <a:r>
              <a:rPr lang="id-ID" sz="900" dirty="0">
                <a:solidFill>
                  <a:schemeClr val="bg1"/>
                </a:solidFill>
                <a:latin typeface="Roboto" pitchFamily="2" charset="0"/>
                <a:ea typeface="Roboto" pitchFamily="2" charset="0"/>
              </a:rPr>
              <a:t>myoffice@email.com</a:t>
            </a:r>
          </a:p>
        </p:txBody>
      </p:sp>
      <p:sp>
        <p:nvSpPr>
          <p:cNvPr id="12" name="TextBox 7">
            <a:extLst>
              <a:ext uri="{FF2B5EF4-FFF2-40B4-BE49-F238E27FC236}">
                <a16:creationId xmlns:a16="http://schemas.microsoft.com/office/drawing/2014/main" id="{A31FB7D1-F6D3-49CC-B87A-5CAA32A7F521}"/>
              </a:ext>
            </a:extLst>
          </p:cNvPr>
          <p:cNvSpPr txBox="1"/>
          <p:nvPr/>
        </p:nvSpPr>
        <p:spPr>
          <a:xfrm>
            <a:off x="4152598" y="4450337"/>
            <a:ext cx="1679829" cy="338554"/>
          </a:xfrm>
          <a:prstGeom prst="rect">
            <a:avLst/>
          </a:prstGeom>
          <a:noFill/>
        </p:spPr>
        <p:txBody>
          <a:bodyPr wrap="square" rtlCol="0">
            <a:spAutoFit/>
          </a:bodyPr>
          <a:lstStyle/>
          <a:p>
            <a:pPr algn="ctr"/>
            <a:r>
              <a:rPr lang="id-ID" sz="1600" spc="100" dirty="0">
                <a:solidFill>
                  <a:schemeClr val="bg1"/>
                </a:solidFill>
                <a:latin typeface="Alegreya Sans SC Medium" panose="00000600000000000000" pitchFamily="50" charset="0"/>
              </a:rPr>
              <a:t>Phone</a:t>
            </a:r>
            <a:endParaRPr lang="id-ID" sz="1600" dirty="0">
              <a:solidFill>
                <a:schemeClr val="bg1"/>
              </a:solidFill>
              <a:latin typeface="Alegreya Sans SC Medium" panose="00000600000000000000" pitchFamily="50" charset="0"/>
            </a:endParaRPr>
          </a:p>
        </p:txBody>
      </p:sp>
      <p:sp>
        <p:nvSpPr>
          <p:cNvPr id="13" name="TextBox 8">
            <a:extLst>
              <a:ext uri="{FF2B5EF4-FFF2-40B4-BE49-F238E27FC236}">
                <a16:creationId xmlns:a16="http://schemas.microsoft.com/office/drawing/2014/main" id="{C2892435-CDDF-447B-B43F-6DFE0EF0283A}"/>
              </a:ext>
            </a:extLst>
          </p:cNvPr>
          <p:cNvSpPr txBox="1"/>
          <p:nvPr/>
        </p:nvSpPr>
        <p:spPr>
          <a:xfrm>
            <a:off x="4195340" y="4788891"/>
            <a:ext cx="1580000" cy="276999"/>
          </a:xfrm>
          <a:prstGeom prst="rect">
            <a:avLst/>
          </a:prstGeom>
          <a:noFill/>
        </p:spPr>
        <p:txBody>
          <a:bodyPr wrap="square" rtlCol="0">
            <a:spAutoFit/>
          </a:bodyPr>
          <a:lstStyle/>
          <a:p>
            <a:pPr algn="ctr">
              <a:lnSpc>
                <a:spcPct val="150000"/>
              </a:lnSpc>
            </a:pPr>
            <a:r>
              <a:rPr lang="id-ID" sz="900" dirty="0">
                <a:solidFill>
                  <a:schemeClr val="bg1"/>
                </a:solidFill>
                <a:latin typeface="Roboto" pitchFamily="2" charset="0"/>
                <a:ea typeface="Roboto" pitchFamily="2" charset="0"/>
              </a:rPr>
              <a:t>0123456789</a:t>
            </a:r>
          </a:p>
        </p:txBody>
      </p:sp>
      <p:sp>
        <p:nvSpPr>
          <p:cNvPr id="14" name="TextBox 9">
            <a:extLst>
              <a:ext uri="{FF2B5EF4-FFF2-40B4-BE49-F238E27FC236}">
                <a16:creationId xmlns:a16="http://schemas.microsoft.com/office/drawing/2014/main" id="{79BC45DB-E5B4-4D0C-967D-D2C598376D12}"/>
              </a:ext>
            </a:extLst>
          </p:cNvPr>
          <p:cNvSpPr txBox="1"/>
          <p:nvPr/>
        </p:nvSpPr>
        <p:spPr>
          <a:xfrm>
            <a:off x="4152598" y="5599563"/>
            <a:ext cx="1679829" cy="338554"/>
          </a:xfrm>
          <a:prstGeom prst="rect">
            <a:avLst/>
          </a:prstGeom>
          <a:noFill/>
        </p:spPr>
        <p:txBody>
          <a:bodyPr wrap="square" rtlCol="0">
            <a:spAutoFit/>
          </a:bodyPr>
          <a:lstStyle/>
          <a:p>
            <a:pPr algn="ctr"/>
            <a:r>
              <a:rPr lang="id-ID" sz="1600" spc="100" dirty="0">
                <a:solidFill>
                  <a:schemeClr val="bg1"/>
                </a:solidFill>
                <a:latin typeface="Alegreya Sans SC Medium" panose="00000600000000000000" pitchFamily="50" charset="0"/>
              </a:rPr>
              <a:t>Social</a:t>
            </a:r>
            <a:endParaRPr lang="id-ID" sz="1600" dirty="0">
              <a:solidFill>
                <a:schemeClr val="bg1"/>
              </a:solidFill>
              <a:latin typeface="Alegreya Sans SC Medium" panose="00000600000000000000" pitchFamily="50" charset="0"/>
            </a:endParaRPr>
          </a:p>
        </p:txBody>
      </p:sp>
      <p:sp>
        <p:nvSpPr>
          <p:cNvPr id="15" name="TextBox 10">
            <a:extLst>
              <a:ext uri="{FF2B5EF4-FFF2-40B4-BE49-F238E27FC236}">
                <a16:creationId xmlns:a16="http://schemas.microsoft.com/office/drawing/2014/main" id="{EB9700BD-CB95-49AF-9017-857EC24DE753}"/>
              </a:ext>
            </a:extLst>
          </p:cNvPr>
          <p:cNvSpPr txBox="1"/>
          <p:nvPr/>
        </p:nvSpPr>
        <p:spPr>
          <a:xfrm>
            <a:off x="4180733" y="5938117"/>
            <a:ext cx="1580000" cy="300082"/>
          </a:xfrm>
          <a:prstGeom prst="rect">
            <a:avLst/>
          </a:prstGeom>
          <a:noFill/>
        </p:spPr>
        <p:txBody>
          <a:bodyPr wrap="square" rtlCol="0">
            <a:spAutoFit/>
          </a:bodyPr>
          <a:lstStyle/>
          <a:p>
            <a:pPr algn="ctr">
              <a:lnSpc>
                <a:spcPct val="150000"/>
              </a:lnSpc>
            </a:pPr>
            <a:r>
              <a:rPr lang="id-ID" sz="900" dirty="0">
                <a:solidFill>
                  <a:schemeClr val="bg1"/>
                </a:solidFill>
                <a:latin typeface="Roboto" pitchFamily="2" charset="0"/>
                <a:ea typeface="Roboto" pitchFamily="2" charset="0"/>
              </a:rPr>
              <a:t>@myoffice</a:t>
            </a:r>
          </a:p>
        </p:txBody>
      </p:sp>
      <p:sp>
        <p:nvSpPr>
          <p:cNvPr id="16" name="TextBox 17">
            <a:extLst>
              <a:ext uri="{FF2B5EF4-FFF2-40B4-BE49-F238E27FC236}">
                <a16:creationId xmlns:a16="http://schemas.microsoft.com/office/drawing/2014/main" id="{7C01454F-A26B-40EE-9B9C-5C4881417F9E}"/>
              </a:ext>
            </a:extLst>
          </p:cNvPr>
          <p:cNvSpPr txBox="1"/>
          <p:nvPr/>
        </p:nvSpPr>
        <p:spPr>
          <a:xfrm>
            <a:off x="7221415" y="4773502"/>
            <a:ext cx="4332849" cy="715581"/>
          </a:xfrm>
          <a:prstGeom prst="rect">
            <a:avLst/>
          </a:prstGeom>
          <a:noFill/>
        </p:spPr>
        <p:txBody>
          <a:bodyPr wrap="square" rtlCol="0">
            <a:spAutoFit/>
          </a:bodyPr>
          <a:lstStyle/>
          <a:p>
            <a:pPr algn="ctr">
              <a:lnSpc>
                <a:spcPct val="150000"/>
              </a:lnSpc>
            </a:pPr>
            <a:r>
              <a:rPr lang="id-ID" sz="900" dirty="0">
                <a:latin typeface="Roboto" pitchFamily="2" charset="0"/>
                <a:ea typeface="Roboto" pitchFamily="2" charset="0"/>
              </a:rPr>
              <a:t>Lorem ipsum dol or sit amet, id congue sententiae mea, bonorum eruditi nominavi ut, cum lucilius platonem ocurret no. Ea duo probatus assentior, dolorem consectetuer in vix. </a:t>
            </a:r>
          </a:p>
        </p:txBody>
      </p:sp>
      <p:sp>
        <p:nvSpPr>
          <p:cNvPr id="17" name="TextBox 18">
            <a:extLst>
              <a:ext uri="{FF2B5EF4-FFF2-40B4-BE49-F238E27FC236}">
                <a16:creationId xmlns:a16="http://schemas.microsoft.com/office/drawing/2014/main" id="{B8BD92C8-AB33-4C68-9C5D-DCFE9B832200}"/>
              </a:ext>
            </a:extLst>
          </p:cNvPr>
          <p:cNvSpPr txBox="1"/>
          <p:nvPr/>
        </p:nvSpPr>
        <p:spPr>
          <a:xfrm>
            <a:off x="7221415" y="4450337"/>
            <a:ext cx="4332849" cy="323165"/>
          </a:xfrm>
          <a:prstGeom prst="rect">
            <a:avLst/>
          </a:prstGeom>
          <a:noFill/>
        </p:spPr>
        <p:txBody>
          <a:bodyPr wrap="square" rtlCol="0">
            <a:spAutoFit/>
          </a:bodyPr>
          <a:lstStyle/>
          <a:p>
            <a:pPr algn="ctr">
              <a:lnSpc>
                <a:spcPct val="150000"/>
              </a:lnSpc>
            </a:pPr>
            <a:r>
              <a:rPr lang="id-ID" sz="1000" b="1" dirty="0">
                <a:latin typeface="Roboto" pitchFamily="2" charset="0"/>
                <a:ea typeface="Roboto" pitchFamily="2" charset="0"/>
              </a:rPr>
              <a:t>LOREM IPSUM DOLOR SIT AMET, ID CONGUE SENTENTIAE MEA.</a:t>
            </a:r>
          </a:p>
        </p:txBody>
      </p:sp>
      <p:grpSp>
        <p:nvGrpSpPr>
          <p:cNvPr id="18" name="Group 3">
            <a:extLst>
              <a:ext uri="{FF2B5EF4-FFF2-40B4-BE49-F238E27FC236}">
                <a16:creationId xmlns:a16="http://schemas.microsoft.com/office/drawing/2014/main" id="{8BEB0D06-8EF0-470A-BEC6-E6770D1E2CEC}"/>
              </a:ext>
            </a:extLst>
          </p:cNvPr>
          <p:cNvGrpSpPr/>
          <p:nvPr/>
        </p:nvGrpSpPr>
        <p:grpSpPr>
          <a:xfrm>
            <a:off x="8731642" y="5754956"/>
            <a:ext cx="1312394" cy="278266"/>
            <a:chOff x="3599699" y="9482257"/>
            <a:chExt cx="2719843" cy="576686"/>
          </a:xfrm>
          <a:solidFill>
            <a:srgbClr val="173551"/>
          </a:solidFill>
        </p:grpSpPr>
        <p:sp>
          <p:nvSpPr>
            <p:cNvPr id="19" name="Shape 2859">
              <a:extLst>
                <a:ext uri="{FF2B5EF4-FFF2-40B4-BE49-F238E27FC236}">
                  <a16:creationId xmlns:a16="http://schemas.microsoft.com/office/drawing/2014/main" id="{4818053C-A5B7-47D5-97DA-ED19F4A42B24}"/>
                </a:ext>
              </a:extLst>
            </p:cNvPr>
            <p:cNvSpPr/>
            <p:nvPr/>
          </p:nvSpPr>
          <p:spPr>
            <a:xfrm>
              <a:off x="3599699" y="948225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grp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0" name="Shape 2860">
              <a:extLst>
                <a:ext uri="{FF2B5EF4-FFF2-40B4-BE49-F238E27FC236}">
                  <a16:creationId xmlns:a16="http://schemas.microsoft.com/office/drawing/2014/main" id="{B6047C15-07ED-456D-A2BB-1C1112AFDB21}"/>
                </a:ext>
              </a:extLst>
            </p:cNvPr>
            <p:cNvSpPr/>
            <p:nvPr/>
          </p:nvSpPr>
          <p:spPr>
            <a:xfrm>
              <a:off x="4320095" y="948225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grp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1" name="Shape 2865">
              <a:extLst>
                <a:ext uri="{FF2B5EF4-FFF2-40B4-BE49-F238E27FC236}">
                  <a16:creationId xmlns:a16="http://schemas.microsoft.com/office/drawing/2014/main" id="{74D626E8-767E-4324-8919-350E258ECE0D}"/>
                </a:ext>
              </a:extLst>
            </p:cNvPr>
            <p:cNvSpPr/>
            <p:nvPr/>
          </p:nvSpPr>
          <p:spPr>
            <a:xfrm>
              <a:off x="5040491" y="9482257"/>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grp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2" name="Shape 2869">
              <a:extLst>
                <a:ext uri="{FF2B5EF4-FFF2-40B4-BE49-F238E27FC236}">
                  <a16:creationId xmlns:a16="http://schemas.microsoft.com/office/drawing/2014/main" id="{56E440FC-B87E-4815-A58E-4EC9EDF64C93}"/>
                </a:ext>
              </a:extLst>
            </p:cNvPr>
            <p:cNvSpPr/>
            <p:nvPr/>
          </p:nvSpPr>
          <p:spPr>
            <a:xfrm>
              <a:off x="5760887" y="950028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7"/>
                    <a:pt x="14287" y="14727"/>
                    <a:pt x="13745" y="14727"/>
                  </a:cubicBezTo>
                  <a:lnTo>
                    <a:pt x="7855" y="14727"/>
                  </a:lnTo>
                  <a:cubicBezTo>
                    <a:pt x="7313" y="14727"/>
                    <a:pt x="6873" y="14287"/>
                    <a:pt x="6873" y="13745"/>
                  </a:cubicBezTo>
                  <a:lnTo>
                    <a:pt x="6873" y="10309"/>
                  </a:lnTo>
                  <a:lnTo>
                    <a:pt x="7904" y="10309"/>
                  </a:lnTo>
                  <a:cubicBezTo>
                    <a:pt x="7877" y="10470"/>
                    <a:pt x="7855" y="10632"/>
                    <a:pt x="7855" y="10800"/>
                  </a:cubicBezTo>
                  <a:cubicBezTo>
                    <a:pt x="7855" y="12427"/>
                    <a:pt x="9173" y="13745"/>
                    <a:pt x="10800" y="13745"/>
                  </a:cubicBezTo>
                  <a:cubicBezTo>
                    <a:pt x="12426"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grp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grpSp>
      <p:sp>
        <p:nvSpPr>
          <p:cNvPr id="23" name="Rectangle 18">
            <a:extLst>
              <a:ext uri="{FF2B5EF4-FFF2-40B4-BE49-F238E27FC236}">
                <a16:creationId xmlns:a16="http://schemas.microsoft.com/office/drawing/2014/main" id="{C639E8D6-1631-424B-8158-5882696C65EB}"/>
              </a:ext>
            </a:extLst>
          </p:cNvPr>
          <p:cNvSpPr/>
          <p:nvPr/>
        </p:nvSpPr>
        <p:spPr>
          <a:xfrm>
            <a:off x="4618354" y="1378084"/>
            <a:ext cx="79337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文本框 2">
            <a:extLst>
              <a:ext uri="{FF2B5EF4-FFF2-40B4-BE49-F238E27FC236}">
                <a16:creationId xmlns:a16="http://schemas.microsoft.com/office/drawing/2014/main" id="{7814E905-6071-469B-AEBF-473B461428A3}"/>
              </a:ext>
            </a:extLst>
          </p:cNvPr>
          <p:cNvSpPr txBox="1"/>
          <p:nvPr/>
        </p:nvSpPr>
        <p:spPr>
          <a:xfrm>
            <a:off x="4025028" y="575891"/>
            <a:ext cx="1980029" cy="5847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zh-CN" altLang="en-US" sz="3200" b="1" spc="300" dirty="0">
                <a:solidFill>
                  <a:schemeClr val="bg1"/>
                </a:solidFill>
                <a:latin typeface="微软雅黑" panose="020B0503020204020204" pitchFamily="34" charset="-122"/>
                <a:ea typeface="微软雅黑" panose="020B0503020204020204" pitchFamily="34" charset="-122"/>
              </a:rPr>
              <a:t>Cycle plan</a:t>
            </a:r>
          </a:p>
        </p:txBody>
      </p:sp>
    </p:spTree>
    <p:extLst>
      <p:ext uri="{BB962C8B-B14F-4D97-AF65-F5344CB8AC3E}">
        <p14:creationId xmlns:p14="http://schemas.microsoft.com/office/powerpoint/2010/main" val="15898355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p14="http://schemas.microsoft.com/office/powerpoint/2010/main"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500" fill="hold"/>
                                        <p:tgtEl>
                                          <p:spTgt spid="24"/>
                                        </p:tgtEl>
                                        <p:attrNameLst>
                                          <p:attrName>ppt_x</p:attrName>
                                        </p:attrNameLst>
                                      </p:cBhvr>
                                      <p:tavLst>
                                        <p:tav tm="0">
                                          <p:val>
                                            <p:strVal val="0-#ppt_w/2"/>
                                          </p:val>
                                        </p:tav>
                                        <p:tav tm="100000">
                                          <p:val>
                                            <p:strVal val="#ppt_x"/>
                                          </p:val>
                                        </p:tav>
                                      </p:tavLst>
                                    </p:anim>
                                    <p:anim calcmode="lin" valueType="num">
                                      <p:cBhvr additive="base">
                                        <p:cTn id="8" dur="1500" fill="hold"/>
                                        <p:tgtEl>
                                          <p:spTgt spid="24"/>
                                        </p:tgtEl>
                                        <p:attrNameLst>
                                          <p:attrName>ppt_y</p:attrName>
                                        </p:attrNameLst>
                                      </p:cBhvr>
                                      <p:tavLst>
                                        <p:tav tm="0">
                                          <p:val>
                                            <p:strVal val="#ppt_y"/>
                                          </p:val>
                                        </p:tav>
                                        <p:tav tm="100000">
                                          <p:val>
                                            <p:strVal val="#ppt_y"/>
                                          </p:val>
                                        </p:tav>
                                      </p:tavLst>
                                    </p:anim>
                                  </p:childTnLst>
                                </p:cTn>
                              </p:par>
                              <p:par>
                                <p:cTn id="9" presetID="55"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0.70"/>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500"/>
                            </p:stCondLst>
                            <p:childTnLst>
                              <p:par>
                                <p:cTn id="22" presetID="55"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ppt_w</p:attrName>
                                        </p:attrNameLst>
                                      </p:cBhvr>
                                      <p:tavLst>
                                        <p:tav tm="0">
                                          <p:val>
                                            <p:strVal val="#ppt_w*0.70"/>
                                          </p:val>
                                        </p:tav>
                                        <p:tav tm="100000">
                                          <p:val>
                                            <p:strVal val="#ppt_w"/>
                                          </p:val>
                                        </p:tav>
                                      </p:tavLst>
                                    </p:anim>
                                    <p:anim calcmode="lin" valueType="num">
                                      <p:cBhvr>
                                        <p:cTn id="25" dur="1000" fill="hold"/>
                                        <p:tgtEl>
                                          <p:spTgt spid="2"/>
                                        </p:tgtEl>
                                        <p:attrNameLst>
                                          <p:attrName>ppt_h</p:attrName>
                                        </p:attrNameLst>
                                      </p:cBhvr>
                                      <p:tavLst>
                                        <p:tav tm="0">
                                          <p:val>
                                            <p:strVal val="#ppt_h"/>
                                          </p:val>
                                        </p:tav>
                                        <p:tav tm="100000">
                                          <p:val>
                                            <p:strVal val="#ppt_h"/>
                                          </p:val>
                                        </p:tav>
                                      </p:tavLst>
                                    </p:anim>
                                    <p:animEffect transition="in" filter="fade">
                                      <p:cBhvr>
                                        <p:cTn id="26" dur="1000"/>
                                        <p:tgtEl>
                                          <p:spTgt spid="2"/>
                                        </p:tgtEl>
                                      </p:cBhvr>
                                    </p:animEffect>
                                  </p:childTnLst>
                                </p:cTn>
                              </p:par>
                              <p:par>
                                <p:cTn id="27" presetID="55" presetClass="entr" presetSubtype="0" fill="hold" grpId="0" nodeType="withEffect">
                                  <p:stCondLst>
                                    <p:cond delay="500"/>
                                  </p:stCondLst>
                                  <p:childTnLst>
                                    <p:set>
                                      <p:cBhvr>
                                        <p:cTn id="28" dur="1" fill="hold">
                                          <p:stCondLst>
                                            <p:cond delay="0"/>
                                          </p:stCondLst>
                                        </p:cTn>
                                        <p:tgtEl>
                                          <p:spTgt spid="3"/>
                                        </p:tgtEl>
                                        <p:attrNameLst>
                                          <p:attrName>style.visibility</p:attrName>
                                        </p:attrNameLst>
                                      </p:cBhvr>
                                      <p:to>
                                        <p:strVal val="visible"/>
                                      </p:to>
                                    </p:set>
                                    <p:anim calcmode="lin" valueType="num">
                                      <p:cBhvr>
                                        <p:cTn id="29" dur="1000" fill="hold"/>
                                        <p:tgtEl>
                                          <p:spTgt spid="3"/>
                                        </p:tgtEl>
                                        <p:attrNameLst>
                                          <p:attrName>ppt_w</p:attrName>
                                        </p:attrNameLst>
                                      </p:cBhvr>
                                      <p:tavLst>
                                        <p:tav tm="0">
                                          <p:val>
                                            <p:strVal val="#ppt_w*0.70"/>
                                          </p:val>
                                        </p:tav>
                                        <p:tav tm="100000">
                                          <p:val>
                                            <p:strVal val="#ppt_w"/>
                                          </p:val>
                                        </p:tav>
                                      </p:tavLst>
                                    </p:anim>
                                    <p:anim calcmode="lin" valueType="num">
                                      <p:cBhvr>
                                        <p:cTn id="30" dur="1000" fill="hold"/>
                                        <p:tgtEl>
                                          <p:spTgt spid="3"/>
                                        </p:tgtEl>
                                        <p:attrNameLst>
                                          <p:attrName>ppt_h</p:attrName>
                                        </p:attrNameLst>
                                      </p:cBhvr>
                                      <p:tavLst>
                                        <p:tav tm="0">
                                          <p:val>
                                            <p:strVal val="#ppt_h"/>
                                          </p:val>
                                        </p:tav>
                                        <p:tav tm="100000">
                                          <p:val>
                                            <p:strVal val="#ppt_h"/>
                                          </p:val>
                                        </p:tav>
                                      </p:tavLst>
                                    </p:anim>
                                    <p:animEffect transition="in" filter="fade">
                                      <p:cBhvr>
                                        <p:cTn id="31" dur="1000"/>
                                        <p:tgtEl>
                                          <p:spTgt spid="3"/>
                                        </p:tgtEl>
                                      </p:cBhvr>
                                    </p:animEffect>
                                  </p:childTnLst>
                                </p:cTn>
                              </p:par>
                            </p:childTnLst>
                          </p:cTn>
                        </p:par>
                        <p:par>
                          <p:cTn id="32" fill="hold">
                            <p:stCondLst>
                              <p:cond delay="4000"/>
                            </p:stCondLst>
                            <p:childTnLst>
                              <p:par>
                                <p:cTn id="33" presetID="37"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750"/>
                                        <p:tgtEl>
                                          <p:spTgt spid="8"/>
                                        </p:tgtEl>
                                      </p:cBhvr>
                                    </p:animEffect>
                                    <p:anim calcmode="lin" valueType="num">
                                      <p:cBhvr>
                                        <p:cTn id="36" dur="750" fill="hold"/>
                                        <p:tgtEl>
                                          <p:spTgt spid="8"/>
                                        </p:tgtEl>
                                        <p:attrNameLst>
                                          <p:attrName>ppt_x</p:attrName>
                                        </p:attrNameLst>
                                      </p:cBhvr>
                                      <p:tavLst>
                                        <p:tav tm="0">
                                          <p:val>
                                            <p:strVal val="#ppt_x"/>
                                          </p:val>
                                        </p:tav>
                                        <p:tav tm="100000">
                                          <p:val>
                                            <p:strVal val="#ppt_x"/>
                                          </p:val>
                                        </p:tav>
                                      </p:tavLst>
                                    </p:anim>
                                    <p:anim calcmode="lin" valueType="num">
                                      <p:cBhvr>
                                        <p:cTn id="37" dur="675" decel="100000" fill="hold"/>
                                        <p:tgtEl>
                                          <p:spTgt spid="8"/>
                                        </p:tgtEl>
                                        <p:attrNameLst>
                                          <p:attrName>ppt_y</p:attrName>
                                        </p:attrNameLst>
                                      </p:cBhvr>
                                      <p:tavLst>
                                        <p:tav tm="0">
                                          <p:val>
                                            <p:strVal val="#ppt_y+1"/>
                                          </p:val>
                                        </p:tav>
                                        <p:tav tm="100000">
                                          <p:val>
                                            <p:strVal val="#ppt_y-.03"/>
                                          </p:val>
                                        </p:tav>
                                      </p:tavLst>
                                    </p:anim>
                                    <p:anim calcmode="lin" valueType="num">
                                      <p:cBhvr>
                                        <p:cTn id="38"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900" decel="100000" fill="hold"/>
                                        <p:tgtEl>
                                          <p:spTgt spid="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750"/>
                                        <p:tgtEl>
                                          <p:spTgt spid="10"/>
                                        </p:tgtEl>
                                      </p:cBhvr>
                                    </p:animEffect>
                                    <p:anim calcmode="lin" valueType="num">
                                      <p:cBhvr>
                                        <p:cTn id="49" dur="750" fill="hold"/>
                                        <p:tgtEl>
                                          <p:spTgt spid="10"/>
                                        </p:tgtEl>
                                        <p:attrNameLst>
                                          <p:attrName>ppt_x</p:attrName>
                                        </p:attrNameLst>
                                      </p:cBhvr>
                                      <p:tavLst>
                                        <p:tav tm="0">
                                          <p:val>
                                            <p:strVal val="#ppt_x"/>
                                          </p:val>
                                        </p:tav>
                                        <p:tav tm="100000">
                                          <p:val>
                                            <p:strVal val="#ppt_x"/>
                                          </p:val>
                                        </p:tav>
                                      </p:tavLst>
                                    </p:anim>
                                    <p:anim calcmode="lin" valueType="num">
                                      <p:cBhvr>
                                        <p:cTn id="50" dur="675" decel="100000" fill="hold"/>
                                        <p:tgtEl>
                                          <p:spTgt spid="10"/>
                                        </p:tgtEl>
                                        <p:attrNameLst>
                                          <p:attrName>ppt_y</p:attrName>
                                        </p:attrNameLst>
                                      </p:cBhvr>
                                      <p:tavLst>
                                        <p:tav tm="0">
                                          <p:val>
                                            <p:strVal val="#ppt_y+1"/>
                                          </p:val>
                                        </p:tav>
                                        <p:tav tm="100000">
                                          <p:val>
                                            <p:strVal val="#ppt_y-.03"/>
                                          </p:val>
                                        </p:tav>
                                      </p:tavLst>
                                    </p:anim>
                                    <p:anim calcmode="lin" valueType="num">
                                      <p:cBhvr>
                                        <p:cTn id="51"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par>
                                <p:cTn id="52" presetID="37" presetClass="entr" presetSubtype="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ppt_x</p:attrName>
                                        </p:attrNameLst>
                                      </p:cBhvr>
                                      <p:tavLst>
                                        <p:tav tm="0">
                                          <p:val>
                                            <p:strVal val="#ppt_x"/>
                                          </p:val>
                                        </p:tav>
                                        <p:tav tm="100000">
                                          <p:val>
                                            <p:strVal val="#ppt_x"/>
                                          </p:val>
                                        </p:tav>
                                      </p:tavLst>
                                    </p:anim>
                                    <p:anim calcmode="lin" valueType="num">
                                      <p:cBhvr>
                                        <p:cTn id="56" dur="900" decel="100000" fill="hold"/>
                                        <p:tgtEl>
                                          <p:spTgt spid="11"/>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37" presetClass="entr" presetSubtype="0"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750"/>
                                        <p:tgtEl>
                                          <p:spTgt spid="12"/>
                                        </p:tgtEl>
                                      </p:cBhvr>
                                    </p:animEffect>
                                    <p:anim calcmode="lin" valueType="num">
                                      <p:cBhvr>
                                        <p:cTn id="62" dur="750" fill="hold"/>
                                        <p:tgtEl>
                                          <p:spTgt spid="12"/>
                                        </p:tgtEl>
                                        <p:attrNameLst>
                                          <p:attrName>ppt_x</p:attrName>
                                        </p:attrNameLst>
                                      </p:cBhvr>
                                      <p:tavLst>
                                        <p:tav tm="0">
                                          <p:val>
                                            <p:strVal val="#ppt_x"/>
                                          </p:val>
                                        </p:tav>
                                        <p:tav tm="100000">
                                          <p:val>
                                            <p:strVal val="#ppt_x"/>
                                          </p:val>
                                        </p:tav>
                                      </p:tavLst>
                                    </p:anim>
                                    <p:anim calcmode="lin" valueType="num">
                                      <p:cBhvr>
                                        <p:cTn id="63" dur="675" decel="100000" fill="hold"/>
                                        <p:tgtEl>
                                          <p:spTgt spid="12"/>
                                        </p:tgtEl>
                                        <p:attrNameLst>
                                          <p:attrName>ppt_y</p:attrName>
                                        </p:attrNameLst>
                                      </p:cBhvr>
                                      <p:tavLst>
                                        <p:tav tm="0">
                                          <p:val>
                                            <p:strVal val="#ppt_y+1"/>
                                          </p:val>
                                        </p:tav>
                                        <p:tav tm="100000">
                                          <p:val>
                                            <p:strVal val="#ppt_y-.03"/>
                                          </p:val>
                                        </p:tav>
                                      </p:tavLst>
                                    </p:anim>
                                    <p:anim calcmode="lin" valueType="num">
                                      <p:cBhvr>
                                        <p:cTn id="64" dur="75" accel="100000" fill="hold">
                                          <p:stCondLst>
                                            <p:cond delay="675"/>
                                          </p:stCondLst>
                                        </p:cTn>
                                        <p:tgtEl>
                                          <p:spTgt spid="12"/>
                                        </p:tgtEl>
                                        <p:attrNameLst>
                                          <p:attrName>ppt_y</p:attrName>
                                        </p:attrNameLst>
                                      </p:cBhvr>
                                      <p:tavLst>
                                        <p:tav tm="0">
                                          <p:val>
                                            <p:strVal val="#ppt_y-.03"/>
                                          </p:val>
                                        </p:tav>
                                        <p:tav tm="100000">
                                          <p:val>
                                            <p:strVal val="#ppt_y"/>
                                          </p:val>
                                        </p:tav>
                                      </p:tavLst>
                                    </p:anim>
                                  </p:childTnLst>
                                </p:cTn>
                              </p:par>
                              <p:par>
                                <p:cTn id="65" presetID="37" presetClass="entr" presetSubtype="0"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1000"/>
                                        <p:tgtEl>
                                          <p:spTgt spid="13"/>
                                        </p:tgtEl>
                                      </p:cBhvr>
                                    </p:animEffect>
                                    <p:anim calcmode="lin" valueType="num">
                                      <p:cBhvr>
                                        <p:cTn id="68" dur="1000" fill="hold"/>
                                        <p:tgtEl>
                                          <p:spTgt spid="13"/>
                                        </p:tgtEl>
                                        <p:attrNameLst>
                                          <p:attrName>ppt_x</p:attrName>
                                        </p:attrNameLst>
                                      </p:cBhvr>
                                      <p:tavLst>
                                        <p:tav tm="0">
                                          <p:val>
                                            <p:strVal val="#ppt_x"/>
                                          </p:val>
                                        </p:tav>
                                        <p:tav tm="100000">
                                          <p:val>
                                            <p:strVal val="#ppt_x"/>
                                          </p:val>
                                        </p:tav>
                                      </p:tavLst>
                                    </p:anim>
                                    <p:anim calcmode="lin" valueType="num">
                                      <p:cBhvr>
                                        <p:cTn id="69" dur="900" decel="100000" fill="hold"/>
                                        <p:tgtEl>
                                          <p:spTgt spid="13"/>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1" fill="hold">
                            <p:stCondLst>
                              <p:cond delay="7000"/>
                            </p:stCondLst>
                            <p:childTnLst>
                              <p:par>
                                <p:cTn id="72" presetID="37" presetClass="entr" presetSubtype="0" fill="hold" grpId="0"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750"/>
                                        <p:tgtEl>
                                          <p:spTgt spid="14"/>
                                        </p:tgtEl>
                                      </p:cBhvr>
                                    </p:animEffect>
                                    <p:anim calcmode="lin" valueType="num">
                                      <p:cBhvr>
                                        <p:cTn id="75" dur="750" fill="hold"/>
                                        <p:tgtEl>
                                          <p:spTgt spid="14"/>
                                        </p:tgtEl>
                                        <p:attrNameLst>
                                          <p:attrName>ppt_x</p:attrName>
                                        </p:attrNameLst>
                                      </p:cBhvr>
                                      <p:tavLst>
                                        <p:tav tm="0">
                                          <p:val>
                                            <p:strVal val="#ppt_x"/>
                                          </p:val>
                                        </p:tav>
                                        <p:tav tm="100000">
                                          <p:val>
                                            <p:strVal val="#ppt_x"/>
                                          </p:val>
                                        </p:tav>
                                      </p:tavLst>
                                    </p:anim>
                                    <p:anim calcmode="lin" valueType="num">
                                      <p:cBhvr>
                                        <p:cTn id="76" dur="675" decel="100000" fill="hold"/>
                                        <p:tgtEl>
                                          <p:spTgt spid="14"/>
                                        </p:tgtEl>
                                        <p:attrNameLst>
                                          <p:attrName>ppt_y</p:attrName>
                                        </p:attrNameLst>
                                      </p:cBhvr>
                                      <p:tavLst>
                                        <p:tav tm="0">
                                          <p:val>
                                            <p:strVal val="#ppt_y+1"/>
                                          </p:val>
                                        </p:tav>
                                        <p:tav tm="100000">
                                          <p:val>
                                            <p:strVal val="#ppt_y-.03"/>
                                          </p:val>
                                        </p:tav>
                                      </p:tavLst>
                                    </p:anim>
                                    <p:anim calcmode="lin" valueType="num">
                                      <p:cBhvr>
                                        <p:cTn id="77" dur="75" accel="100000" fill="hold">
                                          <p:stCondLst>
                                            <p:cond delay="675"/>
                                          </p:stCondLst>
                                        </p:cTn>
                                        <p:tgtEl>
                                          <p:spTgt spid="14"/>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fade">
                                      <p:cBhvr>
                                        <p:cTn id="80" dur="1000"/>
                                        <p:tgtEl>
                                          <p:spTgt spid="15"/>
                                        </p:tgtEl>
                                      </p:cBhvr>
                                    </p:animEffect>
                                    <p:anim calcmode="lin" valueType="num">
                                      <p:cBhvr>
                                        <p:cTn id="81" dur="1000" fill="hold"/>
                                        <p:tgtEl>
                                          <p:spTgt spid="15"/>
                                        </p:tgtEl>
                                        <p:attrNameLst>
                                          <p:attrName>ppt_x</p:attrName>
                                        </p:attrNameLst>
                                      </p:cBhvr>
                                      <p:tavLst>
                                        <p:tav tm="0">
                                          <p:val>
                                            <p:strVal val="#ppt_x"/>
                                          </p:val>
                                        </p:tav>
                                        <p:tav tm="100000">
                                          <p:val>
                                            <p:strVal val="#ppt_x"/>
                                          </p:val>
                                        </p:tav>
                                      </p:tavLst>
                                    </p:anim>
                                    <p:anim calcmode="lin" valueType="num">
                                      <p:cBhvr>
                                        <p:cTn id="82" dur="900" decel="100000" fill="hold"/>
                                        <p:tgtEl>
                                          <p:spTgt spid="1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4" fill="hold">
                            <p:stCondLst>
                              <p:cond delay="8000"/>
                            </p:stCondLst>
                            <p:childTnLst>
                              <p:par>
                                <p:cTn id="85" presetID="2" presetClass="entr" presetSubtype="2" fill="hold" grpId="0" nodeType="afterEffect">
                                  <p:stCondLst>
                                    <p:cond delay="0"/>
                                  </p:stCondLst>
                                  <p:iterate type="lt">
                                    <p:tmPct val="10000"/>
                                  </p:iterate>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par>
                                <p:cTn id="89" presetID="26" presetClass="emph" presetSubtype="0" fill="hold" grpId="1" nodeType="withEffect">
                                  <p:stCondLst>
                                    <p:cond delay="0"/>
                                  </p:stCondLst>
                                  <p:iterate type="lt">
                                    <p:tmPct val="10000"/>
                                  </p:iterate>
                                  <p:childTnLst>
                                    <p:animEffect transition="out" filter="fade">
                                      <p:cBhvr>
                                        <p:cTn id="90" dur="500" tmFilter="0, 0; .2, .5; .8, .5; 1, 0"/>
                                        <p:tgtEl>
                                          <p:spTgt spid="17"/>
                                        </p:tgtEl>
                                      </p:cBhvr>
                                    </p:animEffect>
                                    <p:animScale>
                                      <p:cBhvr>
                                        <p:cTn id="91" dur="250" autoRev="1" fill="hold"/>
                                        <p:tgtEl>
                                          <p:spTgt spid="17"/>
                                        </p:tgtEl>
                                      </p:cBhvr>
                                      <p:by x="105000" y="105000"/>
                                    </p:animScale>
                                  </p:childTnLst>
                                </p:cTn>
                              </p:par>
                            </p:childTnLst>
                          </p:cTn>
                        </p:par>
                        <p:par>
                          <p:cTn id="92" fill="hold">
                            <p:stCondLst>
                              <p:cond delay="10700"/>
                            </p:stCondLst>
                            <p:childTnLst>
                              <p:par>
                                <p:cTn id="93" presetID="55" presetClass="entr" presetSubtype="0"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1000" fill="hold"/>
                                        <p:tgtEl>
                                          <p:spTgt spid="16"/>
                                        </p:tgtEl>
                                        <p:attrNameLst>
                                          <p:attrName>ppt_w</p:attrName>
                                        </p:attrNameLst>
                                      </p:cBhvr>
                                      <p:tavLst>
                                        <p:tav tm="0">
                                          <p:val>
                                            <p:strVal val="#ppt_w*0.70"/>
                                          </p:val>
                                        </p:tav>
                                        <p:tav tm="100000">
                                          <p:val>
                                            <p:strVal val="#ppt_w"/>
                                          </p:val>
                                        </p:tav>
                                      </p:tavLst>
                                    </p:anim>
                                    <p:anim calcmode="lin" valueType="num">
                                      <p:cBhvr>
                                        <p:cTn id="96" dur="1000" fill="hold"/>
                                        <p:tgtEl>
                                          <p:spTgt spid="16"/>
                                        </p:tgtEl>
                                        <p:attrNameLst>
                                          <p:attrName>ppt_h</p:attrName>
                                        </p:attrNameLst>
                                      </p:cBhvr>
                                      <p:tavLst>
                                        <p:tav tm="0">
                                          <p:val>
                                            <p:strVal val="#ppt_h"/>
                                          </p:val>
                                        </p:tav>
                                        <p:tav tm="100000">
                                          <p:val>
                                            <p:strVal val="#ppt_h"/>
                                          </p:val>
                                        </p:tav>
                                      </p:tavLst>
                                    </p:anim>
                                    <p:animEffect transition="in" filter="fade">
                                      <p:cBhvr>
                                        <p:cTn id="97" dur="1000"/>
                                        <p:tgtEl>
                                          <p:spTgt spid="16"/>
                                        </p:tgtEl>
                                      </p:cBhvr>
                                    </p:animEffect>
                                  </p:childTnLst>
                                </p:cTn>
                              </p:par>
                            </p:childTnLst>
                          </p:cTn>
                        </p:par>
                        <p:par>
                          <p:cTn id="98" fill="hold">
                            <p:stCondLst>
                              <p:cond delay="11700"/>
                            </p:stCondLst>
                            <p:childTnLst>
                              <p:par>
                                <p:cTn id="99" presetID="55" presetClass="entr" presetSubtype="0" fill="hold" nodeType="afterEffect">
                                  <p:stCondLst>
                                    <p:cond delay="0"/>
                                  </p:stCondLst>
                                  <p:childTnLst>
                                    <p:set>
                                      <p:cBhvr>
                                        <p:cTn id="100" dur="1" fill="hold">
                                          <p:stCondLst>
                                            <p:cond delay="0"/>
                                          </p:stCondLst>
                                        </p:cTn>
                                        <p:tgtEl>
                                          <p:spTgt spid="18"/>
                                        </p:tgtEl>
                                        <p:attrNameLst>
                                          <p:attrName>style.visibility</p:attrName>
                                        </p:attrNameLst>
                                      </p:cBhvr>
                                      <p:to>
                                        <p:strVal val="visible"/>
                                      </p:to>
                                    </p:set>
                                    <p:anim calcmode="lin" valueType="num">
                                      <p:cBhvr>
                                        <p:cTn id="101" dur="1000" fill="hold"/>
                                        <p:tgtEl>
                                          <p:spTgt spid="18"/>
                                        </p:tgtEl>
                                        <p:attrNameLst>
                                          <p:attrName>ppt_w</p:attrName>
                                        </p:attrNameLst>
                                      </p:cBhvr>
                                      <p:tavLst>
                                        <p:tav tm="0">
                                          <p:val>
                                            <p:strVal val="#ppt_w*0.70"/>
                                          </p:val>
                                        </p:tav>
                                        <p:tav tm="100000">
                                          <p:val>
                                            <p:strVal val="#ppt_w"/>
                                          </p:val>
                                        </p:tav>
                                      </p:tavLst>
                                    </p:anim>
                                    <p:anim calcmode="lin" valueType="num">
                                      <p:cBhvr>
                                        <p:cTn id="102" dur="1000" fill="hold"/>
                                        <p:tgtEl>
                                          <p:spTgt spid="18"/>
                                        </p:tgtEl>
                                        <p:attrNameLst>
                                          <p:attrName>ppt_h</p:attrName>
                                        </p:attrNameLst>
                                      </p:cBhvr>
                                      <p:tavLst>
                                        <p:tav tm="0">
                                          <p:val>
                                            <p:strVal val="#ppt_h"/>
                                          </p:val>
                                        </p:tav>
                                        <p:tav tm="100000">
                                          <p:val>
                                            <p:strVal val="#ppt_h"/>
                                          </p:val>
                                        </p:tav>
                                      </p:tavLst>
                                    </p:anim>
                                    <p:animEffect transition="in" filter="fade">
                                      <p:cBhvr>
                                        <p:cTn id="103"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9" grpId="0"/>
      <p:bldP spid="10" grpId="0"/>
      <p:bldP spid="11" grpId="0"/>
      <p:bldP spid="12" grpId="0"/>
      <p:bldP spid="13" grpId="0"/>
      <p:bldP spid="14" grpId="0"/>
      <p:bldP spid="15" grpId="0"/>
      <p:bldP spid="16" grpId="0"/>
      <p:bldP spid="17" grpId="0"/>
      <p:bldP spid="17" grpId="1"/>
      <p:bldP spid="23"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2">
            <a:extLst>
              <a:ext uri="{FF2B5EF4-FFF2-40B4-BE49-F238E27FC236}">
                <a16:creationId xmlns:a16="http://schemas.microsoft.com/office/drawing/2014/main" id="{9DBC13B9-BC70-4537-86B9-5196228B344E}"/>
              </a:ext>
            </a:extLst>
          </p:cNvPr>
          <p:cNvSpPr txBox="1"/>
          <p:nvPr/>
        </p:nvSpPr>
        <p:spPr>
          <a:xfrm>
            <a:off x="4792895" y="584413"/>
            <a:ext cx="1980030" cy="5847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zh-CN" altLang="en-US" sz="3200" b="1" spc="300" dirty="0">
                <a:solidFill>
                  <a:srgbClr val="173551"/>
                </a:solidFill>
                <a:latin typeface="微软雅黑" panose="020B0503020204020204" pitchFamily="34" charset="-122"/>
                <a:ea typeface="微软雅黑" panose="020B0503020204020204" pitchFamily="34" charset="-122"/>
              </a:rPr>
              <a:t>Future development</a:t>
            </a:r>
          </a:p>
        </p:txBody>
      </p:sp>
      <p:sp>
        <p:nvSpPr>
          <p:cNvPr id="15" name="Rectangle 18">
            <a:extLst>
              <a:ext uri="{FF2B5EF4-FFF2-40B4-BE49-F238E27FC236}">
                <a16:creationId xmlns:a16="http://schemas.microsoft.com/office/drawing/2014/main" id="{6C981385-B961-4CA8-BB20-E954E82BED42}"/>
              </a:ext>
            </a:extLst>
          </p:cNvPr>
          <p:cNvSpPr/>
          <p:nvPr/>
        </p:nvSpPr>
        <p:spPr>
          <a:xfrm>
            <a:off x="5386220" y="1218655"/>
            <a:ext cx="793376" cy="45719"/>
          </a:xfrm>
          <a:prstGeom prst="rect">
            <a:avLst/>
          </a:prstGeom>
          <a:solidFill>
            <a:srgbClr val="17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3551"/>
              </a:solidFill>
            </a:endParaRPr>
          </a:p>
        </p:txBody>
      </p:sp>
      <p:grpSp>
        <p:nvGrpSpPr>
          <p:cNvPr id="2" name="组合 1">
            <a:extLst>
              <a:ext uri="{FF2B5EF4-FFF2-40B4-BE49-F238E27FC236}">
                <a16:creationId xmlns:a16="http://schemas.microsoft.com/office/drawing/2014/main" id="{F6B1F4E7-AD79-40AD-A16F-7AD646678FF4}"/>
              </a:ext>
            </a:extLst>
          </p:cNvPr>
          <p:cNvGrpSpPr/>
          <p:nvPr/>
        </p:nvGrpSpPr>
        <p:grpSpPr>
          <a:xfrm>
            <a:off x="-1" y="2069951"/>
            <a:ext cx="8990824" cy="3782027"/>
            <a:chOff x="-1" y="2069951"/>
            <a:chExt cx="8990824" cy="3782027"/>
          </a:xfrm>
        </p:grpSpPr>
        <p:pic>
          <p:nvPicPr>
            <p:cNvPr id="28" name="Picture 8">
              <a:extLst>
                <a:ext uri="{FF2B5EF4-FFF2-40B4-BE49-F238E27FC236}">
                  <a16:creationId xmlns:a16="http://schemas.microsoft.com/office/drawing/2014/main" id="{3CC0B7F9-F407-410F-A5CA-989BA66A263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H="1">
              <a:off x="2870451" y="1842744"/>
              <a:ext cx="1138782" cy="6879685"/>
            </a:xfrm>
            <a:prstGeom prst="rect">
              <a:avLst/>
            </a:prstGeom>
          </p:spPr>
        </p:pic>
        <p:sp>
          <p:nvSpPr>
            <p:cNvPr id="16" name="Rectangle 6">
              <a:extLst>
                <a:ext uri="{FF2B5EF4-FFF2-40B4-BE49-F238E27FC236}">
                  <a16:creationId xmlns:a16="http://schemas.microsoft.com/office/drawing/2014/main" id="{37660E3D-A709-40FA-A54A-E881E3DA52B3}"/>
                </a:ext>
              </a:extLst>
            </p:cNvPr>
            <p:cNvSpPr/>
            <p:nvPr/>
          </p:nvSpPr>
          <p:spPr>
            <a:xfrm>
              <a:off x="0" y="2069951"/>
              <a:ext cx="8990823" cy="2647823"/>
            </a:xfrm>
            <a:prstGeom prst="rect">
              <a:avLst/>
            </a:prstGeom>
            <a:solidFill>
              <a:srgbClr val="173551"/>
            </a:solidFill>
            <a:ln>
              <a:noFill/>
            </a:ln>
            <a:effectLst>
              <a:outerShdw blurRad="254000" dist="2540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7" name="TextBox 19">
            <a:extLst>
              <a:ext uri="{FF2B5EF4-FFF2-40B4-BE49-F238E27FC236}">
                <a16:creationId xmlns:a16="http://schemas.microsoft.com/office/drawing/2014/main" id="{3F9ABC19-BDBF-4E89-B62C-1A0732C7878A}"/>
              </a:ext>
            </a:extLst>
          </p:cNvPr>
          <p:cNvSpPr txBox="1"/>
          <p:nvPr/>
        </p:nvSpPr>
        <p:spPr>
          <a:xfrm>
            <a:off x="1069144" y="3214649"/>
            <a:ext cx="3587262" cy="1131079"/>
          </a:xfrm>
          <a:prstGeom prst="rect">
            <a:avLst/>
          </a:prstGeom>
          <a:noFill/>
        </p:spPr>
        <p:txBody>
          <a:bodyPr wrap="square" rtlCol="0">
            <a:spAutoFit/>
          </a:bodyPr>
          <a:lstStyle/>
          <a:p>
            <a:pPr>
              <a:lnSpc>
                <a:spcPct val="150000"/>
              </a:lnSpc>
            </a:pPr>
            <a:r>
              <a:rPr lang="id-ID" sz="900" dirty="0">
                <a:solidFill>
                  <a:schemeClr val="bg1"/>
                </a:solidFill>
                <a:latin typeface="Roboto" pitchFamily="2" charset="0"/>
                <a:ea typeface="Roboto" pitchFamily="2" charset="0"/>
              </a:rPr>
              <a:t>Lorem ipsum dol or sit amet, id congue sententiae mea, bonorum eruditi nominavi ut, cum lucilius platonem ocurret no. Ea duo probatus assentior, dolorem consectetuer in vix. Ne noster possim sed, nihil fastidii reformidans sea cu, odio audiam commodo et eum. </a:t>
            </a:r>
          </a:p>
        </p:txBody>
      </p:sp>
      <p:graphicFrame>
        <p:nvGraphicFramePr>
          <p:cNvPr id="18" name="Chart 10">
            <a:extLst>
              <a:ext uri="{FF2B5EF4-FFF2-40B4-BE49-F238E27FC236}">
                <a16:creationId xmlns:a16="http://schemas.microsoft.com/office/drawing/2014/main" id="{398AAD19-228D-4FF9-825D-9DC83AE3EA34}"/>
              </a:ext>
            </a:extLst>
          </p:cNvPr>
          <p:cNvGraphicFramePr/>
          <p:nvPr>
            <p:extLst>
              <p:ext uri="{D42A27DB-BD31-4B8C-83A1-F6EECF244321}">
                <p14:modId xmlns:p14="http://schemas.microsoft.com/office/powerpoint/2010/main" val="2253159037"/>
              </p:ext>
            </p:extLst>
          </p:nvPr>
        </p:nvGraphicFramePr>
        <p:xfrm>
          <a:off x="971255" y="4831815"/>
          <a:ext cx="4839286" cy="1759764"/>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25">
            <a:extLst>
              <a:ext uri="{FF2B5EF4-FFF2-40B4-BE49-F238E27FC236}">
                <a16:creationId xmlns:a16="http://schemas.microsoft.com/office/drawing/2014/main" id="{ECBE3C02-F99B-4933-9A73-11D5A6FEA233}"/>
              </a:ext>
            </a:extLst>
          </p:cNvPr>
          <p:cNvSpPr txBox="1"/>
          <p:nvPr/>
        </p:nvSpPr>
        <p:spPr>
          <a:xfrm>
            <a:off x="1069144" y="2546610"/>
            <a:ext cx="3587262" cy="528350"/>
          </a:xfrm>
          <a:prstGeom prst="rect">
            <a:avLst/>
          </a:prstGeom>
          <a:noFill/>
        </p:spPr>
        <p:txBody>
          <a:bodyPr wrap="square" rtlCol="0">
            <a:spAutoFit/>
          </a:bodyPr>
          <a:lstStyle/>
          <a:p>
            <a:pPr>
              <a:lnSpc>
                <a:spcPct val="150000"/>
              </a:lnSpc>
            </a:pPr>
            <a:r>
              <a:rPr lang="id-ID" sz="1000" b="1" dirty="0">
                <a:solidFill>
                  <a:schemeClr val="bg1"/>
                </a:solidFill>
                <a:latin typeface="Roboto" pitchFamily="2" charset="0"/>
                <a:ea typeface="Roboto" pitchFamily="2" charset="0"/>
              </a:rPr>
              <a:t>VIM TE PRAESENT IMPERDIET, HIS ET MUNERE DENIQUE, CUM AD FACILIS ANALYSIS </a:t>
            </a:r>
          </a:p>
        </p:txBody>
      </p:sp>
      <p:grpSp>
        <p:nvGrpSpPr>
          <p:cNvPr id="20" name="组合 19">
            <a:extLst>
              <a:ext uri="{FF2B5EF4-FFF2-40B4-BE49-F238E27FC236}">
                <a16:creationId xmlns:a16="http://schemas.microsoft.com/office/drawing/2014/main" id="{455332D3-91A4-4409-81A7-8F756B961334}"/>
              </a:ext>
            </a:extLst>
          </p:cNvPr>
          <p:cNvGrpSpPr/>
          <p:nvPr/>
        </p:nvGrpSpPr>
        <p:grpSpPr>
          <a:xfrm>
            <a:off x="5810541" y="1492709"/>
            <a:ext cx="7928149" cy="4672483"/>
            <a:chOff x="2080009" y="1959429"/>
            <a:chExt cx="7928149" cy="4672483"/>
          </a:xfrm>
        </p:grpSpPr>
        <p:pic>
          <p:nvPicPr>
            <p:cNvPr id="21" name="图片 20">
              <a:extLst>
                <a:ext uri="{FF2B5EF4-FFF2-40B4-BE49-F238E27FC236}">
                  <a16:creationId xmlns:a16="http://schemas.microsoft.com/office/drawing/2014/main" id="{51CE473F-744F-4518-A9B0-4154F3ABB60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3005" t="13211" r="4218" b="6404"/>
            <a:stretch/>
          </p:blipFill>
          <p:spPr>
            <a:xfrm>
              <a:off x="2080009" y="1959429"/>
              <a:ext cx="7928149" cy="4672483"/>
            </a:xfrm>
            <a:prstGeom prst="rect">
              <a:avLst/>
            </a:prstGeom>
          </p:spPr>
        </p:pic>
        <p:pic>
          <p:nvPicPr>
            <p:cNvPr id="22" name="图片 21">
              <a:extLst>
                <a:ext uri="{FF2B5EF4-FFF2-40B4-BE49-F238E27FC236}">
                  <a16:creationId xmlns:a16="http://schemas.microsoft.com/office/drawing/2014/main" id="{BA8A485F-135E-45B0-A712-8FC19E06121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49153" y="2370583"/>
              <a:ext cx="5847269" cy="3691719"/>
            </a:xfrm>
            <a:prstGeom prst="rect">
              <a:avLst/>
            </a:prstGeom>
            <a:blipFill dpi="0" rotWithShape="1">
              <a:blip r:embed="rId7">
                <a:extLst>
                  <a:ext uri="{28A0092B-C50C-407E-A947-70E740481C1C}">
                    <a14:useLocalDpi xmlns:a14="http://schemas.microsoft.com/office/drawing/2010/main"/>
                  </a:ext>
                </a:extLst>
              </a:blip>
              <a:srcRect/>
              <a:stretch>
                <a:fillRect/>
              </a:stretch>
            </a:blipFill>
          </p:spPr>
        </p:pic>
      </p:grpSp>
      <p:grpSp>
        <p:nvGrpSpPr>
          <p:cNvPr id="23" name="Group 3">
            <a:extLst>
              <a:ext uri="{FF2B5EF4-FFF2-40B4-BE49-F238E27FC236}">
                <a16:creationId xmlns:a16="http://schemas.microsoft.com/office/drawing/2014/main" id="{68611E38-CF74-4B8C-8BE0-215028EADE37}"/>
              </a:ext>
            </a:extLst>
          </p:cNvPr>
          <p:cNvGrpSpPr/>
          <p:nvPr/>
        </p:nvGrpSpPr>
        <p:grpSpPr>
          <a:xfrm>
            <a:off x="4889002" y="4206595"/>
            <a:ext cx="1312394" cy="278266"/>
            <a:chOff x="3599699" y="9482257"/>
            <a:chExt cx="2719843" cy="576686"/>
          </a:xfrm>
          <a:solidFill>
            <a:schemeClr val="bg1"/>
          </a:solidFill>
        </p:grpSpPr>
        <p:sp>
          <p:nvSpPr>
            <p:cNvPr id="24" name="Shape 2859">
              <a:extLst>
                <a:ext uri="{FF2B5EF4-FFF2-40B4-BE49-F238E27FC236}">
                  <a16:creationId xmlns:a16="http://schemas.microsoft.com/office/drawing/2014/main" id="{DECEBFFA-50A4-4888-B84E-352C8FF51002}"/>
                </a:ext>
              </a:extLst>
            </p:cNvPr>
            <p:cNvSpPr/>
            <p:nvPr/>
          </p:nvSpPr>
          <p:spPr>
            <a:xfrm>
              <a:off x="3599699" y="948225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grp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 name="Shape 2860">
              <a:extLst>
                <a:ext uri="{FF2B5EF4-FFF2-40B4-BE49-F238E27FC236}">
                  <a16:creationId xmlns:a16="http://schemas.microsoft.com/office/drawing/2014/main" id="{8BC6178E-B7D8-4021-91A0-B47F0A52B801}"/>
                </a:ext>
              </a:extLst>
            </p:cNvPr>
            <p:cNvSpPr/>
            <p:nvPr/>
          </p:nvSpPr>
          <p:spPr>
            <a:xfrm>
              <a:off x="4320095" y="948225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grp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 name="Shape 2865">
              <a:extLst>
                <a:ext uri="{FF2B5EF4-FFF2-40B4-BE49-F238E27FC236}">
                  <a16:creationId xmlns:a16="http://schemas.microsoft.com/office/drawing/2014/main" id="{4617B726-A188-4C0C-81C4-4BD0F9EEC9F7}"/>
                </a:ext>
              </a:extLst>
            </p:cNvPr>
            <p:cNvSpPr/>
            <p:nvPr/>
          </p:nvSpPr>
          <p:spPr>
            <a:xfrm>
              <a:off x="5040491" y="9482257"/>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grp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 name="Shape 2869">
              <a:extLst>
                <a:ext uri="{FF2B5EF4-FFF2-40B4-BE49-F238E27FC236}">
                  <a16:creationId xmlns:a16="http://schemas.microsoft.com/office/drawing/2014/main" id="{BBF996B7-5A23-4D59-9C6E-96D6C9A383D2}"/>
                </a:ext>
              </a:extLst>
            </p:cNvPr>
            <p:cNvSpPr/>
            <p:nvPr/>
          </p:nvSpPr>
          <p:spPr>
            <a:xfrm>
              <a:off x="5760887" y="950028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7"/>
                    <a:pt x="14287" y="14727"/>
                    <a:pt x="13745" y="14727"/>
                  </a:cubicBezTo>
                  <a:lnTo>
                    <a:pt x="7855" y="14727"/>
                  </a:lnTo>
                  <a:cubicBezTo>
                    <a:pt x="7313" y="14727"/>
                    <a:pt x="6873" y="14287"/>
                    <a:pt x="6873" y="13745"/>
                  </a:cubicBezTo>
                  <a:lnTo>
                    <a:pt x="6873" y="10309"/>
                  </a:lnTo>
                  <a:lnTo>
                    <a:pt x="7904" y="10309"/>
                  </a:lnTo>
                  <a:cubicBezTo>
                    <a:pt x="7877" y="10470"/>
                    <a:pt x="7855" y="10632"/>
                    <a:pt x="7855" y="10800"/>
                  </a:cubicBezTo>
                  <a:cubicBezTo>
                    <a:pt x="7855" y="12427"/>
                    <a:pt x="9173" y="13745"/>
                    <a:pt x="10800" y="13745"/>
                  </a:cubicBezTo>
                  <a:cubicBezTo>
                    <a:pt x="12426"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grp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grpSp>
    </p:spTree>
    <p:extLst>
      <p:ext uri="{BB962C8B-B14F-4D97-AF65-F5344CB8AC3E}">
        <p14:creationId xmlns:p14="http://schemas.microsoft.com/office/powerpoint/2010/main" val="3929565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c="http://schemas.openxmlformats.org/drawingml/2006/chart" xmlns:p14="http://schemas.microsoft.com/office/powerpoint/2010/main" xmlns:a14="http://schemas.microsoft.com/office/drawing/2010/main" xmlns:a16="http://schemas.microsoft.com/office/drawing/2014/main"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500" fill="hold"/>
                                            <p:tgtEl>
                                              <p:spTgt spid="14"/>
                                            </p:tgtEl>
                                            <p:attrNameLst>
                                              <p:attrName>ppt_x</p:attrName>
                                            </p:attrNameLst>
                                          </p:cBhvr>
                                          <p:tavLst>
                                            <p:tav tm="0">
                                              <p:val>
                                                <p:strVal val="0-#ppt_w/2"/>
                                              </p:val>
                                            </p:tav>
                                            <p:tav tm="100000">
                                              <p:val>
                                                <p:strVal val="#ppt_x"/>
                                              </p:val>
                                            </p:tav>
                                          </p:tavLst>
                                        </p:anim>
                                        <p:anim calcmode="lin" valueType="num">
                                          <p:cBhvr additive="base">
                                            <p:cTn id="8" dur="1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4" presetClass="entr" presetSubtype="1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par>
                                    <p:cTn id="13" presetID="2" presetClass="entr" presetSubtype="1" fill="hold" nodeType="withEffect" p14:presetBounceEnd="67000">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14:bounceEnd="67000">
                                          <p:cBhvr additive="base">
                                            <p:cTn id="15" dur="1000" fill="hold"/>
                                            <p:tgtEl>
                                              <p:spTgt spid="20"/>
                                            </p:tgtEl>
                                            <p:attrNameLst>
                                              <p:attrName>ppt_x</p:attrName>
                                            </p:attrNameLst>
                                          </p:cBhvr>
                                          <p:tavLst>
                                            <p:tav tm="0">
                                              <p:val>
                                                <p:strVal val="#ppt_x"/>
                                              </p:val>
                                            </p:tav>
                                            <p:tav tm="100000">
                                              <p:val>
                                                <p:strVal val="#ppt_x"/>
                                              </p:val>
                                            </p:tav>
                                          </p:tavLst>
                                        </p:anim>
                                        <p:anim calcmode="lin" valueType="num" p14:bounceEnd="67000">
                                          <p:cBhvr additive="base">
                                            <p:cTn id="16" dur="1000" fill="hold"/>
                                            <p:tgtEl>
                                              <p:spTgt spid="20"/>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14:presetBounceEnd="67000">
                                      <p:stCondLst>
                                        <p:cond delay="500"/>
                                      </p:stCondLst>
                                      <p:childTnLst>
                                        <p:set>
                                          <p:cBhvr>
                                            <p:cTn id="18" dur="1" fill="hold">
                                              <p:stCondLst>
                                                <p:cond delay="0"/>
                                              </p:stCondLst>
                                            </p:cTn>
                                            <p:tgtEl>
                                              <p:spTgt spid="2"/>
                                            </p:tgtEl>
                                            <p:attrNameLst>
                                              <p:attrName>style.visibility</p:attrName>
                                            </p:attrNameLst>
                                          </p:cBhvr>
                                          <p:to>
                                            <p:strVal val="visible"/>
                                          </p:to>
                                        </p:set>
                                        <p:anim calcmode="lin" valueType="num" p14:bounceEnd="67000">
                                          <p:cBhvr additive="base">
                                            <p:cTn id="19" dur="1000" fill="hold"/>
                                            <p:tgtEl>
                                              <p:spTgt spid="2"/>
                                            </p:tgtEl>
                                            <p:attrNameLst>
                                              <p:attrName>ppt_x</p:attrName>
                                            </p:attrNameLst>
                                          </p:cBhvr>
                                          <p:tavLst>
                                            <p:tav tm="0">
                                              <p:val>
                                                <p:strVal val="#ppt_x"/>
                                              </p:val>
                                            </p:tav>
                                            <p:tav tm="100000">
                                              <p:val>
                                                <p:strVal val="#ppt_x"/>
                                              </p:val>
                                            </p:tav>
                                          </p:tavLst>
                                        </p:anim>
                                        <p:anim calcmode="lin" valueType="num" p14:bounceEnd="67000">
                                          <p:cBhvr additive="base">
                                            <p:cTn id="20" dur="1000" fill="hold"/>
                                            <p:tgtEl>
                                              <p:spTgt spid="2"/>
                                            </p:tgtEl>
                                            <p:attrNameLst>
                                              <p:attrName>ppt_y</p:attrName>
                                            </p:attrNameLst>
                                          </p:cBhvr>
                                          <p:tavLst>
                                            <p:tav tm="0">
                                              <p:val>
                                                <p:strVal val="0-#ppt_h/2"/>
                                              </p:val>
                                            </p:tav>
                                            <p:tav tm="100000">
                                              <p:val>
                                                <p:strVal val="#ppt_y"/>
                                              </p:val>
                                            </p:tav>
                                          </p:tavLst>
                                        </p:anim>
                                      </p:childTnLst>
                                    </p:cTn>
                                  </p:par>
                                </p:childTnLst>
                              </p:cTn>
                            </p:par>
                            <p:par>
                              <p:cTn id="21" fill="hold">
                                <p:stCondLst>
                                  <p:cond delay="3000"/>
                                </p:stCondLst>
                                <p:childTnLst>
                                  <p:par>
                                    <p:cTn id="22" presetID="2" presetClass="entr" presetSubtype="8" decel="10000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1500" fill="hold"/>
                                            <p:tgtEl>
                                              <p:spTgt spid="19"/>
                                            </p:tgtEl>
                                            <p:attrNameLst>
                                              <p:attrName>ppt_x</p:attrName>
                                            </p:attrNameLst>
                                          </p:cBhvr>
                                          <p:tavLst>
                                            <p:tav tm="0">
                                              <p:val>
                                                <p:strVal val="0-#ppt_w/2"/>
                                              </p:val>
                                            </p:tav>
                                            <p:tav tm="100000">
                                              <p:val>
                                                <p:strVal val="#ppt_x"/>
                                              </p:val>
                                            </p:tav>
                                          </p:tavLst>
                                        </p:anim>
                                        <p:anim calcmode="lin" valueType="num">
                                          <p:cBhvr additive="base">
                                            <p:cTn id="25" dur="1500" fill="hold"/>
                                            <p:tgtEl>
                                              <p:spTgt spid="19"/>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50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1500" fill="hold"/>
                                            <p:tgtEl>
                                              <p:spTgt spid="17"/>
                                            </p:tgtEl>
                                            <p:attrNameLst>
                                              <p:attrName>ppt_x</p:attrName>
                                            </p:attrNameLst>
                                          </p:cBhvr>
                                          <p:tavLst>
                                            <p:tav tm="0">
                                              <p:val>
                                                <p:strVal val="0-#ppt_w/2"/>
                                              </p:val>
                                            </p:tav>
                                            <p:tav tm="100000">
                                              <p:val>
                                                <p:strVal val="#ppt_x"/>
                                              </p:val>
                                            </p:tav>
                                          </p:tavLst>
                                        </p:anim>
                                        <p:anim calcmode="lin" valueType="num">
                                          <p:cBhvr additive="base">
                                            <p:cTn id="29" dur="1500" fill="hold"/>
                                            <p:tgtEl>
                                              <p:spTgt spid="17"/>
                                            </p:tgtEl>
                                            <p:attrNameLst>
                                              <p:attrName>ppt_y</p:attrName>
                                            </p:attrNameLst>
                                          </p:cBhvr>
                                          <p:tavLst>
                                            <p:tav tm="0">
                                              <p:val>
                                                <p:strVal val="#ppt_y"/>
                                              </p:val>
                                            </p:tav>
                                            <p:tav tm="100000">
                                              <p:val>
                                                <p:strVal val="#ppt_y"/>
                                              </p:val>
                                            </p:tav>
                                          </p:tavLst>
                                        </p:anim>
                                      </p:childTnLst>
                                    </p:cTn>
                                  </p:par>
                                  <p:par>
                                    <p:cTn id="30" presetID="2" presetClass="entr" presetSubtype="8" decel="100000" fill="hold" nodeType="withEffect">
                                      <p:stCondLst>
                                        <p:cond delay="50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1500" fill="hold"/>
                                            <p:tgtEl>
                                              <p:spTgt spid="23"/>
                                            </p:tgtEl>
                                            <p:attrNameLst>
                                              <p:attrName>ppt_x</p:attrName>
                                            </p:attrNameLst>
                                          </p:cBhvr>
                                          <p:tavLst>
                                            <p:tav tm="0">
                                              <p:val>
                                                <p:strVal val="0-#ppt_w/2"/>
                                              </p:val>
                                            </p:tav>
                                            <p:tav tm="100000">
                                              <p:val>
                                                <p:strVal val="#ppt_x"/>
                                              </p:val>
                                            </p:tav>
                                          </p:tavLst>
                                        </p:anim>
                                        <p:anim calcmode="lin" valueType="num">
                                          <p:cBhvr additive="base">
                                            <p:cTn id="33" dur="1500" fill="hold"/>
                                            <p:tgtEl>
                                              <p:spTgt spid="23"/>
                                            </p:tgtEl>
                                            <p:attrNameLst>
                                              <p:attrName>ppt_y</p:attrName>
                                            </p:attrNameLst>
                                          </p:cBhvr>
                                          <p:tavLst>
                                            <p:tav tm="0">
                                              <p:val>
                                                <p:strVal val="#ppt_y"/>
                                              </p:val>
                                            </p:tav>
                                            <p:tav tm="100000">
                                              <p:val>
                                                <p:strVal val="#ppt_y"/>
                                              </p:val>
                                            </p:tav>
                                          </p:tavLst>
                                        </p:anim>
                                      </p:childTnLst>
                                    </p:cTn>
                                  </p:par>
                                </p:childTnLst>
                              </p:cTn>
                            </p:par>
                            <p:par>
                              <p:cTn id="34" fill="hold">
                                <p:stCondLst>
                                  <p:cond delay="5000"/>
                                </p:stCondLst>
                                <p:childTnLst>
                                  <p:par>
                                    <p:cTn id="35" presetID="17"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ppt_x</p:attrName>
                                            </p:attrNameLst>
                                          </p:cBhvr>
                                          <p:tavLst>
                                            <p:tav tm="0">
                                              <p:val>
                                                <p:strVal val="#ppt_x-#ppt_w/2"/>
                                              </p:val>
                                            </p:tav>
                                            <p:tav tm="100000">
                                              <p:val>
                                                <p:strVal val="#ppt_x"/>
                                              </p:val>
                                            </p:tav>
                                          </p:tavLst>
                                        </p:anim>
                                        <p:anim calcmode="lin" valueType="num">
                                          <p:cBhvr>
                                            <p:cTn id="38" dur="500" fill="hold"/>
                                            <p:tgtEl>
                                              <p:spTgt spid="18"/>
                                            </p:tgtEl>
                                            <p:attrNameLst>
                                              <p:attrName>ppt_y</p:attrName>
                                            </p:attrNameLst>
                                          </p:cBhvr>
                                          <p:tavLst>
                                            <p:tav tm="0">
                                              <p:val>
                                                <p:strVal val="#ppt_y"/>
                                              </p:val>
                                            </p:tav>
                                            <p:tav tm="100000">
                                              <p:val>
                                                <p:strVal val="#ppt_y"/>
                                              </p:val>
                                            </p:tav>
                                          </p:tavLst>
                                        </p:anim>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7" grpId="0"/>
          <p:bldGraphic spid="18" grpId="0">
            <p:bldAsOne/>
          </p:bldGraphic>
          <p:bldP spid="19" grpId="0"/>
        </p:bldLst>
      </p:timing>
    </mc:Choice>
    <mc:Fallback xmlns:p15="http://schemas.microsoft.com/office/powerpoint/2012/main" xmlns:c="http://schemas.openxmlformats.org/drawingml/2006/chart"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500" fill="hold"/>
                                            <p:tgtEl>
                                              <p:spTgt spid="14"/>
                                            </p:tgtEl>
                                            <p:attrNameLst>
                                              <p:attrName>ppt_x</p:attrName>
                                            </p:attrNameLst>
                                          </p:cBhvr>
                                          <p:tavLst>
                                            <p:tav tm="0">
                                              <p:val>
                                                <p:strVal val="0-#ppt_w/2"/>
                                              </p:val>
                                            </p:tav>
                                            <p:tav tm="100000">
                                              <p:val>
                                                <p:strVal val="#ppt_x"/>
                                              </p:val>
                                            </p:tav>
                                          </p:tavLst>
                                        </p:anim>
                                        <p:anim calcmode="lin" valueType="num">
                                          <p:cBhvr additive="base">
                                            <p:cTn id="8" dur="1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4" presetClass="entr" presetSubtype="1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par>
                                    <p:cTn id="13" presetID="2" presetClass="entr" presetSubtype="1"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1000" fill="hold"/>
                                            <p:tgtEl>
                                              <p:spTgt spid="20"/>
                                            </p:tgtEl>
                                            <p:attrNameLst>
                                              <p:attrName>ppt_x</p:attrName>
                                            </p:attrNameLst>
                                          </p:cBhvr>
                                          <p:tavLst>
                                            <p:tav tm="0">
                                              <p:val>
                                                <p:strVal val="#ppt_x"/>
                                              </p:val>
                                            </p:tav>
                                            <p:tav tm="100000">
                                              <p:val>
                                                <p:strVal val="#ppt_x"/>
                                              </p:val>
                                            </p:tav>
                                          </p:tavLst>
                                        </p:anim>
                                        <p:anim calcmode="lin" valueType="num">
                                          <p:cBhvr additive="base">
                                            <p:cTn id="16" dur="1000" fill="hold"/>
                                            <p:tgtEl>
                                              <p:spTgt spid="20"/>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50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000" fill="hold"/>
                                            <p:tgtEl>
                                              <p:spTgt spid="2"/>
                                            </p:tgtEl>
                                            <p:attrNameLst>
                                              <p:attrName>ppt_x</p:attrName>
                                            </p:attrNameLst>
                                          </p:cBhvr>
                                          <p:tavLst>
                                            <p:tav tm="0">
                                              <p:val>
                                                <p:strVal val="#ppt_x"/>
                                              </p:val>
                                            </p:tav>
                                            <p:tav tm="100000">
                                              <p:val>
                                                <p:strVal val="#ppt_x"/>
                                              </p:val>
                                            </p:tav>
                                          </p:tavLst>
                                        </p:anim>
                                        <p:anim calcmode="lin" valueType="num">
                                          <p:cBhvr additive="base">
                                            <p:cTn id="20" dur="1000" fill="hold"/>
                                            <p:tgtEl>
                                              <p:spTgt spid="2"/>
                                            </p:tgtEl>
                                            <p:attrNameLst>
                                              <p:attrName>ppt_y</p:attrName>
                                            </p:attrNameLst>
                                          </p:cBhvr>
                                          <p:tavLst>
                                            <p:tav tm="0">
                                              <p:val>
                                                <p:strVal val="0-#ppt_h/2"/>
                                              </p:val>
                                            </p:tav>
                                            <p:tav tm="100000">
                                              <p:val>
                                                <p:strVal val="#ppt_y"/>
                                              </p:val>
                                            </p:tav>
                                          </p:tavLst>
                                        </p:anim>
                                      </p:childTnLst>
                                    </p:cTn>
                                  </p:par>
                                </p:childTnLst>
                              </p:cTn>
                            </p:par>
                            <p:par>
                              <p:cTn id="21" fill="hold">
                                <p:stCondLst>
                                  <p:cond delay="3000"/>
                                </p:stCondLst>
                                <p:childTnLst>
                                  <p:par>
                                    <p:cTn id="22" presetID="2" presetClass="entr" presetSubtype="8" decel="10000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1500" fill="hold"/>
                                            <p:tgtEl>
                                              <p:spTgt spid="19"/>
                                            </p:tgtEl>
                                            <p:attrNameLst>
                                              <p:attrName>ppt_x</p:attrName>
                                            </p:attrNameLst>
                                          </p:cBhvr>
                                          <p:tavLst>
                                            <p:tav tm="0">
                                              <p:val>
                                                <p:strVal val="0-#ppt_w/2"/>
                                              </p:val>
                                            </p:tav>
                                            <p:tav tm="100000">
                                              <p:val>
                                                <p:strVal val="#ppt_x"/>
                                              </p:val>
                                            </p:tav>
                                          </p:tavLst>
                                        </p:anim>
                                        <p:anim calcmode="lin" valueType="num">
                                          <p:cBhvr additive="base">
                                            <p:cTn id="25" dur="1500" fill="hold"/>
                                            <p:tgtEl>
                                              <p:spTgt spid="19"/>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50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1500" fill="hold"/>
                                            <p:tgtEl>
                                              <p:spTgt spid="17"/>
                                            </p:tgtEl>
                                            <p:attrNameLst>
                                              <p:attrName>ppt_x</p:attrName>
                                            </p:attrNameLst>
                                          </p:cBhvr>
                                          <p:tavLst>
                                            <p:tav tm="0">
                                              <p:val>
                                                <p:strVal val="0-#ppt_w/2"/>
                                              </p:val>
                                            </p:tav>
                                            <p:tav tm="100000">
                                              <p:val>
                                                <p:strVal val="#ppt_x"/>
                                              </p:val>
                                            </p:tav>
                                          </p:tavLst>
                                        </p:anim>
                                        <p:anim calcmode="lin" valueType="num">
                                          <p:cBhvr additive="base">
                                            <p:cTn id="29" dur="1500" fill="hold"/>
                                            <p:tgtEl>
                                              <p:spTgt spid="17"/>
                                            </p:tgtEl>
                                            <p:attrNameLst>
                                              <p:attrName>ppt_y</p:attrName>
                                            </p:attrNameLst>
                                          </p:cBhvr>
                                          <p:tavLst>
                                            <p:tav tm="0">
                                              <p:val>
                                                <p:strVal val="#ppt_y"/>
                                              </p:val>
                                            </p:tav>
                                            <p:tav tm="100000">
                                              <p:val>
                                                <p:strVal val="#ppt_y"/>
                                              </p:val>
                                            </p:tav>
                                          </p:tavLst>
                                        </p:anim>
                                      </p:childTnLst>
                                    </p:cTn>
                                  </p:par>
                                  <p:par>
                                    <p:cTn id="30" presetID="2" presetClass="entr" presetSubtype="8" decel="100000" fill="hold" nodeType="withEffect">
                                      <p:stCondLst>
                                        <p:cond delay="50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1500" fill="hold"/>
                                            <p:tgtEl>
                                              <p:spTgt spid="23"/>
                                            </p:tgtEl>
                                            <p:attrNameLst>
                                              <p:attrName>ppt_x</p:attrName>
                                            </p:attrNameLst>
                                          </p:cBhvr>
                                          <p:tavLst>
                                            <p:tav tm="0">
                                              <p:val>
                                                <p:strVal val="0-#ppt_w/2"/>
                                              </p:val>
                                            </p:tav>
                                            <p:tav tm="100000">
                                              <p:val>
                                                <p:strVal val="#ppt_x"/>
                                              </p:val>
                                            </p:tav>
                                          </p:tavLst>
                                        </p:anim>
                                        <p:anim calcmode="lin" valueType="num">
                                          <p:cBhvr additive="base">
                                            <p:cTn id="33" dur="1500" fill="hold"/>
                                            <p:tgtEl>
                                              <p:spTgt spid="23"/>
                                            </p:tgtEl>
                                            <p:attrNameLst>
                                              <p:attrName>ppt_y</p:attrName>
                                            </p:attrNameLst>
                                          </p:cBhvr>
                                          <p:tavLst>
                                            <p:tav tm="0">
                                              <p:val>
                                                <p:strVal val="#ppt_y"/>
                                              </p:val>
                                            </p:tav>
                                            <p:tav tm="100000">
                                              <p:val>
                                                <p:strVal val="#ppt_y"/>
                                              </p:val>
                                            </p:tav>
                                          </p:tavLst>
                                        </p:anim>
                                      </p:childTnLst>
                                    </p:cTn>
                                  </p:par>
                                </p:childTnLst>
                              </p:cTn>
                            </p:par>
                            <p:par>
                              <p:cTn id="34" fill="hold">
                                <p:stCondLst>
                                  <p:cond delay="5000"/>
                                </p:stCondLst>
                                <p:childTnLst>
                                  <p:par>
                                    <p:cTn id="35" presetID="17"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ppt_x</p:attrName>
                                            </p:attrNameLst>
                                          </p:cBhvr>
                                          <p:tavLst>
                                            <p:tav tm="0">
                                              <p:val>
                                                <p:strVal val="#ppt_x-#ppt_w/2"/>
                                              </p:val>
                                            </p:tav>
                                            <p:tav tm="100000">
                                              <p:val>
                                                <p:strVal val="#ppt_x"/>
                                              </p:val>
                                            </p:tav>
                                          </p:tavLst>
                                        </p:anim>
                                        <p:anim calcmode="lin" valueType="num">
                                          <p:cBhvr>
                                            <p:cTn id="38" dur="500" fill="hold"/>
                                            <p:tgtEl>
                                              <p:spTgt spid="18"/>
                                            </p:tgtEl>
                                            <p:attrNameLst>
                                              <p:attrName>ppt_y</p:attrName>
                                            </p:attrNameLst>
                                          </p:cBhvr>
                                          <p:tavLst>
                                            <p:tav tm="0">
                                              <p:val>
                                                <p:strVal val="#ppt_y"/>
                                              </p:val>
                                            </p:tav>
                                            <p:tav tm="100000">
                                              <p:val>
                                                <p:strVal val="#ppt_y"/>
                                              </p:val>
                                            </p:tav>
                                          </p:tavLst>
                                        </p:anim>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7" grpId="0"/>
          <p:bldGraphic spid="18" grpId="0">
            <p:bldAsOne/>
          </p:bldGraphic>
          <p:bldP spid="19"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E7C8F1B9-9ED6-4D2E-93D7-CCCEB8E9EE52}"/>
              </a:ext>
            </a:extLst>
          </p:cNvPr>
          <p:cNvSpPr/>
          <p:nvPr/>
        </p:nvSpPr>
        <p:spPr>
          <a:xfrm>
            <a:off x="798045" y="3730635"/>
            <a:ext cx="4572794" cy="507839"/>
          </a:xfrm>
          <a:prstGeom prst="rect">
            <a:avLst/>
          </a:prstGeom>
        </p:spPr>
        <p:txBody>
          <a:bodyPr lIns="91448" tIns="45724" rIns="91448" bIns="45724">
            <a:spAutoFit/>
          </a:bodyPr>
          <a:lstStyle/>
          <a:p>
            <a:pPr algn="ctr"/>
            <a:r>
              <a:rPr lang="en-US" altLang="zh-CN" sz="900" dirty="0">
                <a:solidFill>
                  <a:schemeClr val="bg1">
                    <a:lumMod val="65000"/>
                  </a:schemeClr>
                </a:solidFill>
              </a:rPr>
              <a:t>Chinese companies will no longer remain in the hard stage and they are also promoting a culture Chinese companies will no longer remain </a:t>
            </a:r>
          </a:p>
          <a:p>
            <a:pPr algn="ctr"/>
            <a:r>
              <a:rPr lang="en-US" altLang="zh-CN" sz="900" dirty="0">
                <a:solidFill>
                  <a:schemeClr val="bg1">
                    <a:lumMod val="65000"/>
                  </a:schemeClr>
                </a:solidFill>
              </a:rPr>
              <a:t>in the hard stage and they are also wang ling </a:t>
            </a:r>
            <a:r>
              <a:rPr lang="en-US" altLang="zh-CN" sz="900" dirty="0" err="1">
                <a:solidFill>
                  <a:schemeClr val="bg1">
                    <a:lumMod val="65000"/>
                  </a:schemeClr>
                </a:solidFill>
              </a:rPr>
              <a:t>yan</a:t>
            </a:r>
            <a:r>
              <a:rPr lang="en-US" altLang="zh-CN" sz="900" dirty="0">
                <a:solidFill>
                  <a:schemeClr val="bg1">
                    <a:lumMod val="65000"/>
                  </a:schemeClr>
                </a:solidFill>
              </a:rPr>
              <a:t> a culture</a:t>
            </a:r>
          </a:p>
        </p:txBody>
      </p:sp>
      <p:sp>
        <p:nvSpPr>
          <p:cNvPr id="14" name="PA_库_文本框 21">
            <a:extLst>
              <a:ext uri="{FF2B5EF4-FFF2-40B4-BE49-F238E27FC236}">
                <a16:creationId xmlns:a16="http://schemas.microsoft.com/office/drawing/2014/main" id="{5256ED1B-F4FC-45BC-9EA8-BA4C79B79F7E}"/>
              </a:ext>
            </a:extLst>
          </p:cNvPr>
          <p:cNvSpPr txBox="1"/>
          <p:nvPr>
            <p:custDataLst>
              <p:tags r:id="rId1"/>
            </p:custDataLst>
          </p:nvPr>
        </p:nvSpPr>
        <p:spPr>
          <a:xfrm>
            <a:off x="172278" y="3075057"/>
            <a:ext cx="5824329" cy="707886"/>
          </a:xfrm>
          <a:prstGeom prst="rect">
            <a:avLst/>
          </a:prstGeom>
          <a:noFill/>
        </p:spPr>
        <p:txBody>
          <a:bodyPr vert="horz" wrap="square" rtlCol="0">
            <a:spAutoFit/>
          </a:bodyPr>
          <a:lstStyle/>
          <a:p>
            <a:pPr algn="ctr"/>
            <a:r>
              <a:rPr lang="en-US" altLang="zh-CN" sz="4000" spc="300" dirty="0">
                <a:solidFill>
                  <a:srgbClr val="E8DECA"/>
                </a:solidFill>
                <a:effectLst>
                  <a:innerShdw blurRad="63500" dist="50800" dir="13500000">
                    <a:prstClr val="black">
                      <a:alpha val="50000"/>
                    </a:prstClr>
                  </a:innerShdw>
                </a:effectLst>
                <a:latin typeface="Colonna MT Std" panose="04030504000000020006" pitchFamily="82" charset="0"/>
              </a:rPr>
              <a:t>THANK YOU!</a:t>
            </a:r>
            <a:endParaRPr lang="pt-BR" altLang="zh-CN" sz="4000" spc="300" dirty="0">
              <a:solidFill>
                <a:srgbClr val="E8DECA"/>
              </a:solidFill>
              <a:effectLst>
                <a:innerShdw blurRad="63500" dist="50800" dir="13500000">
                  <a:prstClr val="black">
                    <a:alpha val="50000"/>
                  </a:prstClr>
                </a:innerShdw>
              </a:effectLst>
              <a:latin typeface="Colonna MT Std" panose="04030504000000020006" pitchFamily="82" charset="0"/>
            </a:endParaRPr>
          </a:p>
        </p:txBody>
      </p:sp>
      <p:grpSp>
        <p:nvGrpSpPr>
          <p:cNvPr id="24" name="PA_组合 2">
            <a:extLst>
              <a:ext uri="{FF2B5EF4-FFF2-40B4-BE49-F238E27FC236}">
                <a16:creationId xmlns:a16="http://schemas.microsoft.com/office/drawing/2014/main" id="{54D8472C-2A40-4B9D-AEBF-578DB8C7C6FF}"/>
              </a:ext>
            </a:extLst>
          </p:cNvPr>
          <p:cNvGrpSpPr/>
          <p:nvPr>
            <p:custDataLst>
              <p:tags r:id="rId2"/>
            </p:custDataLst>
          </p:nvPr>
        </p:nvGrpSpPr>
        <p:grpSpPr>
          <a:xfrm>
            <a:off x="1731864" y="4555871"/>
            <a:ext cx="342636" cy="347492"/>
            <a:chOff x="4796805" y="-215900"/>
            <a:chExt cx="2093913" cy="2122488"/>
          </a:xfrm>
          <a:solidFill>
            <a:schemeClr val="bg1">
              <a:lumMod val="65000"/>
            </a:schemeClr>
          </a:solidFill>
        </p:grpSpPr>
        <p:sp>
          <p:nvSpPr>
            <p:cNvPr id="25" name="Freeform 6">
              <a:extLst>
                <a:ext uri="{FF2B5EF4-FFF2-40B4-BE49-F238E27FC236}">
                  <a16:creationId xmlns:a16="http://schemas.microsoft.com/office/drawing/2014/main" id="{7A79A697-E328-4AE8-8909-FE71536FDC52}"/>
                </a:ext>
              </a:extLst>
            </p:cNvPr>
            <p:cNvSpPr>
              <a:spLocks noEditPoints="1"/>
            </p:cNvSpPr>
            <p:nvPr/>
          </p:nvSpPr>
          <p:spPr bwMode="auto">
            <a:xfrm>
              <a:off x="4796805" y="-21590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noFill/>
            </a:ln>
          </p:spPr>
          <p:txBody>
            <a:bodyPr vert="horz" wrap="square" lIns="91440" tIns="45720" rIns="91440" bIns="45720" numCol="1" anchor="t" anchorCtr="0" compatLnSpc="1"/>
            <a:lstStyle/>
            <a:p>
              <a:endParaRPr lang="zh-CN" altLang="en-US">
                <a:solidFill>
                  <a:srgbClr val="C4261D"/>
                </a:solidFill>
              </a:endParaRPr>
            </a:p>
          </p:txBody>
        </p:sp>
        <p:sp>
          <p:nvSpPr>
            <p:cNvPr id="26" name="Freeform 7">
              <a:extLst>
                <a:ext uri="{FF2B5EF4-FFF2-40B4-BE49-F238E27FC236}">
                  <a16:creationId xmlns:a16="http://schemas.microsoft.com/office/drawing/2014/main" id="{3DEDEFB1-D1BA-4CEC-A0FF-A0913E2958E6}"/>
                </a:ext>
              </a:extLst>
            </p:cNvPr>
            <p:cNvSpPr>
              <a:spLocks noEditPoints="1"/>
            </p:cNvSpPr>
            <p:nvPr/>
          </p:nvSpPr>
          <p:spPr bwMode="auto">
            <a:xfrm>
              <a:off x="5168280" y="0"/>
              <a:ext cx="1360488" cy="1641475"/>
            </a:xfrm>
            <a:custGeom>
              <a:avLst/>
              <a:gdLst>
                <a:gd name="T0" fmla="*/ 870 w 1809"/>
                <a:gd name="T1" fmla="*/ 879 h 2152"/>
                <a:gd name="T2" fmla="*/ 870 w 1809"/>
                <a:gd name="T3" fmla="*/ 2152 h 2152"/>
                <a:gd name="T4" fmla="*/ 1809 w 1809"/>
                <a:gd name="T5" fmla="*/ 1820 h 2152"/>
                <a:gd name="T6" fmla="*/ 1809 w 1809"/>
                <a:gd name="T7" fmla="*/ 547 h 2152"/>
                <a:gd name="T8" fmla="*/ 870 w 1809"/>
                <a:gd name="T9" fmla="*/ 879 h 2152"/>
                <a:gd name="T10" fmla="*/ 785 w 1809"/>
                <a:gd name="T11" fmla="*/ 961 h 2152"/>
                <a:gd name="T12" fmla="*/ 785 w 1809"/>
                <a:gd name="T13" fmla="*/ 1138 h 2152"/>
                <a:gd name="T14" fmla="*/ 613 w 1809"/>
                <a:gd name="T15" fmla="*/ 1053 h 2152"/>
                <a:gd name="T16" fmla="*/ 613 w 1809"/>
                <a:gd name="T17" fmla="*/ 864 h 2152"/>
                <a:gd name="T18" fmla="*/ 785 w 1809"/>
                <a:gd name="T19" fmla="*/ 961 h 2152"/>
                <a:gd name="T20" fmla="*/ 1555 w 1809"/>
                <a:gd name="T21" fmla="*/ 410 h 2152"/>
                <a:gd name="T22" fmla="*/ 1507 w 1809"/>
                <a:gd name="T23" fmla="*/ 386 h 2152"/>
                <a:gd name="T24" fmla="*/ 602 w 1809"/>
                <a:gd name="T25" fmla="*/ 700 h 2152"/>
                <a:gd name="T26" fmla="*/ 576 w 1809"/>
                <a:gd name="T27" fmla="*/ 724 h 2152"/>
                <a:gd name="T28" fmla="*/ 576 w 1809"/>
                <a:gd name="T29" fmla="*/ 2017 h 2152"/>
                <a:gd name="T30" fmla="*/ 822 w 1809"/>
                <a:gd name="T31" fmla="*/ 2149 h 2152"/>
                <a:gd name="T32" fmla="*/ 822 w 1809"/>
                <a:gd name="T33" fmla="*/ 879 h 2152"/>
                <a:gd name="T34" fmla="*/ 622 w 1809"/>
                <a:gd name="T35" fmla="*/ 772 h 2152"/>
                <a:gd name="T36" fmla="*/ 625 w 1809"/>
                <a:gd name="T37" fmla="*/ 772 h 2152"/>
                <a:gd name="T38" fmla="*/ 1531 w 1809"/>
                <a:gd name="T39" fmla="*/ 457 h 2152"/>
                <a:gd name="T40" fmla="*/ 1555 w 1809"/>
                <a:gd name="T41" fmla="*/ 410 h 2152"/>
                <a:gd name="T42" fmla="*/ 209 w 1809"/>
                <a:gd name="T43" fmla="*/ 581 h 2152"/>
                <a:gd name="T44" fmla="*/ 209 w 1809"/>
                <a:gd name="T45" fmla="*/ 758 h 2152"/>
                <a:gd name="T46" fmla="*/ 37 w 1809"/>
                <a:gd name="T47" fmla="*/ 673 h 2152"/>
                <a:gd name="T48" fmla="*/ 37 w 1809"/>
                <a:gd name="T49" fmla="*/ 484 h 2152"/>
                <a:gd name="T50" fmla="*/ 209 w 1809"/>
                <a:gd name="T51" fmla="*/ 581 h 2152"/>
                <a:gd name="T52" fmla="*/ 978 w 1809"/>
                <a:gd name="T53" fmla="*/ 30 h 2152"/>
                <a:gd name="T54" fmla="*/ 931 w 1809"/>
                <a:gd name="T55" fmla="*/ 6 h 2152"/>
                <a:gd name="T56" fmla="*/ 25 w 1809"/>
                <a:gd name="T57" fmla="*/ 321 h 2152"/>
                <a:gd name="T58" fmla="*/ 0 w 1809"/>
                <a:gd name="T59" fmla="*/ 344 h 2152"/>
                <a:gd name="T60" fmla="*/ 0 w 1809"/>
                <a:gd name="T61" fmla="*/ 1638 h 2152"/>
                <a:gd name="T62" fmla="*/ 246 w 1809"/>
                <a:gd name="T63" fmla="*/ 1770 h 2152"/>
                <a:gd name="T64" fmla="*/ 246 w 1809"/>
                <a:gd name="T65" fmla="*/ 500 h 2152"/>
                <a:gd name="T66" fmla="*/ 46 w 1809"/>
                <a:gd name="T67" fmla="*/ 393 h 2152"/>
                <a:gd name="T68" fmla="*/ 49 w 1809"/>
                <a:gd name="T69" fmla="*/ 392 h 2152"/>
                <a:gd name="T70" fmla="*/ 954 w 1809"/>
                <a:gd name="T71" fmla="*/ 77 h 2152"/>
                <a:gd name="T72" fmla="*/ 978 w 1809"/>
                <a:gd name="T73" fmla="*/ 30 h 2152"/>
                <a:gd name="T74" fmla="*/ 497 w 1809"/>
                <a:gd name="T75" fmla="*/ 781 h 2152"/>
                <a:gd name="T76" fmla="*/ 497 w 1809"/>
                <a:gd name="T77" fmla="*/ 958 h 2152"/>
                <a:gd name="T78" fmla="*/ 325 w 1809"/>
                <a:gd name="T79" fmla="*/ 873 h 2152"/>
                <a:gd name="T80" fmla="*/ 325 w 1809"/>
                <a:gd name="T81" fmla="*/ 684 h 2152"/>
                <a:gd name="T82" fmla="*/ 497 w 1809"/>
                <a:gd name="T83" fmla="*/ 781 h 2152"/>
                <a:gd name="T84" fmla="*/ 1266 w 1809"/>
                <a:gd name="T85" fmla="*/ 230 h 2152"/>
                <a:gd name="T86" fmla="*/ 1219 w 1809"/>
                <a:gd name="T87" fmla="*/ 206 h 2152"/>
                <a:gd name="T88" fmla="*/ 313 w 1809"/>
                <a:gd name="T89" fmla="*/ 520 h 2152"/>
                <a:gd name="T90" fmla="*/ 288 w 1809"/>
                <a:gd name="T91" fmla="*/ 544 h 2152"/>
                <a:gd name="T92" fmla="*/ 288 w 1809"/>
                <a:gd name="T93" fmla="*/ 1837 h 2152"/>
                <a:gd name="T94" fmla="*/ 534 w 1809"/>
                <a:gd name="T95" fmla="*/ 1969 h 2152"/>
                <a:gd name="T96" fmla="*/ 534 w 1809"/>
                <a:gd name="T97" fmla="*/ 699 h 2152"/>
                <a:gd name="T98" fmla="*/ 334 w 1809"/>
                <a:gd name="T99" fmla="*/ 592 h 2152"/>
                <a:gd name="T100" fmla="*/ 337 w 1809"/>
                <a:gd name="T101" fmla="*/ 592 h 2152"/>
                <a:gd name="T102" fmla="*/ 1243 w 1809"/>
                <a:gd name="T103" fmla="*/ 277 h 2152"/>
                <a:gd name="T104" fmla="*/ 1266 w 1809"/>
                <a:gd name="T105" fmla="*/ 23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9" h="2152">
                  <a:moveTo>
                    <a:pt x="870" y="879"/>
                  </a:moveTo>
                  <a:lnTo>
                    <a:pt x="870" y="2152"/>
                  </a:lnTo>
                  <a:lnTo>
                    <a:pt x="1809" y="1820"/>
                  </a:lnTo>
                  <a:lnTo>
                    <a:pt x="1809" y="547"/>
                  </a:lnTo>
                  <a:lnTo>
                    <a:pt x="870" y="879"/>
                  </a:lnTo>
                  <a:close/>
                  <a:moveTo>
                    <a:pt x="785" y="961"/>
                  </a:moveTo>
                  <a:lnTo>
                    <a:pt x="785" y="1138"/>
                  </a:lnTo>
                  <a:cubicBezTo>
                    <a:pt x="699" y="1121"/>
                    <a:pt x="613" y="1053"/>
                    <a:pt x="613" y="1053"/>
                  </a:cubicBezTo>
                  <a:lnTo>
                    <a:pt x="613" y="864"/>
                  </a:lnTo>
                  <a:cubicBezTo>
                    <a:pt x="719" y="950"/>
                    <a:pt x="785" y="961"/>
                    <a:pt x="785" y="961"/>
                  </a:cubicBezTo>
                  <a:close/>
                  <a:moveTo>
                    <a:pt x="1555" y="410"/>
                  </a:moveTo>
                  <a:cubicBezTo>
                    <a:pt x="1548" y="390"/>
                    <a:pt x="1527" y="379"/>
                    <a:pt x="1507" y="386"/>
                  </a:cubicBezTo>
                  <a:lnTo>
                    <a:pt x="602" y="700"/>
                  </a:lnTo>
                  <a:cubicBezTo>
                    <a:pt x="590" y="704"/>
                    <a:pt x="580" y="713"/>
                    <a:pt x="576" y="724"/>
                  </a:cubicBezTo>
                  <a:lnTo>
                    <a:pt x="576" y="2017"/>
                  </a:lnTo>
                  <a:cubicBezTo>
                    <a:pt x="608" y="2080"/>
                    <a:pt x="741" y="2149"/>
                    <a:pt x="822" y="2149"/>
                  </a:cubicBezTo>
                  <a:lnTo>
                    <a:pt x="822" y="879"/>
                  </a:lnTo>
                  <a:cubicBezTo>
                    <a:pt x="779" y="873"/>
                    <a:pt x="682" y="822"/>
                    <a:pt x="622" y="772"/>
                  </a:cubicBezTo>
                  <a:cubicBezTo>
                    <a:pt x="623" y="772"/>
                    <a:pt x="624" y="772"/>
                    <a:pt x="625" y="772"/>
                  </a:cubicBezTo>
                  <a:lnTo>
                    <a:pt x="1531" y="457"/>
                  </a:lnTo>
                  <a:cubicBezTo>
                    <a:pt x="1550" y="450"/>
                    <a:pt x="1561" y="429"/>
                    <a:pt x="1555" y="410"/>
                  </a:cubicBezTo>
                  <a:close/>
                  <a:moveTo>
                    <a:pt x="209" y="581"/>
                  </a:moveTo>
                  <a:lnTo>
                    <a:pt x="209" y="758"/>
                  </a:lnTo>
                  <a:cubicBezTo>
                    <a:pt x="123" y="742"/>
                    <a:pt x="37" y="673"/>
                    <a:pt x="37" y="673"/>
                  </a:cubicBezTo>
                  <a:lnTo>
                    <a:pt x="37" y="484"/>
                  </a:lnTo>
                  <a:cubicBezTo>
                    <a:pt x="143" y="570"/>
                    <a:pt x="209" y="581"/>
                    <a:pt x="209" y="581"/>
                  </a:cubicBezTo>
                  <a:close/>
                  <a:moveTo>
                    <a:pt x="978" y="30"/>
                  </a:moveTo>
                  <a:cubicBezTo>
                    <a:pt x="972" y="11"/>
                    <a:pt x="951" y="0"/>
                    <a:pt x="931" y="6"/>
                  </a:cubicBezTo>
                  <a:lnTo>
                    <a:pt x="25" y="321"/>
                  </a:lnTo>
                  <a:cubicBezTo>
                    <a:pt x="14" y="325"/>
                    <a:pt x="3" y="334"/>
                    <a:pt x="0" y="344"/>
                  </a:cubicBezTo>
                  <a:lnTo>
                    <a:pt x="0" y="1638"/>
                  </a:lnTo>
                  <a:cubicBezTo>
                    <a:pt x="32" y="1700"/>
                    <a:pt x="165" y="1770"/>
                    <a:pt x="246" y="1770"/>
                  </a:cubicBezTo>
                  <a:lnTo>
                    <a:pt x="246" y="500"/>
                  </a:lnTo>
                  <a:cubicBezTo>
                    <a:pt x="203" y="493"/>
                    <a:pt x="106" y="443"/>
                    <a:pt x="46" y="393"/>
                  </a:cubicBezTo>
                  <a:cubicBezTo>
                    <a:pt x="47" y="393"/>
                    <a:pt x="48" y="392"/>
                    <a:pt x="49" y="392"/>
                  </a:cubicBezTo>
                  <a:lnTo>
                    <a:pt x="954" y="77"/>
                  </a:lnTo>
                  <a:cubicBezTo>
                    <a:pt x="974" y="71"/>
                    <a:pt x="985" y="50"/>
                    <a:pt x="978" y="30"/>
                  </a:cubicBezTo>
                  <a:close/>
                  <a:moveTo>
                    <a:pt x="497" y="781"/>
                  </a:moveTo>
                  <a:lnTo>
                    <a:pt x="497" y="958"/>
                  </a:lnTo>
                  <a:cubicBezTo>
                    <a:pt x="411" y="941"/>
                    <a:pt x="325" y="873"/>
                    <a:pt x="325" y="873"/>
                  </a:cubicBezTo>
                  <a:lnTo>
                    <a:pt x="325" y="684"/>
                  </a:lnTo>
                  <a:cubicBezTo>
                    <a:pt x="431" y="770"/>
                    <a:pt x="497" y="781"/>
                    <a:pt x="497" y="781"/>
                  </a:cubicBezTo>
                  <a:close/>
                  <a:moveTo>
                    <a:pt x="1266" y="230"/>
                  </a:moveTo>
                  <a:cubicBezTo>
                    <a:pt x="1260" y="210"/>
                    <a:pt x="1239" y="199"/>
                    <a:pt x="1219" y="206"/>
                  </a:cubicBezTo>
                  <a:lnTo>
                    <a:pt x="313" y="520"/>
                  </a:lnTo>
                  <a:cubicBezTo>
                    <a:pt x="302" y="524"/>
                    <a:pt x="291" y="533"/>
                    <a:pt x="288" y="544"/>
                  </a:cubicBezTo>
                  <a:lnTo>
                    <a:pt x="288" y="1837"/>
                  </a:lnTo>
                  <a:cubicBezTo>
                    <a:pt x="320" y="1900"/>
                    <a:pt x="453" y="1969"/>
                    <a:pt x="534" y="1969"/>
                  </a:cubicBezTo>
                  <a:lnTo>
                    <a:pt x="534" y="699"/>
                  </a:lnTo>
                  <a:cubicBezTo>
                    <a:pt x="491" y="693"/>
                    <a:pt x="394" y="642"/>
                    <a:pt x="334" y="592"/>
                  </a:cubicBezTo>
                  <a:cubicBezTo>
                    <a:pt x="335" y="592"/>
                    <a:pt x="336" y="592"/>
                    <a:pt x="337" y="592"/>
                  </a:cubicBezTo>
                  <a:lnTo>
                    <a:pt x="1243" y="277"/>
                  </a:lnTo>
                  <a:cubicBezTo>
                    <a:pt x="1262" y="270"/>
                    <a:pt x="1273" y="249"/>
                    <a:pt x="1266" y="230"/>
                  </a:cubicBezTo>
                  <a:close/>
                </a:path>
              </a:pathLst>
            </a:custGeom>
            <a:grpFill/>
            <a:ln w="3175">
              <a:noFill/>
            </a:ln>
          </p:spPr>
          <p:txBody>
            <a:bodyPr vert="horz" wrap="square" lIns="91440" tIns="45720" rIns="91440" bIns="45720" numCol="1" anchor="t" anchorCtr="0" compatLnSpc="1"/>
            <a:lstStyle/>
            <a:p>
              <a:endParaRPr lang="zh-CN" altLang="en-US">
                <a:solidFill>
                  <a:srgbClr val="C4261D"/>
                </a:solidFill>
              </a:endParaRPr>
            </a:p>
          </p:txBody>
        </p:sp>
      </p:grpSp>
      <p:grpSp>
        <p:nvGrpSpPr>
          <p:cNvPr id="27" name="PA_组合 5">
            <a:extLst>
              <a:ext uri="{FF2B5EF4-FFF2-40B4-BE49-F238E27FC236}">
                <a16:creationId xmlns:a16="http://schemas.microsoft.com/office/drawing/2014/main" id="{6AAAA8C7-D517-40B3-A2CA-D04C2B9E7EC7}"/>
              </a:ext>
            </a:extLst>
          </p:cNvPr>
          <p:cNvGrpSpPr/>
          <p:nvPr>
            <p:custDataLst>
              <p:tags r:id="rId3"/>
            </p:custDataLst>
          </p:nvPr>
        </p:nvGrpSpPr>
        <p:grpSpPr>
          <a:xfrm>
            <a:off x="2330957" y="4555871"/>
            <a:ext cx="342636" cy="347492"/>
            <a:chOff x="7772329" y="-1123557"/>
            <a:chExt cx="465708" cy="472063"/>
          </a:xfrm>
          <a:solidFill>
            <a:schemeClr val="bg1">
              <a:lumMod val="65000"/>
            </a:schemeClr>
          </a:solidFill>
        </p:grpSpPr>
        <p:sp>
          <p:nvSpPr>
            <p:cNvPr id="28" name="Freeform 5">
              <a:extLst>
                <a:ext uri="{FF2B5EF4-FFF2-40B4-BE49-F238E27FC236}">
                  <a16:creationId xmlns:a16="http://schemas.microsoft.com/office/drawing/2014/main" id="{32AD9553-7FAD-4DCF-82D6-CA6DE0A51515}"/>
                </a:ext>
              </a:extLst>
            </p:cNvPr>
            <p:cNvSpPr>
              <a:spLocks noEditPoints="1"/>
            </p:cNvSpPr>
            <p:nvPr/>
          </p:nvSpPr>
          <p:spPr bwMode="auto">
            <a:xfrm>
              <a:off x="7866603" y="-1084628"/>
              <a:ext cx="277160" cy="398943"/>
            </a:xfrm>
            <a:custGeom>
              <a:avLst/>
              <a:gdLst>
                <a:gd name="T0" fmla="*/ 370 w 780"/>
                <a:gd name="T1" fmla="*/ 732 h 1139"/>
                <a:gd name="T2" fmla="*/ 498 w 780"/>
                <a:gd name="T3" fmla="*/ 660 h 1139"/>
                <a:gd name="T4" fmla="*/ 578 w 780"/>
                <a:gd name="T5" fmla="*/ 682 h 1139"/>
                <a:gd name="T6" fmla="*/ 653 w 780"/>
                <a:gd name="T7" fmla="*/ 535 h 1139"/>
                <a:gd name="T8" fmla="*/ 709 w 780"/>
                <a:gd name="T9" fmla="*/ 494 h 1139"/>
                <a:gd name="T10" fmla="*/ 711 w 780"/>
                <a:gd name="T11" fmla="*/ 316 h 1139"/>
                <a:gd name="T12" fmla="*/ 657 w 780"/>
                <a:gd name="T13" fmla="*/ 274 h 1139"/>
                <a:gd name="T14" fmla="*/ 596 w 780"/>
                <a:gd name="T15" fmla="*/ 128 h 1139"/>
                <a:gd name="T16" fmla="*/ 531 w 780"/>
                <a:gd name="T17" fmla="*/ 141 h 1139"/>
                <a:gd name="T18" fmla="*/ 409 w 780"/>
                <a:gd name="T19" fmla="*/ 69 h 1139"/>
                <a:gd name="T20" fmla="*/ 380 w 780"/>
                <a:gd name="T21" fmla="*/ 69 h 1139"/>
                <a:gd name="T22" fmla="*/ 289 w 780"/>
                <a:gd name="T23" fmla="*/ 140 h 1139"/>
                <a:gd name="T24" fmla="*/ 260 w 780"/>
                <a:gd name="T25" fmla="*/ 132 h 1139"/>
                <a:gd name="T26" fmla="*/ 187 w 780"/>
                <a:gd name="T27" fmla="*/ 138 h 1139"/>
                <a:gd name="T28" fmla="*/ 80 w 780"/>
                <a:gd name="T29" fmla="*/ 280 h 1139"/>
                <a:gd name="T30" fmla="*/ 99 w 780"/>
                <a:gd name="T31" fmla="*/ 346 h 1139"/>
                <a:gd name="T32" fmla="*/ 64 w 780"/>
                <a:gd name="T33" fmla="*/ 501 h 1139"/>
                <a:gd name="T34" fmla="*/ 181 w 780"/>
                <a:gd name="T35" fmla="*/ 609 h 1139"/>
                <a:gd name="T36" fmla="*/ 194 w 780"/>
                <a:gd name="T37" fmla="*/ 676 h 1139"/>
                <a:gd name="T38" fmla="*/ 272 w 780"/>
                <a:gd name="T39" fmla="*/ 657 h 1139"/>
                <a:gd name="T40" fmla="*/ 294 w 780"/>
                <a:gd name="T41" fmla="*/ 726 h 1139"/>
                <a:gd name="T42" fmla="*/ 221 w 780"/>
                <a:gd name="T43" fmla="*/ 731 h 1139"/>
                <a:gd name="T44" fmla="*/ 121 w 780"/>
                <a:gd name="T45" fmla="*/ 608 h 1139"/>
                <a:gd name="T46" fmla="*/ 7 w 780"/>
                <a:gd name="T47" fmla="*/ 519 h 1139"/>
                <a:gd name="T48" fmla="*/ 51 w 780"/>
                <a:gd name="T49" fmla="*/ 381 h 1139"/>
                <a:gd name="T50" fmla="*/ 64 w 780"/>
                <a:gd name="T51" fmla="*/ 223 h 1139"/>
                <a:gd name="T52" fmla="*/ 127 w 780"/>
                <a:gd name="T53" fmla="*/ 138 h 1139"/>
                <a:gd name="T54" fmla="*/ 276 w 780"/>
                <a:gd name="T55" fmla="*/ 75 h 1139"/>
                <a:gd name="T56" fmla="*/ 298 w 780"/>
                <a:gd name="T57" fmla="*/ 81 h 1139"/>
                <a:gd name="T58" fmla="*/ 394 w 780"/>
                <a:gd name="T59" fmla="*/ 0 h 1139"/>
                <a:gd name="T60" fmla="*/ 508 w 780"/>
                <a:gd name="T61" fmla="*/ 85 h 1139"/>
                <a:gd name="T62" fmla="*/ 638 w 780"/>
                <a:gd name="T63" fmla="*/ 87 h 1139"/>
                <a:gd name="T64" fmla="*/ 675 w 780"/>
                <a:gd name="T65" fmla="*/ 217 h 1139"/>
                <a:gd name="T66" fmla="*/ 758 w 780"/>
                <a:gd name="T67" fmla="*/ 353 h 1139"/>
                <a:gd name="T68" fmla="*/ 756 w 780"/>
                <a:gd name="T69" fmla="*/ 459 h 1139"/>
                <a:gd name="T70" fmla="*/ 670 w 780"/>
                <a:gd name="T71" fmla="*/ 592 h 1139"/>
                <a:gd name="T72" fmla="*/ 578 w 780"/>
                <a:gd name="T73" fmla="*/ 741 h 1139"/>
                <a:gd name="T74" fmla="*/ 498 w 780"/>
                <a:gd name="T75" fmla="*/ 719 h 1139"/>
                <a:gd name="T76" fmla="*/ 385 w 780"/>
                <a:gd name="T77" fmla="*/ 801 h 1139"/>
                <a:gd name="T78" fmla="*/ 388 w 780"/>
                <a:gd name="T79" fmla="*/ 615 h 1139"/>
                <a:gd name="T80" fmla="*/ 388 w 780"/>
                <a:gd name="T81" fmla="*/ 650 h 1139"/>
                <a:gd name="T82" fmla="*/ 626 w 780"/>
                <a:gd name="T83" fmla="*/ 413 h 1139"/>
                <a:gd name="T84" fmla="*/ 388 w 780"/>
                <a:gd name="T85" fmla="*/ 583 h 1139"/>
                <a:gd name="T86" fmla="*/ 559 w 780"/>
                <a:gd name="T87" fmla="*/ 413 h 1139"/>
                <a:gd name="T88" fmla="*/ 533 w 780"/>
                <a:gd name="T89" fmla="*/ 780 h 1139"/>
                <a:gd name="T90" fmla="*/ 432 w 780"/>
                <a:gd name="T91" fmla="*/ 838 h 1139"/>
                <a:gd name="T92" fmla="*/ 515 w 780"/>
                <a:gd name="T93" fmla="*/ 1003 h 1139"/>
                <a:gd name="T94" fmla="*/ 669 w 780"/>
                <a:gd name="T95" fmla="*/ 1091 h 1139"/>
                <a:gd name="T96" fmla="*/ 283 w 780"/>
                <a:gd name="T97" fmla="*/ 792 h 1139"/>
                <a:gd name="T98" fmla="*/ 195 w 780"/>
                <a:gd name="T99" fmla="*/ 783 h 1139"/>
                <a:gd name="T100" fmla="*/ 136 w 780"/>
                <a:gd name="T101" fmla="*/ 1118 h 1139"/>
                <a:gd name="T102" fmla="*/ 361 w 780"/>
                <a:gd name="T103" fmla="*/ 1103 h 1139"/>
                <a:gd name="T104" fmla="*/ 385 w 780"/>
                <a:gd name="T105" fmla="*/ 848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0" h="1139">
                  <a:moveTo>
                    <a:pt x="272" y="657"/>
                  </a:moveTo>
                  <a:cubicBezTo>
                    <a:pt x="300" y="657"/>
                    <a:pt x="328" y="671"/>
                    <a:pt x="343" y="693"/>
                  </a:cubicBezTo>
                  <a:lnTo>
                    <a:pt x="370" y="732"/>
                  </a:lnTo>
                  <a:cubicBezTo>
                    <a:pt x="379" y="745"/>
                    <a:pt x="391" y="745"/>
                    <a:pt x="400" y="733"/>
                  </a:cubicBezTo>
                  <a:lnTo>
                    <a:pt x="428" y="694"/>
                  </a:lnTo>
                  <a:cubicBezTo>
                    <a:pt x="443" y="673"/>
                    <a:pt x="470" y="660"/>
                    <a:pt x="498" y="660"/>
                  </a:cubicBezTo>
                  <a:cubicBezTo>
                    <a:pt x="507" y="660"/>
                    <a:pt x="516" y="661"/>
                    <a:pt x="524" y="664"/>
                  </a:cubicBezTo>
                  <a:lnTo>
                    <a:pt x="569" y="680"/>
                  </a:lnTo>
                  <a:cubicBezTo>
                    <a:pt x="572" y="681"/>
                    <a:pt x="575" y="682"/>
                    <a:pt x="578" y="682"/>
                  </a:cubicBezTo>
                  <a:cubicBezTo>
                    <a:pt x="591" y="682"/>
                    <a:pt x="593" y="670"/>
                    <a:pt x="593" y="663"/>
                  </a:cubicBezTo>
                  <a:lnTo>
                    <a:pt x="593" y="615"/>
                  </a:lnTo>
                  <a:cubicBezTo>
                    <a:pt x="593" y="580"/>
                    <a:pt x="620" y="545"/>
                    <a:pt x="653" y="535"/>
                  </a:cubicBezTo>
                  <a:lnTo>
                    <a:pt x="699" y="521"/>
                  </a:lnTo>
                  <a:cubicBezTo>
                    <a:pt x="706" y="519"/>
                    <a:pt x="711" y="515"/>
                    <a:pt x="713" y="511"/>
                  </a:cubicBezTo>
                  <a:cubicBezTo>
                    <a:pt x="715" y="506"/>
                    <a:pt x="713" y="500"/>
                    <a:pt x="709" y="494"/>
                  </a:cubicBezTo>
                  <a:lnTo>
                    <a:pt x="680" y="455"/>
                  </a:lnTo>
                  <a:cubicBezTo>
                    <a:pt x="660" y="426"/>
                    <a:pt x="660" y="383"/>
                    <a:pt x="682" y="355"/>
                  </a:cubicBezTo>
                  <a:lnTo>
                    <a:pt x="711" y="316"/>
                  </a:lnTo>
                  <a:cubicBezTo>
                    <a:pt x="716" y="311"/>
                    <a:pt x="717" y="304"/>
                    <a:pt x="716" y="300"/>
                  </a:cubicBezTo>
                  <a:cubicBezTo>
                    <a:pt x="715" y="295"/>
                    <a:pt x="710" y="291"/>
                    <a:pt x="703" y="288"/>
                  </a:cubicBezTo>
                  <a:lnTo>
                    <a:pt x="657" y="274"/>
                  </a:lnTo>
                  <a:cubicBezTo>
                    <a:pt x="624" y="263"/>
                    <a:pt x="598" y="227"/>
                    <a:pt x="599" y="192"/>
                  </a:cubicBezTo>
                  <a:lnTo>
                    <a:pt x="600" y="144"/>
                  </a:lnTo>
                  <a:cubicBezTo>
                    <a:pt x="601" y="137"/>
                    <a:pt x="599" y="132"/>
                    <a:pt x="596" y="128"/>
                  </a:cubicBezTo>
                  <a:cubicBezTo>
                    <a:pt x="593" y="125"/>
                    <a:pt x="588" y="125"/>
                    <a:pt x="585" y="125"/>
                  </a:cubicBezTo>
                  <a:cubicBezTo>
                    <a:pt x="583" y="125"/>
                    <a:pt x="580" y="125"/>
                    <a:pt x="577" y="126"/>
                  </a:cubicBezTo>
                  <a:lnTo>
                    <a:pt x="531" y="141"/>
                  </a:lnTo>
                  <a:cubicBezTo>
                    <a:pt x="524" y="143"/>
                    <a:pt x="516" y="144"/>
                    <a:pt x="508" y="144"/>
                  </a:cubicBezTo>
                  <a:cubicBezTo>
                    <a:pt x="479" y="144"/>
                    <a:pt x="451" y="130"/>
                    <a:pt x="436" y="108"/>
                  </a:cubicBezTo>
                  <a:lnTo>
                    <a:pt x="409" y="69"/>
                  </a:lnTo>
                  <a:cubicBezTo>
                    <a:pt x="405" y="63"/>
                    <a:pt x="400" y="59"/>
                    <a:pt x="394" y="59"/>
                  </a:cubicBezTo>
                  <a:cubicBezTo>
                    <a:pt x="388" y="59"/>
                    <a:pt x="386" y="59"/>
                    <a:pt x="381" y="67"/>
                  </a:cubicBezTo>
                  <a:lnTo>
                    <a:pt x="380" y="69"/>
                  </a:lnTo>
                  <a:cubicBezTo>
                    <a:pt x="368" y="87"/>
                    <a:pt x="352" y="110"/>
                    <a:pt x="339" y="123"/>
                  </a:cubicBezTo>
                  <a:cubicBezTo>
                    <a:pt x="331" y="131"/>
                    <a:pt x="318" y="141"/>
                    <a:pt x="301" y="141"/>
                  </a:cubicBezTo>
                  <a:cubicBezTo>
                    <a:pt x="296" y="141"/>
                    <a:pt x="292" y="141"/>
                    <a:pt x="289" y="140"/>
                  </a:cubicBezTo>
                  <a:lnTo>
                    <a:pt x="285" y="140"/>
                  </a:lnTo>
                  <a:lnTo>
                    <a:pt x="282" y="138"/>
                  </a:lnTo>
                  <a:cubicBezTo>
                    <a:pt x="276" y="136"/>
                    <a:pt x="268" y="134"/>
                    <a:pt x="260" y="132"/>
                  </a:cubicBezTo>
                  <a:cubicBezTo>
                    <a:pt x="248" y="128"/>
                    <a:pt x="227" y="122"/>
                    <a:pt x="224" y="122"/>
                  </a:cubicBezTo>
                  <a:cubicBezTo>
                    <a:pt x="215" y="120"/>
                    <a:pt x="205" y="118"/>
                    <a:pt x="202" y="118"/>
                  </a:cubicBezTo>
                  <a:cubicBezTo>
                    <a:pt x="191" y="118"/>
                    <a:pt x="187" y="128"/>
                    <a:pt x="187" y="138"/>
                  </a:cubicBezTo>
                  <a:lnTo>
                    <a:pt x="187" y="186"/>
                  </a:lnTo>
                  <a:cubicBezTo>
                    <a:pt x="187" y="221"/>
                    <a:pt x="160" y="256"/>
                    <a:pt x="126" y="266"/>
                  </a:cubicBezTo>
                  <a:lnTo>
                    <a:pt x="80" y="280"/>
                  </a:lnTo>
                  <a:cubicBezTo>
                    <a:pt x="73" y="282"/>
                    <a:pt x="68" y="286"/>
                    <a:pt x="67" y="290"/>
                  </a:cubicBezTo>
                  <a:cubicBezTo>
                    <a:pt x="65" y="295"/>
                    <a:pt x="67" y="301"/>
                    <a:pt x="71" y="307"/>
                  </a:cubicBezTo>
                  <a:lnTo>
                    <a:pt x="99" y="346"/>
                  </a:lnTo>
                  <a:cubicBezTo>
                    <a:pt x="120" y="375"/>
                    <a:pt x="119" y="419"/>
                    <a:pt x="98" y="446"/>
                  </a:cubicBezTo>
                  <a:lnTo>
                    <a:pt x="68" y="485"/>
                  </a:lnTo>
                  <a:cubicBezTo>
                    <a:pt x="64" y="490"/>
                    <a:pt x="62" y="496"/>
                    <a:pt x="64" y="501"/>
                  </a:cubicBezTo>
                  <a:cubicBezTo>
                    <a:pt x="65" y="506"/>
                    <a:pt x="70" y="510"/>
                    <a:pt x="77" y="513"/>
                  </a:cubicBezTo>
                  <a:lnTo>
                    <a:pt x="123" y="527"/>
                  </a:lnTo>
                  <a:cubicBezTo>
                    <a:pt x="156" y="538"/>
                    <a:pt x="181" y="574"/>
                    <a:pt x="181" y="609"/>
                  </a:cubicBezTo>
                  <a:lnTo>
                    <a:pt x="179" y="657"/>
                  </a:lnTo>
                  <a:cubicBezTo>
                    <a:pt x="179" y="664"/>
                    <a:pt x="181" y="669"/>
                    <a:pt x="184" y="672"/>
                  </a:cubicBezTo>
                  <a:cubicBezTo>
                    <a:pt x="187" y="676"/>
                    <a:pt x="191" y="676"/>
                    <a:pt x="194" y="676"/>
                  </a:cubicBezTo>
                  <a:cubicBezTo>
                    <a:pt x="197" y="676"/>
                    <a:pt x="200" y="676"/>
                    <a:pt x="203" y="675"/>
                  </a:cubicBezTo>
                  <a:lnTo>
                    <a:pt x="248" y="660"/>
                  </a:lnTo>
                  <a:cubicBezTo>
                    <a:pt x="256" y="658"/>
                    <a:pt x="264" y="657"/>
                    <a:pt x="272" y="657"/>
                  </a:cubicBezTo>
                  <a:close/>
                  <a:moveTo>
                    <a:pt x="385" y="801"/>
                  </a:moveTo>
                  <a:cubicBezTo>
                    <a:pt x="360" y="801"/>
                    <a:pt x="337" y="788"/>
                    <a:pt x="322" y="765"/>
                  </a:cubicBezTo>
                  <a:lnTo>
                    <a:pt x="294" y="726"/>
                  </a:lnTo>
                  <a:cubicBezTo>
                    <a:pt x="291" y="721"/>
                    <a:pt x="282" y="716"/>
                    <a:pt x="272" y="716"/>
                  </a:cubicBezTo>
                  <a:cubicBezTo>
                    <a:pt x="270" y="716"/>
                    <a:pt x="268" y="716"/>
                    <a:pt x="266" y="716"/>
                  </a:cubicBezTo>
                  <a:lnTo>
                    <a:pt x="221" y="731"/>
                  </a:lnTo>
                  <a:cubicBezTo>
                    <a:pt x="192" y="741"/>
                    <a:pt x="161" y="734"/>
                    <a:pt x="141" y="714"/>
                  </a:cubicBezTo>
                  <a:cubicBezTo>
                    <a:pt x="127" y="699"/>
                    <a:pt x="119" y="678"/>
                    <a:pt x="120" y="656"/>
                  </a:cubicBezTo>
                  <a:lnTo>
                    <a:pt x="121" y="608"/>
                  </a:lnTo>
                  <a:cubicBezTo>
                    <a:pt x="122" y="599"/>
                    <a:pt x="113" y="586"/>
                    <a:pt x="104" y="584"/>
                  </a:cubicBezTo>
                  <a:lnTo>
                    <a:pt x="59" y="569"/>
                  </a:lnTo>
                  <a:cubicBezTo>
                    <a:pt x="33" y="560"/>
                    <a:pt x="14" y="542"/>
                    <a:pt x="7" y="519"/>
                  </a:cubicBezTo>
                  <a:cubicBezTo>
                    <a:pt x="0" y="496"/>
                    <a:pt x="5" y="470"/>
                    <a:pt x="22" y="448"/>
                  </a:cubicBezTo>
                  <a:lnTo>
                    <a:pt x="51" y="410"/>
                  </a:lnTo>
                  <a:cubicBezTo>
                    <a:pt x="56" y="403"/>
                    <a:pt x="57" y="388"/>
                    <a:pt x="51" y="381"/>
                  </a:cubicBezTo>
                  <a:lnTo>
                    <a:pt x="23" y="342"/>
                  </a:lnTo>
                  <a:cubicBezTo>
                    <a:pt x="7" y="320"/>
                    <a:pt x="3" y="295"/>
                    <a:pt x="11" y="271"/>
                  </a:cubicBezTo>
                  <a:cubicBezTo>
                    <a:pt x="19" y="248"/>
                    <a:pt x="38" y="230"/>
                    <a:pt x="64" y="223"/>
                  </a:cubicBezTo>
                  <a:lnTo>
                    <a:pt x="110" y="209"/>
                  </a:lnTo>
                  <a:cubicBezTo>
                    <a:pt x="118" y="207"/>
                    <a:pt x="127" y="195"/>
                    <a:pt x="127" y="186"/>
                  </a:cubicBezTo>
                  <a:lnTo>
                    <a:pt x="127" y="138"/>
                  </a:lnTo>
                  <a:cubicBezTo>
                    <a:pt x="127" y="93"/>
                    <a:pt x="160" y="59"/>
                    <a:pt x="202" y="59"/>
                  </a:cubicBezTo>
                  <a:cubicBezTo>
                    <a:pt x="212" y="59"/>
                    <a:pt x="228" y="62"/>
                    <a:pt x="236" y="64"/>
                  </a:cubicBezTo>
                  <a:cubicBezTo>
                    <a:pt x="240" y="65"/>
                    <a:pt x="252" y="68"/>
                    <a:pt x="276" y="75"/>
                  </a:cubicBezTo>
                  <a:cubicBezTo>
                    <a:pt x="284" y="77"/>
                    <a:pt x="292" y="79"/>
                    <a:pt x="297" y="81"/>
                  </a:cubicBezTo>
                  <a:lnTo>
                    <a:pt x="298" y="81"/>
                  </a:lnTo>
                  <a:cubicBezTo>
                    <a:pt x="298" y="81"/>
                    <a:pt x="298" y="81"/>
                    <a:pt x="298" y="81"/>
                  </a:cubicBezTo>
                  <a:cubicBezTo>
                    <a:pt x="305" y="74"/>
                    <a:pt x="315" y="60"/>
                    <a:pt x="330" y="37"/>
                  </a:cubicBezTo>
                  <a:lnTo>
                    <a:pt x="331" y="35"/>
                  </a:lnTo>
                  <a:cubicBezTo>
                    <a:pt x="346" y="12"/>
                    <a:pt x="367" y="0"/>
                    <a:pt x="394" y="0"/>
                  </a:cubicBezTo>
                  <a:cubicBezTo>
                    <a:pt x="420" y="0"/>
                    <a:pt x="443" y="13"/>
                    <a:pt x="458" y="36"/>
                  </a:cubicBezTo>
                  <a:lnTo>
                    <a:pt x="485" y="75"/>
                  </a:lnTo>
                  <a:cubicBezTo>
                    <a:pt x="489" y="80"/>
                    <a:pt x="498" y="85"/>
                    <a:pt x="508" y="85"/>
                  </a:cubicBezTo>
                  <a:cubicBezTo>
                    <a:pt x="510" y="85"/>
                    <a:pt x="512" y="85"/>
                    <a:pt x="513" y="85"/>
                  </a:cubicBezTo>
                  <a:lnTo>
                    <a:pt x="559" y="70"/>
                  </a:lnTo>
                  <a:cubicBezTo>
                    <a:pt x="588" y="60"/>
                    <a:pt x="619" y="67"/>
                    <a:pt x="638" y="87"/>
                  </a:cubicBezTo>
                  <a:cubicBezTo>
                    <a:pt x="653" y="102"/>
                    <a:pt x="660" y="123"/>
                    <a:pt x="659" y="145"/>
                  </a:cubicBezTo>
                  <a:lnTo>
                    <a:pt x="658" y="193"/>
                  </a:lnTo>
                  <a:cubicBezTo>
                    <a:pt x="658" y="202"/>
                    <a:pt x="667" y="215"/>
                    <a:pt x="675" y="217"/>
                  </a:cubicBezTo>
                  <a:lnTo>
                    <a:pt x="721" y="232"/>
                  </a:lnTo>
                  <a:cubicBezTo>
                    <a:pt x="746" y="241"/>
                    <a:pt x="765" y="259"/>
                    <a:pt x="772" y="282"/>
                  </a:cubicBezTo>
                  <a:cubicBezTo>
                    <a:pt x="780" y="306"/>
                    <a:pt x="774" y="331"/>
                    <a:pt x="758" y="353"/>
                  </a:cubicBezTo>
                  <a:lnTo>
                    <a:pt x="729" y="391"/>
                  </a:lnTo>
                  <a:cubicBezTo>
                    <a:pt x="723" y="398"/>
                    <a:pt x="723" y="413"/>
                    <a:pt x="728" y="420"/>
                  </a:cubicBezTo>
                  <a:lnTo>
                    <a:pt x="756" y="459"/>
                  </a:lnTo>
                  <a:cubicBezTo>
                    <a:pt x="772" y="481"/>
                    <a:pt x="777" y="507"/>
                    <a:pt x="769" y="530"/>
                  </a:cubicBezTo>
                  <a:cubicBezTo>
                    <a:pt x="761" y="553"/>
                    <a:pt x="742" y="570"/>
                    <a:pt x="716" y="578"/>
                  </a:cubicBezTo>
                  <a:lnTo>
                    <a:pt x="670" y="592"/>
                  </a:lnTo>
                  <a:cubicBezTo>
                    <a:pt x="661" y="594"/>
                    <a:pt x="652" y="606"/>
                    <a:pt x="652" y="615"/>
                  </a:cubicBezTo>
                  <a:lnTo>
                    <a:pt x="652" y="663"/>
                  </a:lnTo>
                  <a:cubicBezTo>
                    <a:pt x="652" y="708"/>
                    <a:pt x="621" y="741"/>
                    <a:pt x="578" y="741"/>
                  </a:cubicBezTo>
                  <a:cubicBezTo>
                    <a:pt x="568" y="741"/>
                    <a:pt x="558" y="739"/>
                    <a:pt x="549" y="736"/>
                  </a:cubicBezTo>
                  <a:lnTo>
                    <a:pt x="504" y="720"/>
                  </a:lnTo>
                  <a:cubicBezTo>
                    <a:pt x="502" y="719"/>
                    <a:pt x="500" y="719"/>
                    <a:pt x="498" y="719"/>
                  </a:cubicBezTo>
                  <a:cubicBezTo>
                    <a:pt x="488" y="719"/>
                    <a:pt x="479" y="724"/>
                    <a:pt x="476" y="728"/>
                  </a:cubicBezTo>
                  <a:lnTo>
                    <a:pt x="448" y="767"/>
                  </a:lnTo>
                  <a:cubicBezTo>
                    <a:pt x="432" y="789"/>
                    <a:pt x="410" y="801"/>
                    <a:pt x="385" y="801"/>
                  </a:cubicBezTo>
                  <a:close/>
                  <a:moveTo>
                    <a:pt x="388" y="210"/>
                  </a:moveTo>
                  <a:cubicBezTo>
                    <a:pt x="277" y="210"/>
                    <a:pt x="186" y="301"/>
                    <a:pt x="186" y="413"/>
                  </a:cubicBezTo>
                  <a:cubicBezTo>
                    <a:pt x="186" y="524"/>
                    <a:pt x="277" y="615"/>
                    <a:pt x="388" y="615"/>
                  </a:cubicBezTo>
                  <a:cubicBezTo>
                    <a:pt x="500" y="615"/>
                    <a:pt x="590" y="524"/>
                    <a:pt x="590" y="413"/>
                  </a:cubicBezTo>
                  <a:cubicBezTo>
                    <a:pt x="590" y="301"/>
                    <a:pt x="500" y="210"/>
                    <a:pt x="388" y="210"/>
                  </a:cubicBezTo>
                  <a:close/>
                  <a:moveTo>
                    <a:pt x="388" y="650"/>
                  </a:moveTo>
                  <a:cubicBezTo>
                    <a:pt x="257" y="650"/>
                    <a:pt x="150" y="544"/>
                    <a:pt x="150" y="413"/>
                  </a:cubicBezTo>
                  <a:cubicBezTo>
                    <a:pt x="150" y="282"/>
                    <a:pt x="257" y="175"/>
                    <a:pt x="388" y="175"/>
                  </a:cubicBezTo>
                  <a:cubicBezTo>
                    <a:pt x="519" y="175"/>
                    <a:pt x="626" y="282"/>
                    <a:pt x="626" y="413"/>
                  </a:cubicBezTo>
                  <a:cubicBezTo>
                    <a:pt x="626" y="544"/>
                    <a:pt x="519" y="650"/>
                    <a:pt x="388" y="650"/>
                  </a:cubicBezTo>
                  <a:close/>
                  <a:moveTo>
                    <a:pt x="559" y="413"/>
                  </a:moveTo>
                  <a:cubicBezTo>
                    <a:pt x="559" y="507"/>
                    <a:pt x="482" y="583"/>
                    <a:pt x="388" y="583"/>
                  </a:cubicBezTo>
                  <a:cubicBezTo>
                    <a:pt x="294" y="583"/>
                    <a:pt x="218" y="507"/>
                    <a:pt x="218" y="413"/>
                  </a:cubicBezTo>
                  <a:cubicBezTo>
                    <a:pt x="218" y="319"/>
                    <a:pt x="294" y="242"/>
                    <a:pt x="388" y="242"/>
                  </a:cubicBezTo>
                  <a:cubicBezTo>
                    <a:pt x="482" y="242"/>
                    <a:pt x="559" y="319"/>
                    <a:pt x="559" y="413"/>
                  </a:cubicBezTo>
                  <a:close/>
                  <a:moveTo>
                    <a:pt x="581" y="788"/>
                  </a:moveTo>
                  <a:cubicBezTo>
                    <a:pt x="580" y="788"/>
                    <a:pt x="579" y="788"/>
                    <a:pt x="578" y="788"/>
                  </a:cubicBezTo>
                  <a:cubicBezTo>
                    <a:pt x="563" y="788"/>
                    <a:pt x="548" y="786"/>
                    <a:pt x="533" y="780"/>
                  </a:cubicBezTo>
                  <a:lnTo>
                    <a:pt x="504" y="770"/>
                  </a:lnTo>
                  <a:lnTo>
                    <a:pt x="486" y="795"/>
                  </a:lnTo>
                  <a:cubicBezTo>
                    <a:pt x="472" y="815"/>
                    <a:pt x="453" y="829"/>
                    <a:pt x="432" y="838"/>
                  </a:cubicBezTo>
                  <a:lnTo>
                    <a:pt x="447" y="1075"/>
                  </a:lnTo>
                  <a:cubicBezTo>
                    <a:pt x="448" y="1094"/>
                    <a:pt x="457" y="1096"/>
                    <a:pt x="467" y="1080"/>
                  </a:cubicBezTo>
                  <a:lnTo>
                    <a:pt x="515" y="1003"/>
                  </a:lnTo>
                  <a:cubicBezTo>
                    <a:pt x="525" y="987"/>
                    <a:pt x="544" y="985"/>
                    <a:pt x="557" y="998"/>
                  </a:cubicBezTo>
                  <a:lnTo>
                    <a:pt x="654" y="1099"/>
                  </a:lnTo>
                  <a:cubicBezTo>
                    <a:pt x="667" y="1113"/>
                    <a:pt x="674" y="1109"/>
                    <a:pt x="669" y="1091"/>
                  </a:cubicBezTo>
                  <a:cubicBezTo>
                    <a:pt x="669" y="1091"/>
                    <a:pt x="608" y="880"/>
                    <a:pt x="581" y="788"/>
                  </a:cubicBezTo>
                  <a:close/>
                  <a:moveTo>
                    <a:pt x="385" y="848"/>
                  </a:moveTo>
                  <a:cubicBezTo>
                    <a:pt x="344" y="848"/>
                    <a:pt x="307" y="828"/>
                    <a:pt x="283" y="792"/>
                  </a:cubicBezTo>
                  <a:lnTo>
                    <a:pt x="265" y="767"/>
                  </a:lnTo>
                  <a:lnTo>
                    <a:pt x="236" y="776"/>
                  </a:lnTo>
                  <a:cubicBezTo>
                    <a:pt x="222" y="780"/>
                    <a:pt x="208" y="783"/>
                    <a:pt x="195" y="783"/>
                  </a:cubicBezTo>
                  <a:cubicBezTo>
                    <a:pt x="189" y="783"/>
                    <a:pt x="183" y="782"/>
                    <a:pt x="177" y="781"/>
                  </a:cubicBezTo>
                  <a:cubicBezTo>
                    <a:pt x="152" y="872"/>
                    <a:pt x="96" y="1082"/>
                    <a:pt x="94" y="1088"/>
                  </a:cubicBezTo>
                  <a:cubicBezTo>
                    <a:pt x="91" y="1108"/>
                    <a:pt x="103" y="1139"/>
                    <a:pt x="136" y="1118"/>
                  </a:cubicBezTo>
                  <a:cubicBezTo>
                    <a:pt x="141" y="1115"/>
                    <a:pt x="240" y="1033"/>
                    <a:pt x="240" y="1033"/>
                  </a:cubicBezTo>
                  <a:cubicBezTo>
                    <a:pt x="255" y="1021"/>
                    <a:pt x="267" y="1020"/>
                    <a:pt x="284" y="1035"/>
                  </a:cubicBezTo>
                  <a:lnTo>
                    <a:pt x="361" y="1103"/>
                  </a:lnTo>
                  <a:cubicBezTo>
                    <a:pt x="374" y="1115"/>
                    <a:pt x="395" y="1108"/>
                    <a:pt x="395" y="1089"/>
                  </a:cubicBezTo>
                  <a:lnTo>
                    <a:pt x="388" y="848"/>
                  </a:lnTo>
                  <a:cubicBezTo>
                    <a:pt x="387" y="848"/>
                    <a:pt x="386" y="848"/>
                    <a:pt x="385" y="848"/>
                  </a:cubicBezTo>
                  <a:close/>
                </a:path>
              </a:pathLst>
            </a:custGeom>
            <a:grpFill/>
            <a:ln w="3175">
              <a:noFill/>
            </a:ln>
          </p:spPr>
          <p:txBody>
            <a:bodyPr vert="horz" wrap="square" lIns="91440" tIns="45720" rIns="91440" bIns="45720" numCol="1" anchor="t" anchorCtr="0" compatLnSpc="1"/>
            <a:lstStyle/>
            <a:p>
              <a:endParaRPr lang="zh-CN" altLang="en-US">
                <a:solidFill>
                  <a:srgbClr val="C4261D"/>
                </a:solidFill>
              </a:endParaRPr>
            </a:p>
          </p:txBody>
        </p:sp>
        <p:sp>
          <p:nvSpPr>
            <p:cNvPr id="29" name="Freeform 6">
              <a:extLst>
                <a:ext uri="{FF2B5EF4-FFF2-40B4-BE49-F238E27FC236}">
                  <a16:creationId xmlns:a16="http://schemas.microsoft.com/office/drawing/2014/main" id="{8A7C3B2B-7D3B-4788-BD4E-2C82A9759905}"/>
                </a:ext>
              </a:extLst>
            </p:cNvPr>
            <p:cNvSpPr>
              <a:spLocks noEditPoints="1"/>
            </p:cNvSpPr>
            <p:nvPr/>
          </p:nvSpPr>
          <p:spPr bwMode="auto">
            <a:xfrm>
              <a:off x="7772329" y="-1123557"/>
              <a:ext cx="465708" cy="472063"/>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30" name="PA_组合 8">
            <a:extLst>
              <a:ext uri="{FF2B5EF4-FFF2-40B4-BE49-F238E27FC236}">
                <a16:creationId xmlns:a16="http://schemas.microsoft.com/office/drawing/2014/main" id="{D433C625-5C7F-4FDD-A56E-53B0604E27A4}"/>
              </a:ext>
            </a:extLst>
          </p:cNvPr>
          <p:cNvGrpSpPr/>
          <p:nvPr>
            <p:custDataLst>
              <p:tags r:id="rId4"/>
            </p:custDataLst>
          </p:nvPr>
        </p:nvGrpSpPr>
        <p:grpSpPr>
          <a:xfrm>
            <a:off x="2930050" y="4555871"/>
            <a:ext cx="342636" cy="347492"/>
            <a:chOff x="10019977" y="-551766"/>
            <a:chExt cx="2093913" cy="2122488"/>
          </a:xfrm>
          <a:solidFill>
            <a:schemeClr val="bg1">
              <a:lumMod val="65000"/>
            </a:schemeClr>
          </a:solidFill>
        </p:grpSpPr>
        <p:sp>
          <p:nvSpPr>
            <p:cNvPr id="31" name="Freeform 6">
              <a:extLst>
                <a:ext uri="{FF2B5EF4-FFF2-40B4-BE49-F238E27FC236}">
                  <a16:creationId xmlns:a16="http://schemas.microsoft.com/office/drawing/2014/main" id="{FB208199-21BC-45A2-A2BC-8D98341DC0D5}"/>
                </a:ext>
              </a:extLst>
            </p:cNvPr>
            <p:cNvSpPr>
              <a:spLocks noEditPoints="1"/>
            </p:cNvSpPr>
            <p:nvPr/>
          </p:nvSpPr>
          <p:spPr bwMode="auto">
            <a:xfrm>
              <a:off x="10019977" y="-5517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noFill/>
            </a:ln>
          </p:spPr>
          <p:txBody>
            <a:bodyPr vert="horz" wrap="square" lIns="91440" tIns="45720" rIns="91440" bIns="45720" numCol="1" anchor="t" anchorCtr="0" compatLnSpc="1"/>
            <a:lstStyle/>
            <a:p>
              <a:endParaRPr lang="zh-CN" altLang="en-US">
                <a:solidFill>
                  <a:srgbClr val="2DB6B9"/>
                </a:solidFill>
              </a:endParaRPr>
            </a:p>
          </p:txBody>
        </p:sp>
        <p:sp>
          <p:nvSpPr>
            <p:cNvPr id="32" name="Freeform 6">
              <a:extLst>
                <a:ext uri="{FF2B5EF4-FFF2-40B4-BE49-F238E27FC236}">
                  <a16:creationId xmlns:a16="http://schemas.microsoft.com/office/drawing/2014/main" id="{5DCB3C57-4150-46B7-99CF-9C6BFA930454}"/>
                </a:ext>
              </a:extLst>
            </p:cNvPr>
            <p:cNvSpPr>
              <a:spLocks noEditPoints="1"/>
            </p:cNvSpPr>
            <p:nvPr/>
          </p:nvSpPr>
          <p:spPr bwMode="auto">
            <a:xfrm>
              <a:off x="10357957" y="-215900"/>
              <a:ext cx="1417952" cy="1401540"/>
            </a:xfrm>
            <a:custGeom>
              <a:avLst/>
              <a:gdLst>
                <a:gd name="T0" fmla="*/ 675 w 1848"/>
                <a:gd name="T1" fmla="*/ 126 h 1848"/>
                <a:gd name="T2" fmla="*/ 286 w 1848"/>
                <a:gd name="T3" fmla="*/ 287 h 1848"/>
                <a:gd name="T4" fmla="*/ 126 w 1848"/>
                <a:gd name="T5" fmla="*/ 675 h 1848"/>
                <a:gd name="T6" fmla="*/ 286 w 1848"/>
                <a:gd name="T7" fmla="*/ 1064 h 1848"/>
                <a:gd name="T8" fmla="*/ 675 w 1848"/>
                <a:gd name="T9" fmla="*/ 1225 h 1848"/>
                <a:gd name="T10" fmla="*/ 1063 w 1848"/>
                <a:gd name="T11" fmla="*/ 1064 h 1848"/>
                <a:gd name="T12" fmla="*/ 1063 w 1848"/>
                <a:gd name="T13" fmla="*/ 287 h 1848"/>
                <a:gd name="T14" fmla="*/ 675 w 1848"/>
                <a:gd name="T15" fmla="*/ 126 h 1848"/>
                <a:gd name="T16" fmla="*/ 675 w 1848"/>
                <a:gd name="T17" fmla="*/ 1350 h 1848"/>
                <a:gd name="T18" fmla="*/ 198 w 1848"/>
                <a:gd name="T19" fmla="*/ 1153 h 1848"/>
                <a:gd name="T20" fmla="*/ 0 w 1848"/>
                <a:gd name="T21" fmla="*/ 675 h 1848"/>
                <a:gd name="T22" fmla="*/ 198 w 1848"/>
                <a:gd name="T23" fmla="*/ 198 h 1848"/>
                <a:gd name="T24" fmla="*/ 675 w 1848"/>
                <a:gd name="T25" fmla="*/ 0 h 1848"/>
                <a:gd name="T26" fmla="*/ 1152 w 1848"/>
                <a:gd name="T27" fmla="*/ 198 h 1848"/>
                <a:gd name="T28" fmla="*/ 1152 w 1848"/>
                <a:gd name="T29" fmla="*/ 1153 h 1848"/>
                <a:gd name="T30" fmla="*/ 675 w 1848"/>
                <a:gd name="T31" fmla="*/ 1350 h 1848"/>
                <a:gd name="T32" fmla="*/ 1261 w 1848"/>
                <a:gd name="T33" fmla="*/ 1068 h 1848"/>
                <a:gd name="T34" fmla="*/ 1261 w 1848"/>
                <a:gd name="T35" fmla="*/ 1153 h 1848"/>
                <a:gd name="T36" fmla="*/ 1153 w 1848"/>
                <a:gd name="T37" fmla="*/ 1261 h 1848"/>
                <a:gd name="T38" fmla="*/ 1067 w 1848"/>
                <a:gd name="T39" fmla="*/ 1261 h 1848"/>
                <a:gd name="T40" fmla="*/ 1063 w 1848"/>
                <a:gd name="T41" fmla="*/ 1257 h 1848"/>
                <a:gd name="T42" fmla="*/ 1063 w 1848"/>
                <a:gd name="T43" fmla="*/ 1172 h 1848"/>
                <a:gd name="T44" fmla="*/ 1171 w 1848"/>
                <a:gd name="T45" fmla="*/ 1064 h 1848"/>
                <a:gd name="T46" fmla="*/ 1257 w 1848"/>
                <a:gd name="T47" fmla="*/ 1064 h 1848"/>
                <a:gd name="T48" fmla="*/ 1261 w 1848"/>
                <a:gd name="T49" fmla="*/ 1068 h 1848"/>
                <a:gd name="T50" fmla="*/ 1401 w 1848"/>
                <a:gd name="T51" fmla="*/ 1250 h 1848"/>
                <a:gd name="T52" fmla="*/ 1401 w 1848"/>
                <a:gd name="T53" fmla="*/ 1401 h 1848"/>
                <a:gd name="T54" fmla="*/ 1250 w 1848"/>
                <a:gd name="T55" fmla="*/ 1401 h 1848"/>
                <a:gd name="T56" fmla="*/ 1250 w 1848"/>
                <a:gd name="T57" fmla="*/ 1250 h 1848"/>
                <a:gd name="T58" fmla="*/ 1401 w 1848"/>
                <a:gd name="T59" fmla="*/ 1250 h 1848"/>
                <a:gd name="T60" fmla="*/ 1827 w 1848"/>
                <a:gd name="T61" fmla="*/ 1655 h 1848"/>
                <a:gd name="T62" fmla="*/ 1823 w 1848"/>
                <a:gd name="T63" fmla="*/ 1736 h 1848"/>
                <a:gd name="T64" fmla="*/ 1736 w 1848"/>
                <a:gd name="T65" fmla="*/ 1823 h 1848"/>
                <a:gd name="T66" fmla="*/ 1654 w 1848"/>
                <a:gd name="T67" fmla="*/ 1827 h 1848"/>
                <a:gd name="T68" fmla="*/ 1396 w 1848"/>
                <a:gd name="T69" fmla="*/ 1569 h 1848"/>
                <a:gd name="T70" fmla="*/ 1400 w 1848"/>
                <a:gd name="T71" fmla="*/ 1487 h 1848"/>
                <a:gd name="T72" fmla="*/ 1487 w 1848"/>
                <a:gd name="T73" fmla="*/ 1400 h 1848"/>
                <a:gd name="T74" fmla="*/ 1568 w 1848"/>
                <a:gd name="T75" fmla="*/ 1396 h 1848"/>
                <a:gd name="T76" fmla="*/ 1827 w 1848"/>
                <a:gd name="T77" fmla="*/ 1655 h 1848"/>
                <a:gd name="T78" fmla="*/ 675 w 1848"/>
                <a:gd name="T79" fmla="*/ 270 h 1848"/>
                <a:gd name="T80" fmla="*/ 389 w 1848"/>
                <a:gd name="T81" fmla="*/ 389 h 1848"/>
                <a:gd name="T82" fmla="*/ 270 w 1848"/>
                <a:gd name="T83" fmla="*/ 675 h 1848"/>
                <a:gd name="T84" fmla="*/ 389 w 1848"/>
                <a:gd name="T85" fmla="*/ 962 h 1848"/>
                <a:gd name="T86" fmla="*/ 675 w 1848"/>
                <a:gd name="T87" fmla="*/ 1080 h 1848"/>
                <a:gd name="T88" fmla="*/ 961 w 1848"/>
                <a:gd name="T89" fmla="*/ 962 h 1848"/>
                <a:gd name="T90" fmla="*/ 961 w 1848"/>
                <a:gd name="T91" fmla="*/ 389 h 1848"/>
                <a:gd name="T92" fmla="*/ 675 w 1848"/>
                <a:gd name="T93" fmla="*/ 270 h 1848"/>
                <a:gd name="T94" fmla="*/ 675 w 1848"/>
                <a:gd name="T95" fmla="*/ 1164 h 1848"/>
                <a:gd name="T96" fmla="*/ 329 w 1848"/>
                <a:gd name="T97" fmla="*/ 1021 h 1848"/>
                <a:gd name="T98" fmla="*/ 186 w 1848"/>
                <a:gd name="T99" fmla="*/ 675 h 1848"/>
                <a:gd name="T100" fmla="*/ 329 w 1848"/>
                <a:gd name="T101" fmla="*/ 330 h 1848"/>
                <a:gd name="T102" fmla="*/ 675 w 1848"/>
                <a:gd name="T103" fmla="*/ 187 h 1848"/>
                <a:gd name="T104" fmla="*/ 1021 w 1848"/>
                <a:gd name="T105" fmla="*/ 330 h 1848"/>
                <a:gd name="T106" fmla="*/ 1021 w 1848"/>
                <a:gd name="T107" fmla="*/ 1021 h 1848"/>
                <a:gd name="T108" fmla="*/ 675 w 1848"/>
                <a:gd name="T109" fmla="*/ 1164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8" h="1848">
                  <a:moveTo>
                    <a:pt x="675" y="126"/>
                  </a:moveTo>
                  <a:cubicBezTo>
                    <a:pt x="528" y="126"/>
                    <a:pt x="390" y="183"/>
                    <a:pt x="286" y="287"/>
                  </a:cubicBezTo>
                  <a:cubicBezTo>
                    <a:pt x="183" y="391"/>
                    <a:pt x="126" y="529"/>
                    <a:pt x="126" y="675"/>
                  </a:cubicBezTo>
                  <a:cubicBezTo>
                    <a:pt x="126" y="822"/>
                    <a:pt x="183" y="960"/>
                    <a:pt x="286" y="1064"/>
                  </a:cubicBezTo>
                  <a:cubicBezTo>
                    <a:pt x="390" y="1168"/>
                    <a:pt x="528" y="1225"/>
                    <a:pt x="675" y="1225"/>
                  </a:cubicBezTo>
                  <a:cubicBezTo>
                    <a:pt x="822" y="1225"/>
                    <a:pt x="960" y="1168"/>
                    <a:pt x="1063" y="1064"/>
                  </a:cubicBezTo>
                  <a:cubicBezTo>
                    <a:pt x="1278" y="850"/>
                    <a:pt x="1278" y="501"/>
                    <a:pt x="1063" y="287"/>
                  </a:cubicBezTo>
                  <a:cubicBezTo>
                    <a:pt x="960" y="183"/>
                    <a:pt x="822" y="126"/>
                    <a:pt x="675" y="126"/>
                  </a:cubicBezTo>
                  <a:close/>
                  <a:moveTo>
                    <a:pt x="675" y="1350"/>
                  </a:moveTo>
                  <a:cubicBezTo>
                    <a:pt x="495" y="1350"/>
                    <a:pt x="325" y="1280"/>
                    <a:pt x="198" y="1153"/>
                  </a:cubicBezTo>
                  <a:cubicBezTo>
                    <a:pt x="70" y="1025"/>
                    <a:pt x="0" y="856"/>
                    <a:pt x="0" y="675"/>
                  </a:cubicBezTo>
                  <a:cubicBezTo>
                    <a:pt x="0" y="495"/>
                    <a:pt x="70" y="326"/>
                    <a:pt x="198" y="198"/>
                  </a:cubicBezTo>
                  <a:cubicBezTo>
                    <a:pt x="325" y="71"/>
                    <a:pt x="495" y="0"/>
                    <a:pt x="675" y="0"/>
                  </a:cubicBezTo>
                  <a:cubicBezTo>
                    <a:pt x="855" y="0"/>
                    <a:pt x="1025" y="71"/>
                    <a:pt x="1152" y="198"/>
                  </a:cubicBezTo>
                  <a:cubicBezTo>
                    <a:pt x="1415" y="461"/>
                    <a:pt x="1415" y="889"/>
                    <a:pt x="1152" y="1153"/>
                  </a:cubicBezTo>
                  <a:cubicBezTo>
                    <a:pt x="1025" y="1280"/>
                    <a:pt x="855" y="1350"/>
                    <a:pt x="675" y="1350"/>
                  </a:cubicBezTo>
                  <a:close/>
                  <a:moveTo>
                    <a:pt x="1261" y="1068"/>
                  </a:moveTo>
                  <a:cubicBezTo>
                    <a:pt x="1284" y="1091"/>
                    <a:pt x="1284" y="1130"/>
                    <a:pt x="1261" y="1153"/>
                  </a:cubicBezTo>
                  <a:lnTo>
                    <a:pt x="1153" y="1261"/>
                  </a:lnTo>
                  <a:cubicBezTo>
                    <a:pt x="1129" y="1285"/>
                    <a:pt x="1091" y="1285"/>
                    <a:pt x="1067" y="1261"/>
                  </a:cubicBezTo>
                  <a:lnTo>
                    <a:pt x="1063" y="1257"/>
                  </a:lnTo>
                  <a:cubicBezTo>
                    <a:pt x="1040" y="1234"/>
                    <a:pt x="1040" y="1195"/>
                    <a:pt x="1063" y="1172"/>
                  </a:cubicBezTo>
                  <a:lnTo>
                    <a:pt x="1171" y="1064"/>
                  </a:lnTo>
                  <a:cubicBezTo>
                    <a:pt x="1195" y="1040"/>
                    <a:pt x="1233" y="1040"/>
                    <a:pt x="1257" y="1064"/>
                  </a:cubicBezTo>
                  <a:lnTo>
                    <a:pt x="1261" y="1068"/>
                  </a:lnTo>
                  <a:close/>
                  <a:moveTo>
                    <a:pt x="1401" y="1250"/>
                  </a:moveTo>
                  <a:cubicBezTo>
                    <a:pt x="1442" y="1292"/>
                    <a:pt x="1442" y="1359"/>
                    <a:pt x="1401" y="1401"/>
                  </a:cubicBezTo>
                  <a:cubicBezTo>
                    <a:pt x="1359" y="1443"/>
                    <a:pt x="1291" y="1443"/>
                    <a:pt x="1250" y="1401"/>
                  </a:cubicBezTo>
                  <a:cubicBezTo>
                    <a:pt x="1208" y="1359"/>
                    <a:pt x="1208" y="1292"/>
                    <a:pt x="1250" y="1250"/>
                  </a:cubicBezTo>
                  <a:cubicBezTo>
                    <a:pt x="1291" y="1208"/>
                    <a:pt x="1359" y="1208"/>
                    <a:pt x="1401" y="1250"/>
                  </a:cubicBezTo>
                  <a:close/>
                  <a:moveTo>
                    <a:pt x="1827" y="1655"/>
                  </a:moveTo>
                  <a:cubicBezTo>
                    <a:pt x="1848" y="1676"/>
                    <a:pt x="1846" y="1713"/>
                    <a:pt x="1823" y="1736"/>
                  </a:cubicBezTo>
                  <a:lnTo>
                    <a:pt x="1736" y="1823"/>
                  </a:lnTo>
                  <a:cubicBezTo>
                    <a:pt x="1713" y="1847"/>
                    <a:pt x="1676" y="1848"/>
                    <a:pt x="1654" y="1827"/>
                  </a:cubicBezTo>
                  <a:lnTo>
                    <a:pt x="1396" y="1569"/>
                  </a:lnTo>
                  <a:cubicBezTo>
                    <a:pt x="1375" y="1547"/>
                    <a:pt x="1376" y="1511"/>
                    <a:pt x="1400" y="1487"/>
                  </a:cubicBezTo>
                  <a:lnTo>
                    <a:pt x="1487" y="1400"/>
                  </a:lnTo>
                  <a:cubicBezTo>
                    <a:pt x="1510" y="1377"/>
                    <a:pt x="1547" y="1375"/>
                    <a:pt x="1568" y="1396"/>
                  </a:cubicBezTo>
                  <a:lnTo>
                    <a:pt x="1827" y="1655"/>
                  </a:lnTo>
                  <a:close/>
                  <a:moveTo>
                    <a:pt x="675" y="270"/>
                  </a:moveTo>
                  <a:cubicBezTo>
                    <a:pt x="567" y="270"/>
                    <a:pt x="465" y="312"/>
                    <a:pt x="389" y="389"/>
                  </a:cubicBezTo>
                  <a:cubicBezTo>
                    <a:pt x="312" y="465"/>
                    <a:pt x="270" y="567"/>
                    <a:pt x="270" y="675"/>
                  </a:cubicBezTo>
                  <a:cubicBezTo>
                    <a:pt x="270" y="783"/>
                    <a:pt x="312" y="885"/>
                    <a:pt x="389" y="962"/>
                  </a:cubicBezTo>
                  <a:cubicBezTo>
                    <a:pt x="465" y="1038"/>
                    <a:pt x="567" y="1080"/>
                    <a:pt x="675" y="1080"/>
                  </a:cubicBezTo>
                  <a:cubicBezTo>
                    <a:pt x="783" y="1080"/>
                    <a:pt x="885" y="1038"/>
                    <a:pt x="961" y="962"/>
                  </a:cubicBezTo>
                  <a:cubicBezTo>
                    <a:pt x="1119" y="804"/>
                    <a:pt x="1119" y="547"/>
                    <a:pt x="961" y="389"/>
                  </a:cubicBezTo>
                  <a:cubicBezTo>
                    <a:pt x="885" y="312"/>
                    <a:pt x="783" y="270"/>
                    <a:pt x="675" y="270"/>
                  </a:cubicBezTo>
                  <a:close/>
                  <a:moveTo>
                    <a:pt x="675" y="1164"/>
                  </a:moveTo>
                  <a:cubicBezTo>
                    <a:pt x="544" y="1164"/>
                    <a:pt x="422" y="1113"/>
                    <a:pt x="329" y="1021"/>
                  </a:cubicBezTo>
                  <a:cubicBezTo>
                    <a:pt x="237" y="929"/>
                    <a:pt x="186" y="806"/>
                    <a:pt x="186" y="675"/>
                  </a:cubicBezTo>
                  <a:cubicBezTo>
                    <a:pt x="186" y="545"/>
                    <a:pt x="237" y="422"/>
                    <a:pt x="329" y="330"/>
                  </a:cubicBezTo>
                  <a:cubicBezTo>
                    <a:pt x="422" y="237"/>
                    <a:pt x="544" y="187"/>
                    <a:pt x="675" y="187"/>
                  </a:cubicBezTo>
                  <a:cubicBezTo>
                    <a:pt x="806" y="187"/>
                    <a:pt x="928" y="237"/>
                    <a:pt x="1021" y="330"/>
                  </a:cubicBezTo>
                  <a:cubicBezTo>
                    <a:pt x="1211" y="520"/>
                    <a:pt x="1211" y="830"/>
                    <a:pt x="1021" y="1021"/>
                  </a:cubicBezTo>
                  <a:cubicBezTo>
                    <a:pt x="928" y="1113"/>
                    <a:pt x="806" y="1164"/>
                    <a:pt x="675" y="1164"/>
                  </a:cubicBezTo>
                  <a:close/>
                </a:path>
              </a:pathLst>
            </a:custGeom>
            <a:grpFill/>
            <a:ln w="3175">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33" name="PA_组合 11">
            <a:extLst>
              <a:ext uri="{FF2B5EF4-FFF2-40B4-BE49-F238E27FC236}">
                <a16:creationId xmlns:a16="http://schemas.microsoft.com/office/drawing/2014/main" id="{4418BD04-F8A6-40E8-AAC1-7C7E2D145D12}"/>
              </a:ext>
            </a:extLst>
          </p:cNvPr>
          <p:cNvGrpSpPr/>
          <p:nvPr>
            <p:custDataLst>
              <p:tags r:id="rId5"/>
            </p:custDataLst>
          </p:nvPr>
        </p:nvGrpSpPr>
        <p:grpSpPr>
          <a:xfrm>
            <a:off x="3529143" y="4555871"/>
            <a:ext cx="342636" cy="347492"/>
            <a:chOff x="2317849" y="-1212230"/>
            <a:chExt cx="2093913" cy="2122488"/>
          </a:xfrm>
          <a:solidFill>
            <a:schemeClr val="bg1">
              <a:lumMod val="65000"/>
            </a:schemeClr>
          </a:solidFill>
        </p:grpSpPr>
        <p:sp>
          <p:nvSpPr>
            <p:cNvPr id="34" name="Freeform 6">
              <a:extLst>
                <a:ext uri="{FF2B5EF4-FFF2-40B4-BE49-F238E27FC236}">
                  <a16:creationId xmlns:a16="http://schemas.microsoft.com/office/drawing/2014/main" id="{2D4D1314-BEAB-451A-8A48-93FB785FE27C}"/>
                </a:ext>
              </a:extLst>
            </p:cNvPr>
            <p:cNvSpPr>
              <a:spLocks noEditPoints="1"/>
            </p:cNvSpPr>
            <p:nvPr/>
          </p:nvSpPr>
          <p:spPr bwMode="auto">
            <a:xfrm>
              <a:off x="2317849" y="-121223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noFill/>
            </a:ln>
          </p:spPr>
          <p:txBody>
            <a:bodyPr vert="horz" wrap="square" lIns="91440" tIns="45720" rIns="91440" bIns="45720" numCol="1" anchor="t" anchorCtr="0" compatLnSpc="1"/>
            <a:lstStyle/>
            <a:p>
              <a:endParaRPr lang="zh-CN" altLang="en-US">
                <a:solidFill>
                  <a:srgbClr val="2DB6B9"/>
                </a:solidFill>
              </a:endParaRPr>
            </a:p>
          </p:txBody>
        </p:sp>
        <p:sp>
          <p:nvSpPr>
            <p:cNvPr id="35" name="Freeform 7">
              <a:extLst>
                <a:ext uri="{FF2B5EF4-FFF2-40B4-BE49-F238E27FC236}">
                  <a16:creationId xmlns:a16="http://schemas.microsoft.com/office/drawing/2014/main" id="{D5CD56C0-4D10-4EBA-9D10-7D672982DDB7}"/>
                </a:ext>
              </a:extLst>
            </p:cNvPr>
            <p:cNvSpPr>
              <a:spLocks noEditPoints="1"/>
            </p:cNvSpPr>
            <p:nvPr/>
          </p:nvSpPr>
          <p:spPr bwMode="auto">
            <a:xfrm>
              <a:off x="2723116" y="-1037197"/>
              <a:ext cx="1283378" cy="1723206"/>
            </a:xfrm>
            <a:custGeom>
              <a:avLst/>
              <a:gdLst>
                <a:gd name="T0" fmla="*/ 337 w 1669"/>
                <a:gd name="T1" fmla="*/ 844 h 2273"/>
                <a:gd name="T2" fmla="*/ 513 w 1669"/>
                <a:gd name="T3" fmla="*/ 1259 h 2273"/>
                <a:gd name="T4" fmla="*/ 656 w 1669"/>
                <a:gd name="T5" fmla="*/ 1590 h 2273"/>
                <a:gd name="T6" fmla="*/ 978 w 1669"/>
                <a:gd name="T7" fmla="*/ 1600 h 2273"/>
                <a:gd name="T8" fmla="*/ 1049 w 1669"/>
                <a:gd name="T9" fmla="*/ 1467 h 2273"/>
                <a:gd name="T10" fmla="*/ 1229 w 1669"/>
                <a:gd name="T11" fmla="*/ 1135 h 2273"/>
                <a:gd name="T12" fmla="*/ 835 w 1669"/>
                <a:gd name="T13" fmla="*/ 346 h 2273"/>
                <a:gd name="T14" fmla="*/ 691 w 1669"/>
                <a:gd name="T15" fmla="*/ 1704 h 2273"/>
                <a:gd name="T16" fmla="*/ 528 w 1669"/>
                <a:gd name="T17" fmla="*/ 1515 h 2273"/>
                <a:gd name="T18" fmla="*/ 354 w 1669"/>
                <a:gd name="T19" fmla="*/ 1192 h 2273"/>
                <a:gd name="T20" fmla="*/ 835 w 1669"/>
                <a:gd name="T21" fmla="*/ 242 h 2273"/>
                <a:gd name="T22" fmla="*/ 1316 w 1669"/>
                <a:gd name="T23" fmla="*/ 1192 h 2273"/>
                <a:gd name="T24" fmla="*/ 1142 w 1669"/>
                <a:gd name="T25" fmla="*/ 1515 h 2273"/>
                <a:gd name="T26" fmla="*/ 978 w 1669"/>
                <a:gd name="T27" fmla="*/ 1704 h 2273"/>
                <a:gd name="T28" fmla="*/ 597 w 1669"/>
                <a:gd name="T29" fmla="*/ 2037 h 2273"/>
                <a:gd name="T30" fmla="*/ 1002 w 1669"/>
                <a:gd name="T31" fmla="*/ 2115 h 2273"/>
                <a:gd name="T32" fmla="*/ 1002 w 1669"/>
                <a:gd name="T33" fmla="*/ 1960 h 2273"/>
                <a:gd name="T34" fmla="*/ 645 w 1669"/>
                <a:gd name="T35" fmla="*/ 2086 h 2273"/>
                <a:gd name="T36" fmla="*/ 1033 w 1669"/>
                <a:gd name="T37" fmla="*/ 2086 h 2273"/>
                <a:gd name="T38" fmla="*/ 1081 w 1669"/>
                <a:gd name="T39" fmla="*/ 2037 h 2273"/>
                <a:gd name="T40" fmla="*/ 597 w 1669"/>
                <a:gd name="T41" fmla="*/ 1795 h 2273"/>
                <a:gd name="T42" fmla="*/ 1081 w 1669"/>
                <a:gd name="T43" fmla="*/ 2037 h 2273"/>
                <a:gd name="T44" fmla="*/ 1077 w 1669"/>
                <a:gd name="T45" fmla="*/ 949 h 2273"/>
                <a:gd name="T46" fmla="*/ 914 w 1669"/>
                <a:gd name="T47" fmla="*/ 1113 h 2273"/>
                <a:gd name="T48" fmla="*/ 756 w 1669"/>
                <a:gd name="T49" fmla="*/ 1113 h 2273"/>
                <a:gd name="T50" fmla="*/ 592 w 1669"/>
                <a:gd name="T51" fmla="*/ 949 h 2273"/>
                <a:gd name="T52" fmla="*/ 592 w 1669"/>
                <a:gd name="T53" fmla="*/ 791 h 2273"/>
                <a:gd name="T54" fmla="*/ 756 w 1669"/>
                <a:gd name="T55" fmla="*/ 628 h 2273"/>
                <a:gd name="T56" fmla="*/ 914 w 1669"/>
                <a:gd name="T57" fmla="*/ 628 h 2273"/>
                <a:gd name="T58" fmla="*/ 1077 w 1669"/>
                <a:gd name="T59" fmla="*/ 791 h 2273"/>
                <a:gd name="T60" fmla="*/ 1604 w 1669"/>
                <a:gd name="T61" fmla="*/ 768 h 2273"/>
                <a:gd name="T62" fmla="*/ 1518 w 1669"/>
                <a:gd name="T63" fmla="*/ 844 h 2273"/>
                <a:gd name="T64" fmla="*/ 1604 w 1669"/>
                <a:gd name="T65" fmla="*/ 893 h 2273"/>
                <a:gd name="T66" fmla="*/ 1604 w 1669"/>
                <a:gd name="T67" fmla="*/ 768 h 2273"/>
                <a:gd name="T68" fmla="*/ 1421 w 1669"/>
                <a:gd name="T69" fmla="*/ 336 h 2273"/>
                <a:gd name="T70" fmla="*/ 1332 w 1669"/>
                <a:gd name="T71" fmla="*/ 247 h 2273"/>
                <a:gd name="T72" fmla="*/ 1356 w 1669"/>
                <a:gd name="T73" fmla="*/ 400 h 2273"/>
                <a:gd name="T74" fmla="*/ 895 w 1669"/>
                <a:gd name="T75" fmla="*/ 161 h 2273"/>
                <a:gd name="T76" fmla="*/ 833 w 1669"/>
                <a:gd name="T77" fmla="*/ 0 h 2273"/>
                <a:gd name="T78" fmla="*/ 771 w 1669"/>
                <a:gd name="T79" fmla="*/ 161 h 2273"/>
                <a:gd name="T80" fmla="*/ 307 w 1669"/>
                <a:gd name="T81" fmla="*/ 408 h 2273"/>
                <a:gd name="T82" fmla="*/ 334 w 1669"/>
                <a:gd name="T83" fmla="*/ 258 h 2273"/>
                <a:gd name="T84" fmla="*/ 245 w 1669"/>
                <a:gd name="T85" fmla="*/ 346 h 2273"/>
                <a:gd name="T86" fmla="*/ 149 w 1669"/>
                <a:gd name="T87" fmla="*/ 844 h 2273"/>
                <a:gd name="T88" fmla="*/ 65 w 1669"/>
                <a:gd name="T89" fmla="*/ 768 h 2273"/>
                <a:gd name="T90" fmla="*/ 65 w 1669"/>
                <a:gd name="T91" fmla="*/ 893 h 2273"/>
                <a:gd name="T92" fmla="*/ 149 w 1669"/>
                <a:gd name="T93" fmla="*/ 844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9" h="2273">
                  <a:moveTo>
                    <a:pt x="835" y="346"/>
                  </a:moveTo>
                  <a:cubicBezTo>
                    <a:pt x="560" y="346"/>
                    <a:pt x="337" y="569"/>
                    <a:pt x="337" y="844"/>
                  </a:cubicBezTo>
                  <a:cubicBezTo>
                    <a:pt x="337" y="975"/>
                    <a:pt x="440" y="1133"/>
                    <a:pt x="441" y="1135"/>
                  </a:cubicBezTo>
                  <a:cubicBezTo>
                    <a:pt x="463" y="1168"/>
                    <a:pt x="495" y="1222"/>
                    <a:pt x="513" y="1259"/>
                  </a:cubicBezTo>
                  <a:lnTo>
                    <a:pt x="620" y="1467"/>
                  </a:lnTo>
                  <a:cubicBezTo>
                    <a:pt x="641" y="1507"/>
                    <a:pt x="656" y="1560"/>
                    <a:pt x="656" y="1590"/>
                  </a:cubicBezTo>
                  <a:cubicBezTo>
                    <a:pt x="657" y="1591"/>
                    <a:pt x="669" y="1600"/>
                    <a:pt x="691" y="1600"/>
                  </a:cubicBezTo>
                  <a:lnTo>
                    <a:pt x="978" y="1600"/>
                  </a:lnTo>
                  <a:cubicBezTo>
                    <a:pt x="1000" y="1600"/>
                    <a:pt x="1012" y="1591"/>
                    <a:pt x="1014" y="1588"/>
                  </a:cubicBezTo>
                  <a:cubicBezTo>
                    <a:pt x="1014" y="1560"/>
                    <a:pt x="1029" y="1507"/>
                    <a:pt x="1049" y="1467"/>
                  </a:cubicBezTo>
                  <a:lnTo>
                    <a:pt x="1157" y="1258"/>
                  </a:lnTo>
                  <a:cubicBezTo>
                    <a:pt x="1175" y="1223"/>
                    <a:pt x="1207" y="1168"/>
                    <a:pt x="1229" y="1135"/>
                  </a:cubicBezTo>
                  <a:cubicBezTo>
                    <a:pt x="1264" y="1080"/>
                    <a:pt x="1333" y="948"/>
                    <a:pt x="1333" y="844"/>
                  </a:cubicBezTo>
                  <a:cubicBezTo>
                    <a:pt x="1333" y="569"/>
                    <a:pt x="1109" y="346"/>
                    <a:pt x="835" y="346"/>
                  </a:cubicBezTo>
                  <a:close/>
                  <a:moveTo>
                    <a:pt x="978" y="1704"/>
                  </a:moveTo>
                  <a:lnTo>
                    <a:pt x="691" y="1704"/>
                  </a:lnTo>
                  <a:cubicBezTo>
                    <a:pt x="613" y="1704"/>
                    <a:pt x="552" y="1654"/>
                    <a:pt x="552" y="1590"/>
                  </a:cubicBezTo>
                  <a:cubicBezTo>
                    <a:pt x="552" y="1581"/>
                    <a:pt x="543" y="1546"/>
                    <a:pt x="528" y="1515"/>
                  </a:cubicBezTo>
                  <a:lnTo>
                    <a:pt x="420" y="1306"/>
                  </a:lnTo>
                  <a:cubicBezTo>
                    <a:pt x="404" y="1273"/>
                    <a:pt x="374" y="1222"/>
                    <a:pt x="354" y="1192"/>
                  </a:cubicBezTo>
                  <a:cubicBezTo>
                    <a:pt x="342" y="1173"/>
                    <a:pt x="233" y="1003"/>
                    <a:pt x="233" y="844"/>
                  </a:cubicBezTo>
                  <a:cubicBezTo>
                    <a:pt x="233" y="512"/>
                    <a:pt x="503" y="242"/>
                    <a:pt x="835" y="242"/>
                  </a:cubicBezTo>
                  <a:cubicBezTo>
                    <a:pt x="1167" y="242"/>
                    <a:pt x="1437" y="512"/>
                    <a:pt x="1437" y="844"/>
                  </a:cubicBezTo>
                  <a:cubicBezTo>
                    <a:pt x="1437" y="1003"/>
                    <a:pt x="1328" y="1173"/>
                    <a:pt x="1316" y="1192"/>
                  </a:cubicBezTo>
                  <a:cubicBezTo>
                    <a:pt x="1296" y="1222"/>
                    <a:pt x="1266" y="1274"/>
                    <a:pt x="1249" y="1306"/>
                  </a:cubicBezTo>
                  <a:lnTo>
                    <a:pt x="1142" y="1515"/>
                  </a:lnTo>
                  <a:cubicBezTo>
                    <a:pt x="1126" y="1546"/>
                    <a:pt x="1118" y="1581"/>
                    <a:pt x="1118" y="1590"/>
                  </a:cubicBezTo>
                  <a:cubicBezTo>
                    <a:pt x="1118" y="1654"/>
                    <a:pt x="1056" y="1704"/>
                    <a:pt x="978" y="1704"/>
                  </a:cubicBezTo>
                  <a:close/>
                  <a:moveTo>
                    <a:pt x="676" y="1960"/>
                  </a:moveTo>
                  <a:cubicBezTo>
                    <a:pt x="632" y="1960"/>
                    <a:pt x="597" y="1995"/>
                    <a:pt x="597" y="2037"/>
                  </a:cubicBezTo>
                  <a:cubicBezTo>
                    <a:pt x="597" y="2080"/>
                    <a:pt x="632" y="2115"/>
                    <a:pt x="676" y="2115"/>
                  </a:cubicBezTo>
                  <a:lnTo>
                    <a:pt x="1002" y="2115"/>
                  </a:lnTo>
                  <a:cubicBezTo>
                    <a:pt x="1046" y="2115"/>
                    <a:pt x="1081" y="2080"/>
                    <a:pt x="1081" y="2037"/>
                  </a:cubicBezTo>
                  <a:cubicBezTo>
                    <a:pt x="1081" y="1995"/>
                    <a:pt x="1046" y="1960"/>
                    <a:pt x="1002" y="1960"/>
                  </a:cubicBezTo>
                  <a:lnTo>
                    <a:pt x="676" y="1960"/>
                  </a:lnTo>
                  <a:close/>
                  <a:moveTo>
                    <a:pt x="645" y="2086"/>
                  </a:moveTo>
                  <a:cubicBezTo>
                    <a:pt x="649" y="2190"/>
                    <a:pt x="734" y="2273"/>
                    <a:pt x="839" y="2273"/>
                  </a:cubicBezTo>
                  <a:cubicBezTo>
                    <a:pt x="944" y="2273"/>
                    <a:pt x="1029" y="2190"/>
                    <a:pt x="1033" y="2086"/>
                  </a:cubicBezTo>
                  <a:lnTo>
                    <a:pt x="645" y="2086"/>
                  </a:lnTo>
                  <a:close/>
                  <a:moveTo>
                    <a:pt x="1081" y="2037"/>
                  </a:moveTo>
                  <a:lnTo>
                    <a:pt x="597" y="2037"/>
                  </a:lnTo>
                  <a:lnTo>
                    <a:pt x="597" y="1795"/>
                  </a:lnTo>
                  <a:lnTo>
                    <a:pt x="1081" y="1795"/>
                  </a:lnTo>
                  <a:lnTo>
                    <a:pt x="1081" y="2037"/>
                  </a:lnTo>
                  <a:close/>
                  <a:moveTo>
                    <a:pt x="1157" y="870"/>
                  </a:moveTo>
                  <a:cubicBezTo>
                    <a:pt x="1157" y="914"/>
                    <a:pt x="1121" y="949"/>
                    <a:pt x="1077" y="949"/>
                  </a:cubicBezTo>
                  <a:lnTo>
                    <a:pt x="914" y="949"/>
                  </a:lnTo>
                  <a:lnTo>
                    <a:pt x="914" y="1113"/>
                  </a:lnTo>
                  <a:cubicBezTo>
                    <a:pt x="914" y="1156"/>
                    <a:pt x="878" y="1192"/>
                    <a:pt x="835" y="1192"/>
                  </a:cubicBezTo>
                  <a:cubicBezTo>
                    <a:pt x="791" y="1192"/>
                    <a:pt x="756" y="1156"/>
                    <a:pt x="756" y="1113"/>
                  </a:cubicBezTo>
                  <a:lnTo>
                    <a:pt x="756" y="949"/>
                  </a:lnTo>
                  <a:lnTo>
                    <a:pt x="592" y="949"/>
                  </a:lnTo>
                  <a:cubicBezTo>
                    <a:pt x="549" y="949"/>
                    <a:pt x="513" y="914"/>
                    <a:pt x="513" y="870"/>
                  </a:cubicBezTo>
                  <a:cubicBezTo>
                    <a:pt x="513" y="827"/>
                    <a:pt x="549" y="791"/>
                    <a:pt x="592" y="791"/>
                  </a:cubicBezTo>
                  <a:lnTo>
                    <a:pt x="756" y="791"/>
                  </a:lnTo>
                  <a:lnTo>
                    <a:pt x="756" y="628"/>
                  </a:lnTo>
                  <a:cubicBezTo>
                    <a:pt x="756" y="584"/>
                    <a:pt x="791" y="548"/>
                    <a:pt x="835" y="548"/>
                  </a:cubicBezTo>
                  <a:cubicBezTo>
                    <a:pt x="878" y="548"/>
                    <a:pt x="914" y="584"/>
                    <a:pt x="914" y="628"/>
                  </a:cubicBezTo>
                  <a:lnTo>
                    <a:pt x="914" y="791"/>
                  </a:lnTo>
                  <a:lnTo>
                    <a:pt x="1077" y="791"/>
                  </a:lnTo>
                  <a:cubicBezTo>
                    <a:pt x="1121" y="791"/>
                    <a:pt x="1157" y="827"/>
                    <a:pt x="1157" y="870"/>
                  </a:cubicBezTo>
                  <a:close/>
                  <a:moveTo>
                    <a:pt x="1604" y="768"/>
                  </a:moveTo>
                  <a:lnTo>
                    <a:pt x="1514" y="768"/>
                  </a:lnTo>
                  <a:cubicBezTo>
                    <a:pt x="1517" y="793"/>
                    <a:pt x="1518" y="818"/>
                    <a:pt x="1518" y="844"/>
                  </a:cubicBezTo>
                  <a:cubicBezTo>
                    <a:pt x="1518" y="860"/>
                    <a:pt x="1517" y="877"/>
                    <a:pt x="1515" y="893"/>
                  </a:cubicBezTo>
                  <a:lnTo>
                    <a:pt x="1604" y="893"/>
                  </a:lnTo>
                  <a:cubicBezTo>
                    <a:pt x="1640" y="893"/>
                    <a:pt x="1669" y="865"/>
                    <a:pt x="1669" y="831"/>
                  </a:cubicBezTo>
                  <a:cubicBezTo>
                    <a:pt x="1669" y="796"/>
                    <a:pt x="1640" y="768"/>
                    <a:pt x="1604" y="768"/>
                  </a:cubicBezTo>
                  <a:close/>
                  <a:moveTo>
                    <a:pt x="1356" y="400"/>
                  </a:moveTo>
                  <a:lnTo>
                    <a:pt x="1421" y="336"/>
                  </a:lnTo>
                  <a:cubicBezTo>
                    <a:pt x="1446" y="310"/>
                    <a:pt x="1447" y="270"/>
                    <a:pt x="1423" y="245"/>
                  </a:cubicBezTo>
                  <a:cubicBezTo>
                    <a:pt x="1398" y="221"/>
                    <a:pt x="1358" y="222"/>
                    <a:pt x="1332" y="247"/>
                  </a:cubicBezTo>
                  <a:lnTo>
                    <a:pt x="1267" y="313"/>
                  </a:lnTo>
                  <a:cubicBezTo>
                    <a:pt x="1299" y="339"/>
                    <a:pt x="1329" y="368"/>
                    <a:pt x="1356" y="400"/>
                  </a:cubicBezTo>
                  <a:close/>
                  <a:moveTo>
                    <a:pt x="833" y="158"/>
                  </a:moveTo>
                  <a:cubicBezTo>
                    <a:pt x="854" y="158"/>
                    <a:pt x="875" y="160"/>
                    <a:pt x="895" y="161"/>
                  </a:cubicBezTo>
                  <a:lnTo>
                    <a:pt x="895" y="65"/>
                  </a:lnTo>
                  <a:cubicBezTo>
                    <a:pt x="895" y="29"/>
                    <a:pt x="867" y="0"/>
                    <a:pt x="833" y="0"/>
                  </a:cubicBezTo>
                  <a:cubicBezTo>
                    <a:pt x="799" y="0"/>
                    <a:pt x="771" y="29"/>
                    <a:pt x="771" y="65"/>
                  </a:cubicBezTo>
                  <a:lnTo>
                    <a:pt x="771" y="161"/>
                  </a:lnTo>
                  <a:cubicBezTo>
                    <a:pt x="791" y="160"/>
                    <a:pt x="812" y="158"/>
                    <a:pt x="833" y="158"/>
                  </a:cubicBezTo>
                  <a:close/>
                  <a:moveTo>
                    <a:pt x="307" y="408"/>
                  </a:moveTo>
                  <a:cubicBezTo>
                    <a:pt x="333" y="375"/>
                    <a:pt x="363" y="346"/>
                    <a:pt x="395" y="319"/>
                  </a:cubicBezTo>
                  <a:lnTo>
                    <a:pt x="334" y="258"/>
                  </a:lnTo>
                  <a:cubicBezTo>
                    <a:pt x="308" y="233"/>
                    <a:pt x="268" y="232"/>
                    <a:pt x="244" y="256"/>
                  </a:cubicBezTo>
                  <a:cubicBezTo>
                    <a:pt x="219" y="281"/>
                    <a:pt x="220" y="321"/>
                    <a:pt x="245" y="346"/>
                  </a:cubicBezTo>
                  <a:lnTo>
                    <a:pt x="307" y="408"/>
                  </a:lnTo>
                  <a:close/>
                  <a:moveTo>
                    <a:pt x="149" y="844"/>
                  </a:moveTo>
                  <a:cubicBezTo>
                    <a:pt x="149" y="818"/>
                    <a:pt x="151" y="793"/>
                    <a:pt x="154" y="768"/>
                  </a:cubicBezTo>
                  <a:lnTo>
                    <a:pt x="65" y="768"/>
                  </a:lnTo>
                  <a:cubicBezTo>
                    <a:pt x="29" y="768"/>
                    <a:pt x="0" y="796"/>
                    <a:pt x="0" y="831"/>
                  </a:cubicBezTo>
                  <a:cubicBezTo>
                    <a:pt x="0" y="865"/>
                    <a:pt x="29" y="893"/>
                    <a:pt x="65" y="893"/>
                  </a:cubicBezTo>
                  <a:lnTo>
                    <a:pt x="152" y="893"/>
                  </a:lnTo>
                  <a:cubicBezTo>
                    <a:pt x="151" y="877"/>
                    <a:pt x="149" y="860"/>
                    <a:pt x="149" y="844"/>
                  </a:cubicBezTo>
                  <a:close/>
                </a:path>
              </a:pathLst>
            </a:custGeom>
            <a:grpFill/>
            <a:ln w="3175">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36" name="PA_组合 14">
            <a:extLst>
              <a:ext uri="{FF2B5EF4-FFF2-40B4-BE49-F238E27FC236}">
                <a16:creationId xmlns:a16="http://schemas.microsoft.com/office/drawing/2014/main" id="{7BBD168D-13A9-4301-AB07-19554E48E05D}"/>
              </a:ext>
            </a:extLst>
          </p:cNvPr>
          <p:cNvGrpSpPr/>
          <p:nvPr>
            <p:custDataLst>
              <p:tags r:id="rId6"/>
            </p:custDataLst>
          </p:nvPr>
        </p:nvGrpSpPr>
        <p:grpSpPr>
          <a:xfrm>
            <a:off x="4150151" y="4555871"/>
            <a:ext cx="342636" cy="347492"/>
            <a:chOff x="4910385" y="-2248866"/>
            <a:chExt cx="2093913" cy="2122488"/>
          </a:xfrm>
          <a:solidFill>
            <a:schemeClr val="bg1">
              <a:lumMod val="65000"/>
            </a:schemeClr>
          </a:solidFill>
        </p:grpSpPr>
        <p:sp>
          <p:nvSpPr>
            <p:cNvPr id="37" name="Freeform 6">
              <a:extLst>
                <a:ext uri="{FF2B5EF4-FFF2-40B4-BE49-F238E27FC236}">
                  <a16:creationId xmlns:a16="http://schemas.microsoft.com/office/drawing/2014/main" id="{D758B3CA-FED8-4E24-9933-821CF94DA351}"/>
                </a:ext>
              </a:extLst>
            </p:cNvPr>
            <p:cNvSpPr>
              <a:spLocks noEditPoints="1"/>
            </p:cNvSpPr>
            <p:nvPr/>
          </p:nvSpPr>
          <p:spPr bwMode="auto">
            <a:xfrm>
              <a:off x="4910385" y="-22488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noFill/>
            </a:ln>
          </p:spPr>
          <p:txBody>
            <a:bodyPr vert="horz" wrap="square" lIns="91440" tIns="45720" rIns="91440" bIns="45720" numCol="1" anchor="t" anchorCtr="0" compatLnSpc="1"/>
            <a:lstStyle/>
            <a:p>
              <a:endParaRPr lang="zh-CN" altLang="en-US">
                <a:solidFill>
                  <a:srgbClr val="2DB6B9"/>
                </a:solidFill>
              </a:endParaRPr>
            </a:p>
          </p:txBody>
        </p:sp>
        <p:sp>
          <p:nvSpPr>
            <p:cNvPr id="38" name="Freeform 5">
              <a:extLst>
                <a:ext uri="{FF2B5EF4-FFF2-40B4-BE49-F238E27FC236}">
                  <a16:creationId xmlns:a16="http://schemas.microsoft.com/office/drawing/2014/main" id="{BEBCC038-2C83-496B-89DB-215478E9472B}"/>
                </a:ext>
              </a:extLst>
            </p:cNvPr>
            <p:cNvSpPr>
              <a:spLocks noEditPoints="1"/>
            </p:cNvSpPr>
            <p:nvPr/>
          </p:nvSpPr>
          <p:spPr bwMode="auto">
            <a:xfrm>
              <a:off x="5341463" y="-1826020"/>
              <a:ext cx="1381847" cy="1227579"/>
            </a:xfrm>
            <a:custGeom>
              <a:avLst/>
              <a:gdLst>
                <a:gd name="T0" fmla="*/ 746 w 1802"/>
                <a:gd name="T1" fmla="*/ 524 h 1618"/>
                <a:gd name="T2" fmla="*/ 223 w 1802"/>
                <a:gd name="T3" fmla="*/ 599 h 1618"/>
                <a:gd name="T4" fmla="*/ 223 w 1802"/>
                <a:gd name="T5" fmla="*/ 383 h 1618"/>
                <a:gd name="T6" fmla="*/ 1059 w 1802"/>
                <a:gd name="T7" fmla="*/ 458 h 1618"/>
                <a:gd name="T8" fmla="*/ 223 w 1802"/>
                <a:gd name="T9" fmla="*/ 383 h 1618"/>
                <a:gd name="T10" fmla="*/ 1059 w 1802"/>
                <a:gd name="T11" fmla="*/ 241 h 1618"/>
                <a:gd name="T12" fmla="*/ 223 w 1802"/>
                <a:gd name="T13" fmla="*/ 317 h 1618"/>
                <a:gd name="T14" fmla="*/ 0 w 1802"/>
                <a:gd name="T15" fmla="*/ 1182 h 1618"/>
                <a:gd name="T16" fmla="*/ 202 w 1802"/>
                <a:gd name="T17" fmla="*/ 1455 h 1618"/>
                <a:gd name="T18" fmla="*/ 1283 w 1802"/>
                <a:gd name="T19" fmla="*/ 1548 h 1618"/>
                <a:gd name="T20" fmla="*/ 1198 w 1802"/>
                <a:gd name="T21" fmla="*/ 1219 h 1618"/>
                <a:gd name="T22" fmla="*/ 382 w 1802"/>
                <a:gd name="T23" fmla="*/ 1228 h 1618"/>
                <a:gd name="T24" fmla="*/ 298 w 1802"/>
                <a:gd name="T25" fmla="*/ 1320 h 1618"/>
                <a:gd name="T26" fmla="*/ 84 w 1802"/>
                <a:gd name="T27" fmla="*/ 1164 h 1618"/>
                <a:gd name="T28" fmla="*/ 1198 w 1802"/>
                <a:gd name="T29" fmla="*/ 85 h 1618"/>
                <a:gd name="T30" fmla="*/ 1283 w 1802"/>
                <a:gd name="T31" fmla="*/ 840 h 1618"/>
                <a:gd name="T32" fmla="*/ 0 w 1802"/>
                <a:gd name="T33" fmla="*/ 0 h 1618"/>
                <a:gd name="T34" fmla="*/ 302 w 1802"/>
                <a:gd name="T35" fmla="*/ 1398 h 1618"/>
                <a:gd name="T36" fmla="*/ 972 w 1802"/>
                <a:gd name="T37" fmla="*/ 1492 h 1618"/>
                <a:gd name="T38" fmla="*/ 302 w 1802"/>
                <a:gd name="T39" fmla="*/ 1398 h 1618"/>
                <a:gd name="T40" fmla="*/ 1442 w 1802"/>
                <a:gd name="T41" fmla="*/ 1062 h 1618"/>
                <a:gd name="T42" fmla="*/ 993 w 1802"/>
                <a:gd name="T43" fmla="*/ 851 h 1618"/>
                <a:gd name="T44" fmla="*/ 1783 w 1802"/>
                <a:gd name="T45" fmla="*/ 1547 h 1618"/>
                <a:gd name="T46" fmla="*/ 1604 w 1802"/>
                <a:gd name="T47" fmla="*/ 1057 h 1618"/>
                <a:gd name="T48" fmla="*/ 1387 w 1802"/>
                <a:gd name="T49" fmla="*/ 940 h 1618"/>
                <a:gd name="T50" fmla="*/ 1393 w 1802"/>
                <a:gd name="T51" fmla="*/ 863 h 1618"/>
                <a:gd name="T52" fmla="*/ 1333 w 1802"/>
                <a:gd name="T53" fmla="*/ 914 h 1618"/>
                <a:gd name="T54" fmla="*/ 1360 w 1802"/>
                <a:gd name="T55" fmla="*/ 951 h 1618"/>
                <a:gd name="T56" fmla="*/ 1549 w 1802"/>
                <a:gd name="T57" fmla="*/ 1082 h 1618"/>
                <a:gd name="T58" fmla="*/ 1681 w 1802"/>
                <a:gd name="T59" fmla="*/ 1321 h 1618"/>
                <a:gd name="T60" fmla="*/ 1572 w 1802"/>
                <a:gd name="T61" fmla="*/ 1171 h 1618"/>
                <a:gd name="T62" fmla="*/ 1270 w 1802"/>
                <a:gd name="T63" fmla="*/ 1253 h 1618"/>
                <a:gd name="T64" fmla="*/ 1696 w 1802"/>
                <a:gd name="T65" fmla="*/ 1610 h 1618"/>
                <a:gd name="T66" fmla="*/ 1069 w 1802"/>
                <a:gd name="T67" fmla="*/ 618 h 1618"/>
                <a:gd name="T68" fmla="*/ 823 w 1802"/>
                <a:gd name="T69" fmla="*/ 496 h 1618"/>
                <a:gd name="T70" fmla="*/ 1007 w 1802"/>
                <a:gd name="T71" fmla="*/ 661 h 1618"/>
                <a:gd name="T72" fmla="*/ 941 w 1802"/>
                <a:gd name="T73" fmla="*/ 716 h 1618"/>
                <a:gd name="T74" fmla="*/ 810 w 1802"/>
                <a:gd name="T75" fmla="*/ 507 h 1618"/>
                <a:gd name="T76" fmla="*/ 889 w 1802"/>
                <a:gd name="T77" fmla="*/ 770 h 1618"/>
                <a:gd name="T78" fmla="*/ 1111 w 1802"/>
                <a:gd name="T79" fmla="*/ 712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2" h="1618">
                  <a:moveTo>
                    <a:pt x="223" y="524"/>
                  </a:moveTo>
                  <a:lnTo>
                    <a:pt x="746" y="524"/>
                  </a:lnTo>
                  <a:lnTo>
                    <a:pt x="746" y="599"/>
                  </a:lnTo>
                  <a:lnTo>
                    <a:pt x="223" y="599"/>
                  </a:lnTo>
                  <a:lnTo>
                    <a:pt x="223" y="524"/>
                  </a:lnTo>
                  <a:close/>
                  <a:moveTo>
                    <a:pt x="223" y="383"/>
                  </a:moveTo>
                  <a:lnTo>
                    <a:pt x="1059" y="383"/>
                  </a:lnTo>
                  <a:lnTo>
                    <a:pt x="1059" y="458"/>
                  </a:lnTo>
                  <a:lnTo>
                    <a:pt x="223" y="458"/>
                  </a:lnTo>
                  <a:lnTo>
                    <a:pt x="223" y="383"/>
                  </a:lnTo>
                  <a:close/>
                  <a:moveTo>
                    <a:pt x="223" y="241"/>
                  </a:moveTo>
                  <a:lnTo>
                    <a:pt x="1059" y="241"/>
                  </a:lnTo>
                  <a:lnTo>
                    <a:pt x="1059" y="317"/>
                  </a:lnTo>
                  <a:lnTo>
                    <a:pt x="223" y="317"/>
                  </a:lnTo>
                  <a:lnTo>
                    <a:pt x="223" y="241"/>
                  </a:lnTo>
                  <a:close/>
                  <a:moveTo>
                    <a:pt x="0" y="1182"/>
                  </a:moveTo>
                  <a:cubicBezTo>
                    <a:pt x="0" y="1254"/>
                    <a:pt x="9" y="1311"/>
                    <a:pt x="54" y="1369"/>
                  </a:cubicBezTo>
                  <a:cubicBezTo>
                    <a:pt x="92" y="1419"/>
                    <a:pt x="140" y="1446"/>
                    <a:pt x="202" y="1455"/>
                  </a:cubicBezTo>
                  <a:lnTo>
                    <a:pt x="1206" y="1612"/>
                  </a:lnTo>
                  <a:cubicBezTo>
                    <a:pt x="1248" y="1618"/>
                    <a:pt x="1283" y="1590"/>
                    <a:pt x="1283" y="1548"/>
                  </a:cubicBezTo>
                  <a:lnTo>
                    <a:pt x="1283" y="1335"/>
                  </a:lnTo>
                  <a:cubicBezTo>
                    <a:pt x="1254" y="1299"/>
                    <a:pt x="1226" y="1259"/>
                    <a:pt x="1198" y="1219"/>
                  </a:cubicBezTo>
                  <a:lnTo>
                    <a:pt x="1198" y="1490"/>
                  </a:lnTo>
                  <a:lnTo>
                    <a:pt x="382" y="1228"/>
                  </a:lnTo>
                  <a:cubicBezTo>
                    <a:pt x="372" y="1225"/>
                    <a:pt x="361" y="1229"/>
                    <a:pt x="356" y="1239"/>
                  </a:cubicBezTo>
                  <a:cubicBezTo>
                    <a:pt x="339" y="1273"/>
                    <a:pt x="319" y="1304"/>
                    <a:pt x="298" y="1320"/>
                  </a:cubicBezTo>
                  <a:cubicBezTo>
                    <a:pt x="239" y="1366"/>
                    <a:pt x="166" y="1357"/>
                    <a:pt x="121" y="1299"/>
                  </a:cubicBezTo>
                  <a:cubicBezTo>
                    <a:pt x="88" y="1256"/>
                    <a:pt x="84" y="1215"/>
                    <a:pt x="84" y="1164"/>
                  </a:cubicBezTo>
                  <a:lnTo>
                    <a:pt x="84" y="85"/>
                  </a:lnTo>
                  <a:lnTo>
                    <a:pt x="1198" y="85"/>
                  </a:lnTo>
                  <a:lnTo>
                    <a:pt x="1198" y="751"/>
                  </a:lnTo>
                  <a:lnTo>
                    <a:pt x="1283" y="840"/>
                  </a:lnTo>
                  <a:lnTo>
                    <a:pt x="1283" y="0"/>
                  </a:lnTo>
                  <a:lnTo>
                    <a:pt x="0" y="0"/>
                  </a:lnTo>
                  <a:lnTo>
                    <a:pt x="0" y="1182"/>
                  </a:lnTo>
                  <a:close/>
                  <a:moveTo>
                    <a:pt x="302" y="1398"/>
                  </a:moveTo>
                  <a:lnTo>
                    <a:pt x="970" y="1503"/>
                  </a:lnTo>
                  <a:cubicBezTo>
                    <a:pt x="977" y="1504"/>
                    <a:pt x="980" y="1494"/>
                    <a:pt x="972" y="1492"/>
                  </a:cubicBezTo>
                  <a:lnTo>
                    <a:pt x="390" y="1305"/>
                  </a:lnTo>
                  <a:cubicBezTo>
                    <a:pt x="364" y="1349"/>
                    <a:pt x="344" y="1371"/>
                    <a:pt x="302" y="1398"/>
                  </a:cubicBezTo>
                  <a:close/>
                  <a:moveTo>
                    <a:pt x="1131" y="735"/>
                  </a:moveTo>
                  <a:lnTo>
                    <a:pt x="1442" y="1062"/>
                  </a:lnTo>
                  <a:lnTo>
                    <a:pt x="1264" y="1213"/>
                  </a:lnTo>
                  <a:lnTo>
                    <a:pt x="993" y="851"/>
                  </a:lnTo>
                  <a:lnTo>
                    <a:pt x="1131" y="735"/>
                  </a:lnTo>
                  <a:close/>
                  <a:moveTo>
                    <a:pt x="1783" y="1547"/>
                  </a:moveTo>
                  <a:cubicBezTo>
                    <a:pt x="1788" y="1530"/>
                    <a:pt x="1791" y="1511"/>
                    <a:pt x="1793" y="1489"/>
                  </a:cubicBezTo>
                  <a:cubicBezTo>
                    <a:pt x="1802" y="1343"/>
                    <a:pt x="1781" y="1146"/>
                    <a:pt x="1604" y="1057"/>
                  </a:cubicBezTo>
                  <a:cubicBezTo>
                    <a:pt x="1550" y="1030"/>
                    <a:pt x="1446" y="989"/>
                    <a:pt x="1408" y="959"/>
                  </a:cubicBezTo>
                  <a:cubicBezTo>
                    <a:pt x="1399" y="952"/>
                    <a:pt x="1392" y="946"/>
                    <a:pt x="1387" y="940"/>
                  </a:cubicBezTo>
                  <a:cubicBezTo>
                    <a:pt x="1392" y="939"/>
                    <a:pt x="1397" y="937"/>
                    <a:pt x="1401" y="933"/>
                  </a:cubicBezTo>
                  <a:cubicBezTo>
                    <a:pt x="1418" y="919"/>
                    <a:pt x="1414" y="888"/>
                    <a:pt x="1393" y="863"/>
                  </a:cubicBezTo>
                  <a:cubicBezTo>
                    <a:pt x="1373" y="838"/>
                    <a:pt x="1342" y="830"/>
                    <a:pt x="1325" y="844"/>
                  </a:cubicBezTo>
                  <a:cubicBezTo>
                    <a:pt x="1309" y="858"/>
                    <a:pt x="1312" y="890"/>
                    <a:pt x="1333" y="914"/>
                  </a:cubicBezTo>
                  <a:cubicBezTo>
                    <a:pt x="1338" y="920"/>
                    <a:pt x="1343" y="925"/>
                    <a:pt x="1349" y="929"/>
                  </a:cubicBezTo>
                  <a:cubicBezTo>
                    <a:pt x="1351" y="937"/>
                    <a:pt x="1355" y="944"/>
                    <a:pt x="1360" y="951"/>
                  </a:cubicBezTo>
                  <a:cubicBezTo>
                    <a:pt x="1367" y="963"/>
                    <a:pt x="1379" y="975"/>
                    <a:pt x="1394" y="986"/>
                  </a:cubicBezTo>
                  <a:cubicBezTo>
                    <a:pt x="1436" y="1019"/>
                    <a:pt x="1494" y="1051"/>
                    <a:pt x="1549" y="1082"/>
                  </a:cubicBezTo>
                  <a:cubicBezTo>
                    <a:pt x="1666" y="1148"/>
                    <a:pt x="1695" y="1231"/>
                    <a:pt x="1700" y="1321"/>
                  </a:cubicBezTo>
                  <a:cubicBezTo>
                    <a:pt x="1701" y="1334"/>
                    <a:pt x="1694" y="1341"/>
                    <a:pt x="1681" y="1321"/>
                  </a:cubicBezTo>
                  <a:cubicBezTo>
                    <a:pt x="1677" y="1316"/>
                    <a:pt x="1673" y="1310"/>
                    <a:pt x="1670" y="1305"/>
                  </a:cubicBezTo>
                  <a:cubicBezTo>
                    <a:pt x="1643" y="1261"/>
                    <a:pt x="1610" y="1216"/>
                    <a:pt x="1572" y="1171"/>
                  </a:cubicBezTo>
                  <a:cubicBezTo>
                    <a:pt x="1542" y="1136"/>
                    <a:pt x="1512" y="1104"/>
                    <a:pt x="1481" y="1075"/>
                  </a:cubicBezTo>
                  <a:lnTo>
                    <a:pt x="1270" y="1253"/>
                  </a:lnTo>
                  <a:cubicBezTo>
                    <a:pt x="1293" y="1288"/>
                    <a:pt x="1320" y="1324"/>
                    <a:pt x="1350" y="1359"/>
                  </a:cubicBezTo>
                  <a:cubicBezTo>
                    <a:pt x="1476" y="1508"/>
                    <a:pt x="1615" y="1606"/>
                    <a:pt x="1696" y="1610"/>
                  </a:cubicBezTo>
                  <a:cubicBezTo>
                    <a:pt x="1739" y="1613"/>
                    <a:pt x="1770" y="1585"/>
                    <a:pt x="1783" y="1547"/>
                  </a:cubicBezTo>
                  <a:close/>
                  <a:moveTo>
                    <a:pt x="1069" y="618"/>
                  </a:moveTo>
                  <a:lnTo>
                    <a:pt x="835" y="486"/>
                  </a:lnTo>
                  <a:lnTo>
                    <a:pt x="823" y="496"/>
                  </a:lnTo>
                  <a:lnTo>
                    <a:pt x="953" y="651"/>
                  </a:lnTo>
                  <a:cubicBezTo>
                    <a:pt x="971" y="641"/>
                    <a:pt x="993" y="645"/>
                    <a:pt x="1007" y="661"/>
                  </a:cubicBezTo>
                  <a:cubicBezTo>
                    <a:pt x="1022" y="679"/>
                    <a:pt x="1020" y="706"/>
                    <a:pt x="1002" y="722"/>
                  </a:cubicBezTo>
                  <a:cubicBezTo>
                    <a:pt x="984" y="737"/>
                    <a:pt x="957" y="734"/>
                    <a:pt x="941" y="716"/>
                  </a:cubicBezTo>
                  <a:cubicBezTo>
                    <a:pt x="928" y="700"/>
                    <a:pt x="928" y="677"/>
                    <a:pt x="940" y="662"/>
                  </a:cubicBezTo>
                  <a:lnTo>
                    <a:pt x="810" y="507"/>
                  </a:lnTo>
                  <a:lnTo>
                    <a:pt x="797" y="518"/>
                  </a:lnTo>
                  <a:lnTo>
                    <a:pt x="889" y="770"/>
                  </a:lnTo>
                  <a:lnTo>
                    <a:pt x="974" y="828"/>
                  </a:lnTo>
                  <a:lnTo>
                    <a:pt x="1111" y="712"/>
                  </a:lnTo>
                  <a:lnTo>
                    <a:pt x="1069" y="618"/>
                  </a:lnTo>
                  <a:close/>
                </a:path>
              </a:pathLst>
            </a:custGeom>
            <a:grpFill/>
            <a:ln w="3175">
              <a:noFill/>
            </a:ln>
          </p:spPr>
          <p:txBody>
            <a:bodyPr vert="horz" wrap="square" lIns="91440" tIns="45720" rIns="91440" bIns="45720" numCol="1" anchor="t" anchorCtr="0" compatLnSpc="1"/>
            <a:lstStyle/>
            <a:p>
              <a:endParaRPr lang="zh-CN" altLang="en-US">
                <a:solidFill>
                  <a:srgbClr val="C4261D"/>
                </a:solidFill>
              </a:endParaRPr>
            </a:p>
          </p:txBody>
        </p:sp>
      </p:grpSp>
      <p:sp>
        <p:nvSpPr>
          <p:cNvPr id="21" name="Rounded Rectangle 7">
            <a:extLst>
              <a:ext uri="{FF2B5EF4-FFF2-40B4-BE49-F238E27FC236}">
                <a16:creationId xmlns:a16="http://schemas.microsoft.com/office/drawing/2014/main" id="{C96F4830-5D7E-447C-AB91-E6DAD9B03642}"/>
              </a:ext>
            </a:extLst>
          </p:cNvPr>
          <p:cNvSpPr/>
          <p:nvPr/>
        </p:nvSpPr>
        <p:spPr>
          <a:xfrm>
            <a:off x="9815154" y="934570"/>
            <a:ext cx="1084963" cy="330583"/>
          </a:xfrm>
          <a:prstGeom prst="roundRect">
            <a:avLst>
              <a:gd name="adj" fmla="val 50000"/>
            </a:avLst>
          </a:prstGeom>
          <a:solidFill>
            <a:schemeClr val="bg1">
              <a:lumMod val="75000"/>
              <a:alpha val="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LOGO</a:t>
            </a:r>
            <a:endParaRPr lang="ko-KR" altLang="en-US" sz="2000" dirty="0"/>
          </a:p>
        </p:txBody>
      </p:sp>
      <p:sp>
        <p:nvSpPr>
          <p:cNvPr id="22" name="PA_文本框 22">
            <a:hlinkClick r:id="rId10"/>
            <a:extLst>
              <a:ext uri="{FF2B5EF4-FFF2-40B4-BE49-F238E27FC236}">
                <a16:creationId xmlns:a16="http://schemas.microsoft.com/office/drawing/2014/main" id="{CDF02EEF-AFF7-41AA-9547-2B88D2D99EAD}"/>
              </a:ext>
            </a:extLst>
          </p:cNvPr>
          <p:cNvSpPr txBox="1"/>
          <p:nvPr>
            <p:custDataLst>
              <p:tags r:id="rId7"/>
            </p:custDataLst>
          </p:nvPr>
        </p:nvSpPr>
        <p:spPr>
          <a:xfrm>
            <a:off x="8346329" y="6053298"/>
            <a:ext cx="2337222" cy="276999"/>
          </a:xfrm>
          <a:prstGeom prst="rect">
            <a:avLst/>
          </a:prstGeom>
          <a:noFill/>
          <a:effectLst/>
        </p:spPr>
        <p:txBody>
          <a:bodyPr wrap="square" rtlCol="0">
            <a:spAutoFit/>
          </a:bodyPr>
          <a:lstStyle/>
          <a:p>
            <a:r>
              <a:rPr lang="en-US" altLang="zh-CN" sz="1200" dirty="0">
                <a:solidFill>
                  <a:schemeClr val="bg1">
                    <a:lumMod val="95000"/>
                  </a:schemeClr>
                </a:solidFill>
                <a:effectLst>
                  <a:innerShdw blurRad="63500" dist="50800" dir="13500000">
                    <a:schemeClr val="bg1">
                      <a:lumMod val="50000"/>
                      <a:alpha val="50000"/>
                    </a:schemeClr>
                  </a:innerShdw>
                </a:effectLst>
                <a:latin typeface="汉仪大宋简" panose="02010609000101010101" pitchFamily="49" charset="-122"/>
                <a:ea typeface="汉仪大宋简" panose="02010609000101010101" pitchFamily="49" charset="-122"/>
                <a:hlinkClick r:id="rId10">
                  <a:extLst>
                    <a:ext uri="{A12FA001-AC4F-418D-AE19-62706E023703}">
                      <ahyp:hlinkClr xmlns:ahyp="http://schemas.microsoft.com/office/drawing/2018/hyperlinkcolor" val="tx"/>
                    </a:ext>
                  </a:extLst>
                </a:hlinkClick>
              </a:rPr>
              <a:t>https://www.freeppt7.com</a:t>
            </a:r>
            <a:endParaRPr lang="zh-CN" altLang="en-US" sz="1200" dirty="0">
              <a:solidFill>
                <a:schemeClr val="bg1">
                  <a:lumMod val="95000"/>
                </a:schemeClr>
              </a:solidFill>
              <a:effectLst>
                <a:innerShdw blurRad="63500" dist="50800" dir="13500000">
                  <a:schemeClr val="bg1">
                    <a:lumMod val="50000"/>
                    <a:alpha val="50000"/>
                  </a:schemeClr>
                </a:innerShdw>
              </a:effectLst>
              <a:latin typeface="汉仪大宋简" panose="02010609000101010101" pitchFamily="49" charset="-122"/>
              <a:ea typeface="汉仪大宋简" panose="02010609000101010101" pitchFamily="49" charset="-122"/>
            </a:endParaRPr>
          </a:p>
        </p:txBody>
      </p:sp>
    </p:spTree>
    <p:extLst>
      <p:ext uri="{BB962C8B-B14F-4D97-AF65-F5344CB8AC3E}">
        <p14:creationId xmlns:p14="http://schemas.microsoft.com/office/powerpoint/2010/main" val="14123833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p14="http://schemas.microsoft.com/office/powerpoint/2010/main"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6" presetClass="emph" presetSubtype="0" fill="hold" grpId="1" nodeType="withEffect">
                                  <p:stCondLst>
                                    <p:cond delay="1300"/>
                                  </p:stCondLst>
                                  <p:iterate type="lt">
                                    <p:tmPct val="10000"/>
                                  </p:iterate>
                                  <p:childTnLst>
                                    <p:animEffect transition="out" filter="fade">
                                      <p:cBhvr>
                                        <p:cTn id="10" dur="500" tmFilter="0, 0; .2, .5; .8, .5; 1, 0"/>
                                        <p:tgtEl>
                                          <p:spTgt spid="14"/>
                                        </p:tgtEl>
                                      </p:cBhvr>
                                    </p:animEffect>
                                    <p:animScale>
                                      <p:cBhvr>
                                        <p:cTn id="11" dur="250" autoRev="1" fill="hold"/>
                                        <p:tgtEl>
                                          <p:spTgt spid="14"/>
                                        </p:tgtEl>
                                      </p:cBhvr>
                                      <p:by x="105000" y="105000"/>
                                    </p:animScale>
                                  </p:childTnLst>
                                </p:cTn>
                              </p:par>
                            </p:childTnLst>
                          </p:cTn>
                        </p:par>
                        <p:par>
                          <p:cTn id="12" fill="hold">
                            <p:stCondLst>
                              <p:cond delay="2200"/>
                            </p:stCondLst>
                            <p:childTnLst>
                              <p:par>
                                <p:cTn id="13" presetID="2" presetClass="entr" presetSubtype="12" fill="hold" grpId="0" nodeType="afterEffect">
                                  <p:stCondLst>
                                    <p:cond delay="0"/>
                                  </p:stCondLst>
                                  <p:iterate type="lt">
                                    <p:tmPct val="10000"/>
                                  </p:iterate>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6" presetClass="emph" presetSubtype="0" fill="hold" grpId="1" nodeType="withEffect">
                                  <p:stCondLst>
                                    <p:cond delay="1300"/>
                                  </p:stCondLst>
                                  <p:iterate type="lt">
                                    <p:tmPct val="10000"/>
                                  </p:iterate>
                                  <p:childTnLst>
                                    <p:animEffect transition="out" filter="fade">
                                      <p:cBhvr>
                                        <p:cTn id="18" dur="500" tmFilter="0, 0; .2, .5; .8, .5; 1, 0"/>
                                        <p:tgtEl>
                                          <p:spTgt spid="13"/>
                                        </p:tgtEl>
                                      </p:cBhvr>
                                    </p:animEffect>
                                    <p:animScale>
                                      <p:cBhvr>
                                        <p:cTn id="19" dur="250" autoRev="1" fill="hold"/>
                                        <p:tgtEl>
                                          <p:spTgt spid="13"/>
                                        </p:tgtEl>
                                      </p:cBhvr>
                                      <p:by x="105000" y="105000"/>
                                    </p:animScale>
                                  </p:childTnLst>
                                </p:cTn>
                              </p:par>
                            </p:childTnLst>
                          </p:cTn>
                        </p:par>
                        <p:par>
                          <p:cTn id="20" fill="hold">
                            <p:stCondLst>
                              <p:cond delay="11950"/>
                            </p:stCondLst>
                            <p:childTnLst>
                              <p:par>
                                <p:cTn id="21" presetID="2" presetClass="entr" presetSubtype="12"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2000" fill="hold"/>
                                        <p:tgtEl>
                                          <p:spTgt spid="24"/>
                                        </p:tgtEl>
                                        <p:attrNameLst>
                                          <p:attrName>ppt_x</p:attrName>
                                        </p:attrNameLst>
                                      </p:cBhvr>
                                      <p:tavLst>
                                        <p:tav tm="0">
                                          <p:val>
                                            <p:strVal val="0-#ppt_w/2"/>
                                          </p:val>
                                        </p:tav>
                                        <p:tav tm="100000">
                                          <p:val>
                                            <p:strVal val="#ppt_x"/>
                                          </p:val>
                                        </p:tav>
                                      </p:tavLst>
                                    </p:anim>
                                    <p:anim calcmode="lin" valueType="num">
                                      <p:cBhvr additive="base">
                                        <p:cTn id="24" dur="2000" fill="hold"/>
                                        <p:tgtEl>
                                          <p:spTgt spid="24"/>
                                        </p:tgtEl>
                                        <p:attrNameLst>
                                          <p:attrName>ppt_y</p:attrName>
                                        </p:attrNameLst>
                                      </p:cBhvr>
                                      <p:tavLst>
                                        <p:tav tm="0">
                                          <p:val>
                                            <p:strVal val="1+#ppt_h/2"/>
                                          </p:val>
                                        </p:tav>
                                        <p:tav tm="100000">
                                          <p:val>
                                            <p:strVal val="#ppt_y"/>
                                          </p:val>
                                        </p:tav>
                                      </p:tavLst>
                                    </p:anim>
                                  </p:childTnLst>
                                </p:cTn>
                              </p:par>
                              <p:par>
                                <p:cTn id="25" presetID="8" presetClass="emph" presetSubtype="0" fill="hold" nodeType="withEffect">
                                  <p:stCondLst>
                                    <p:cond delay="0"/>
                                  </p:stCondLst>
                                  <p:childTnLst>
                                    <p:animRot by="21600000">
                                      <p:cBhvr>
                                        <p:cTn id="26" dur="2000" fill="hold"/>
                                        <p:tgtEl>
                                          <p:spTgt spid="24"/>
                                        </p:tgtEl>
                                        <p:attrNameLst>
                                          <p:attrName>r</p:attrName>
                                        </p:attrNameLst>
                                      </p:cBhvr>
                                    </p:animRot>
                                  </p:childTnLst>
                                </p:cTn>
                              </p:par>
                              <p:par>
                                <p:cTn id="27" presetID="2" presetClass="entr" presetSubtype="12"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2000" fill="hold"/>
                                        <p:tgtEl>
                                          <p:spTgt spid="27"/>
                                        </p:tgtEl>
                                        <p:attrNameLst>
                                          <p:attrName>ppt_x</p:attrName>
                                        </p:attrNameLst>
                                      </p:cBhvr>
                                      <p:tavLst>
                                        <p:tav tm="0">
                                          <p:val>
                                            <p:strVal val="0-#ppt_w/2"/>
                                          </p:val>
                                        </p:tav>
                                        <p:tav tm="100000">
                                          <p:val>
                                            <p:strVal val="#ppt_x"/>
                                          </p:val>
                                        </p:tav>
                                      </p:tavLst>
                                    </p:anim>
                                    <p:anim calcmode="lin" valueType="num">
                                      <p:cBhvr additive="base">
                                        <p:cTn id="30" dur="2000" fill="hold"/>
                                        <p:tgtEl>
                                          <p:spTgt spid="27"/>
                                        </p:tgtEl>
                                        <p:attrNameLst>
                                          <p:attrName>ppt_y</p:attrName>
                                        </p:attrNameLst>
                                      </p:cBhvr>
                                      <p:tavLst>
                                        <p:tav tm="0">
                                          <p:val>
                                            <p:strVal val="1+#ppt_h/2"/>
                                          </p:val>
                                        </p:tav>
                                        <p:tav tm="100000">
                                          <p:val>
                                            <p:strVal val="#ppt_y"/>
                                          </p:val>
                                        </p:tav>
                                      </p:tavLst>
                                    </p:anim>
                                  </p:childTnLst>
                                </p:cTn>
                              </p:par>
                              <p:par>
                                <p:cTn id="31" presetID="8" presetClass="emph" presetSubtype="0" fill="hold" nodeType="withEffect">
                                  <p:stCondLst>
                                    <p:cond delay="0"/>
                                  </p:stCondLst>
                                  <p:childTnLst>
                                    <p:animRot by="21600000">
                                      <p:cBhvr>
                                        <p:cTn id="32" dur="2000" fill="hold"/>
                                        <p:tgtEl>
                                          <p:spTgt spid="27"/>
                                        </p:tgtEl>
                                        <p:attrNameLst>
                                          <p:attrName>r</p:attrName>
                                        </p:attrNameLst>
                                      </p:cBhvr>
                                    </p:animRot>
                                  </p:childTnLst>
                                </p:cTn>
                              </p:par>
                              <p:par>
                                <p:cTn id="33" presetID="2" presetClass="entr" presetSubtype="12" fill="hold" nodeType="withEffect">
                                  <p:stCondLst>
                                    <p:cond delay="40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2000" fill="hold"/>
                                        <p:tgtEl>
                                          <p:spTgt spid="30"/>
                                        </p:tgtEl>
                                        <p:attrNameLst>
                                          <p:attrName>ppt_x</p:attrName>
                                        </p:attrNameLst>
                                      </p:cBhvr>
                                      <p:tavLst>
                                        <p:tav tm="0">
                                          <p:val>
                                            <p:strVal val="0-#ppt_w/2"/>
                                          </p:val>
                                        </p:tav>
                                        <p:tav tm="100000">
                                          <p:val>
                                            <p:strVal val="#ppt_x"/>
                                          </p:val>
                                        </p:tav>
                                      </p:tavLst>
                                    </p:anim>
                                    <p:anim calcmode="lin" valueType="num">
                                      <p:cBhvr additive="base">
                                        <p:cTn id="36" dur="2000" fill="hold"/>
                                        <p:tgtEl>
                                          <p:spTgt spid="30"/>
                                        </p:tgtEl>
                                        <p:attrNameLst>
                                          <p:attrName>ppt_y</p:attrName>
                                        </p:attrNameLst>
                                      </p:cBhvr>
                                      <p:tavLst>
                                        <p:tav tm="0">
                                          <p:val>
                                            <p:strVal val="1+#ppt_h/2"/>
                                          </p:val>
                                        </p:tav>
                                        <p:tav tm="100000">
                                          <p:val>
                                            <p:strVal val="#ppt_y"/>
                                          </p:val>
                                        </p:tav>
                                      </p:tavLst>
                                    </p:anim>
                                  </p:childTnLst>
                                </p:cTn>
                              </p:par>
                              <p:par>
                                <p:cTn id="37" presetID="8" presetClass="emph" presetSubtype="0" fill="hold" nodeType="withEffect">
                                  <p:stCondLst>
                                    <p:cond delay="400"/>
                                  </p:stCondLst>
                                  <p:childTnLst>
                                    <p:animRot by="21600000">
                                      <p:cBhvr>
                                        <p:cTn id="38" dur="2000" fill="hold"/>
                                        <p:tgtEl>
                                          <p:spTgt spid="30"/>
                                        </p:tgtEl>
                                        <p:attrNameLst>
                                          <p:attrName>r</p:attrName>
                                        </p:attrNameLst>
                                      </p:cBhvr>
                                    </p:animRot>
                                  </p:childTnLst>
                                </p:cTn>
                              </p:par>
                              <p:par>
                                <p:cTn id="39" presetID="2" presetClass="entr" presetSubtype="12" fill="hold" nodeType="withEffect">
                                  <p:stCondLst>
                                    <p:cond delay="60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2000" fill="hold"/>
                                        <p:tgtEl>
                                          <p:spTgt spid="33"/>
                                        </p:tgtEl>
                                        <p:attrNameLst>
                                          <p:attrName>ppt_x</p:attrName>
                                        </p:attrNameLst>
                                      </p:cBhvr>
                                      <p:tavLst>
                                        <p:tav tm="0">
                                          <p:val>
                                            <p:strVal val="0-#ppt_w/2"/>
                                          </p:val>
                                        </p:tav>
                                        <p:tav tm="100000">
                                          <p:val>
                                            <p:strVal val="#ppt_x"/>
                                          </p:val>
                                        </p:tav>
                                      </p:tavLst>
                                    </p:anim>
                                    <p:anim calcmode="lin" valueType="num">
                                      <p:cBhvr additive="base">
                                        <p:cTn id="42" dur="2000" fill="hold"/>
                                        <p:tgtEl>
                                          <p:spTgt spid="33"/>
                                        </p:tgtEl>
                                        <p:attrNameLst>
                                          <p:attrName>ppt_y</p:attrName>
                                        </p:attrNameLst>
                                      </p:cBhvr>
                                      <p:tavLst>
                                        <p:tav tm="0">
                                          <p:val>
                                            <p:strVal val="1+#ppt_h/2"/>
                                          </p:val>
                                        </p:tav>
                                        <p:tav tm="100000">
                                          <p:val>
                                            <p:strVal val="#ppt_y"/>
                                          </p:val>
                                        </p:tav>
                                      </p:tavLst>
                                    </p:anim>
                                  </p:childTnLst>
                                </p:cTn>
                              </p:par>
                              <p:par>
                                <p:cTn id="43" presetID="8" presetClass="emph" presetSubtype="0" fill="hold" nodeType="withEffect">
                                  <p:stCondLst>
                                    <p:cond delay="600"/>
                                  </p:stCondLst>
                                  <p:childTnLst>
                                    <p:animRot by="21600000">
                                      <p:cBhvr>
                                        <p:cTn id="44" dur="2000" fill="hold"/>
                                        <p:tgtEl>
                                          <p:spTgt spid="33"/>
                                        </p:tgtEl>
                                        <p:attrNameLst>
                                          <p:attrName>r</p:attrName>
                                        </p:attrNameLst>
                                      </p:cBhvr>
                                    </p:animRot>
                                  </p:childTnLst>
                                </p:cTn>
                              </p:par>
                              <p:par>
                                <p:cTn id="45" presetID="2" presetClass="entr" presetSubtype="12" fill="hold" nodeType="withEffect">
                                  <p:stCondLst>
                                    <p:cond delay="200"/>
                                  </p:st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2000" fill="hold"/>
                                        <p:tgtEl>
                                          <p:spTgt spid="36"/>
                                        </p:tgtEl>
                                        <p:attrNameLst>
                                          <p:attrName>ppt_x</p:attrName>
                                        </p:attrNameLst>
                                      </p:cBhvr>
                                      <p:tavLst>
                                        <p:tav tm="0">
                                          <p:val>
                                            <p:strVal val="0-#ppt_w/2"/>
                                          </p:val>
                                        </p:tav>
                                        <p:tav tm="100000">
                                          <p:val>
                                            <p:strVal val="#ppt_x"/>
                                          </p:val>
                                        </p:tav>
                                      </p:tavLst>
                                    </p:anim>
                                    <p:anim calcmode="lin" valueType="num">
                                      <p:cBhvr additive="base">
                                        <p:cTn id="48" dur="2000" fill="hold"/>
                                        <p:tgtEl>
                                          <p:spTgt spid="36"/>
                                        </p:tgtEl>
                                        <p:attrNameLst>
                                          <p:attrName>ppt_y</p:attrName>
                                        </p:attrNameLst>
                                      </p:cBhvr>
                                      <p:tavLst>
                                        <p:tav tm="0">
                                          <p:val>
                                            <p:strVal val="1+#ppt_h/2"/>
                                          </p:val>
                                        </p:tav>
                                        <p:tav tm="100000">
                                          <p:val>
                                            <p:strVal val="#ppt_y"/>
                                          </p:val>
                                        </p:tav>
                                      </p:tavLst>
                                    </p:anim>
                                  </p:childTnLst>
                                </p:cTn>
                              </p:par>
                              <p:par>
                                <p:cTn id="49" presetID="8" presetClass="emph" presetSubtype="0" fill="hold" nodeType="withEffect">
                                  <p:stCondLst>
                                    <p:cond delay="800"/>
                                  </p:stCondLst>
                                  <p:childTnLst>
                                    <p:animRot by="21600000">
                                      <p:cBhvr>
                                        <p:cTn id="50" dur="2000" fill="hold"/>
                                        <p:tgtEl>
                                          <p:spTgt spid="36"/>
                                        </p:tgtEl>
                                        <p:attrNameLst>
                                          <p:attrName>r</p:attrName>
                                        </p:attrNameLst>
                                      </p:cBhvr>
                                    </p:animRot>
                                  </p:childTnLst>
                                </p:cTn>
                              </p:par>
                              <p:par>
                                <p:cTn id="51" presetID="2" presetClass="entr" presetSubtype="2" decel="100000" fill="hold" grpId="0" nodeType="withEffect">
                                  <p:stCondLst>
                                    <p:cond delay="50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1500" fill="hold"/>
                                        <p:tgtEl>
                                          <p:spTgt spid="22"/>
                                        </p:tgtEl>
                                        <p:attrNameLst>
                                          <p:attrName>ppt_x</p:attrName>
                                        </p:attrNameLst>
                                      </p:cBhvr>
                                      <p:tavLst>
                                        <p:tav tm="0">
                                          <p:val>
                                            <p:strVal val="1+#ppt_w/2"/>
                                          </p:val>
                                        </p:tav>
                                        <p:tav tm="100000">
                                          <p:val>
                                            <p:strVal val="#ppt_x"/>
                                          </p:val>
                                        </p:tav>
                                      </p:tavLst>
                                    </p:anim>
                                    <p:anim calcmode="lin" valueType="num">
                                      <p:cBhvr additive="base">
                                        <p:cTn id="54" dur="1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4" grpId="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_库_文本框 21">
            <a:extLst>
              <a:ext uri="{FF2B5EF4-FFF2-40B4-BE49-F238E27FC236}">
                <a16:creationId xmlns:a16="http://schemas.microsoft.com/office/drawing/2014/main" id="{7910AF99-BF3F-44D0-86A2-6F3C9C4EC72A}"/>
              </a:ext>
            </a:extLst>
          </p:cNvPr>
          <p:cNvSpPr txBox="1"/>
          <p:nvPr>
            <p:custDataLst>
              <p:tags r:id="rId1"/>
            </p:custDataLst>
          </p:nvPr>
        </p:nvSpPr>
        <p:spPr>
          <a:xfrm>
            <a:off x="3563179" y="2650621"/>
            <a:ext cx="5065643" cy="923330"/>
          </a:xfrm>
          <a:prstGeom prst="rect">
            <a:avLst/>
          </a:prstGeom>
          <a:noFill/>
        </p:spPr>
        <p:txBody>
          <a:bodyPr vert="horz" wrap="square" rtlCol="0">
            <a:spAutoFit/>
          </a:bodyPr>
          <a:lstStyle/>
          <a:p>
            <a:pPr algn="ctr"/>
            <a:r>
              <a:rPr lang="en-US" altLang="zh-CN" sz="5400" spc="300" dirty="0">
                <a:solidFill>
                  <a:srgbClr val="E8DECA"/>
                </a:solidFill>
                <a:effectLst>
                  <a:innerShdw blurRad="63500" dist="50800" dir="13500000">
                    <a:prstClr val="black">
                      <a:alpha val="50000"/>
                    </a:prstClr>
                  </a:innerShdw>
                </a:effectLst>
                <a:latin typeface="Colonna MT Std" panose="04030504000000020006" pitchFamily="82" charset="0"/>
              </a:rPr>
              <a:t>PART ONE</a:t>
            </a:r>
            <a:endParaRPr lang="pt-BR" altLang="zh-CN" sz="5400" spc="300" dirty="0">
              <a:solidFill>
                <a:srgbClr val="E8DECA"/>
              </a:solidFill>
              <a:effectLst>
                <a:innerShdw blurRad="63500" dist="50800" dir="13500000">
                  <a:prstClr val="black">
                    <a:alpha val="50000"/>
                  </a:prstClr>
                </a:innerShdw>
              </a:effectLst>
              <a:latin typeface="Colonna MT Std" panose="04030504000000020006" pitchFamily="82" charset="0"/>
            </a:endParaRPr>
          </a:p>
        </p:txBody>
      </p:sp>
      <p:sp>
        <p:nvSpPr>
          <p:cNvPr id="9" name="PA_文本框 22">
            <a:extLst>
              <a:ext uri="{FF2B5EF4-FFF2-40B4-BE49-F238E27FC236}">
                <a16:creationId xmlns:a16="http://schemas.microsoft.com/office/drawing/2014/main" id="{23A20A54-787C-4A43-85FB-16C151765420}"/>
              </a:ext>
            </a:extLst>
          </p:cNvPr>
          <p:cNvSpPr txBox="1"/>
          <p:nvPr>
            <p:custDataLst>
              <p:tags r:id="rId2"/>
            </p:custDataLst>
          </p:nvPr>
        </p:nvSpPr>
        <p:spPr>
          <a:xfrm>
            <a:off x="1801749" y="3628939"/>
            <a:ext cx="8588502" cy="523220"/>
          </a:xfrm>
          <a:prstGeom prst="rect">
            <a:avLst/>
          </a:prstGeom>
          <a:noFill/>
          <a:effectLst/>
        </p:spPr>
        <p:txBody>
          <a:bodyPr wrap="square" rtlCol="0">
            <a:spAutoFit/>
          </a:bodyPr>
          <a:lstStyle/>
          <a:p>
            <a:pPr algn="ctr"/>
            <a:r>
              <a:rPr lang="zh-CN" altLang="en-US" sz="2800" b="1" dirty="0">
                <a:gradFill>
                  <a:gsLst>
                    <a:gs pos="0">
                      <a:srgbClr val="BBA578"/>
                    </a:gs>
                    <a:gs pos="50000">
                      <a:srgbClr val="E8DECA"/>
                    </a:gs>
                    <a:gs pos="100000">
                      <a:srgbClr val="BDA779"/>
                    </a:gs>
                  </a:gsLst>
                  <a:lin ang="13500000" scaled="1"/>
                </a:gradFill>
                <a:effectLst>
                  <a:innerShdw blurRad="63500" dist="50800" dir="13500000">
                    <a:schemeClr val="bg1">
                      <a:lumMod val="50000"/>
                      <a:alpha val="50000"/>
                    </a:schemeClr>
                  </a:innerShdw>
                </a:effectLst>
                <a:latin typeface="汉仪菱心体简" panose="02010609000101010101" pitchFamily="49" charset="-122"/>
                <a:ea typeface="汉仪菱心体简" panose="02010609000101010101" pitchFamily="49" charset="-122"/>
              </a:rPr>
              <a:t>Company introduction and corporate culture</a:t>
            </a:r>
          </a:p>
        </p:txBody>
      </p:sp>
      <p:sp>
        <p:nvSpPr>
          <p:cNvPr id="10" name="矩形 9">
            <a:extLst>
              <a:ext uri="{FF2B5EF4-FFF2-40B4-BE49-F238E27FC236}">
                <a16:creationId xmlns:a16="http://schemas.microsoft.com/office/drawing/2014/main" id="{33C12250-97B5-4498-B690-D9A1DF1BC1EC}"/>
              </a:ext>
            </a:extLst>
          </p:cNvPr>
          <p:cNvSpPr/>
          <p:nvPr/>
        </p:nvSpPr>
        <p:spPr>
          <a:xfrm>
            <a:off x="3809603" y="5056970"/>
            <a:ext cx="4572794" cy="507839"/>
          </a:xfrm>
          <a:prstGeom prst="rect">
            <a:avLst/>
          </a:prstGeom>
        </p:spPr>
        <p:txBody>
          <a:bodyPr lIns="91448" tIns="45724" rIns="91448" bIns="45724">
            <a:spAutoFit/>
          </a:bodyPr>
          <a:lstStyle/>
          <a:p>
            <a:pPr algn="ctr"/>
            <a:r>
              <a:rPr lang="en-US" altLang="zh-CN" sz="900" dirty="0">
                <a:solidFill>
                  <a:schemeClr val="bg1">
                    <a:lumMod val="65000"/>
                  </a:schemeClr>
                </a:solidFill>
              </a:rPr>
              <a:t>Chinese companies will no longer remain in the hard stage and they are also promoting a culture Chinese companies will no longer remain </a:t>
            </a:r>
          </a:p>
          <a:p>
            <a:pPr algn="ctr"/>
            <a:r>
              <a:rPr lang="en-US" altLang="zh-CN" sz="900" dirty="0">
                <a:solidFill>
                  <a:schemeClr val="bg1">
                    <a:lumMod val="65000"/>
                  </a:schemeClr>
                </a:solidFill>
              </a:rPr>
              <a:t>in the hard stage and they are also wang ling </a:t>
            </a:r>
            <a:r>
              <a:rPr lang="en-US" altLang="zh-CN" sz="900" dirty="0" err="1">
                <a:solidFill>
                  <a:schemeClr val="bg1">
                    <a:lumMod val="65000"/>
                  </a:schemeClr>
                </a:solidFill>
              </a:rPr>
              <a:t>yan</a:t>
            </a:r>
            <a:r>
              <a:rPr lang="en-US" altLang="zh-CN" sz="900" dirty="0">
                <a:solidFill>
                  <a:schemeClr val="bg1">
                    <a:lumMod val="65000"/>
                  </a:schemeClr>
                </a:solidFill>
              </a:rPr>
              <a:t> a culture</a:t>
            </a:r>
          </a:p>
        </p:txBody>
      </p:sp>
      <p:grpSp>
        <p:nvGrpSpPr>
          <p:cNvPr id="11" name="PA_组合 2">
            <a:extLst>
              <a:ext uri="{FF2B5EF4-FFF2-40B4-BE49-F238E27FC236}">
                <a16:creationId xmlns:a16="http://schemas.microsoft.com/office/drawing/2014/main" id="{41A28D8F-F6C3-4611-BDB4-4DE2D3CAD468}"/>
              </a:ext>
            </a:extLst>
          </p:cNvPr>
          <p:cNvGrpSpPr/>
          <p:nvPr>
            <p:custDataLst>
              <p:tags r:id="rId3"/>
            </p:custDataLst>
          </p:nvPr>
        </p:nvGrpSpPr>
        <p:grpSpPr>
          <a:xfrm>
            <a:off x="4649398" y="5882206"/>
            <a:ext cx="342636" cy="347492"/>
            <a:chOff x="4796805" y="-215900"/>
            <a:chExt cx="2093913" cy="2122488"/>
          </a:xfrm>
          <a:solidFill>
            <a:schemeClr val="bg1">
              <a:lumMod val="65000"/>
            </a:schemeClr>
          </a:solidFill>
        </p:grpSpPr>
        <p:sp>
          <p:nvSpPr>
            <p:cNvPr id="12" name="Freeform 6">
              <a:extLst>
                <a:ext uri="{FF2B5EF4-FFF2-40B4-BE49-F238E27FC236}">
                  <a16:creationId xmlns:a16="http://schemas.microsoft.com/office/drawing/2014/main" id="{C553D2BD-6D13-4BF4-BE67-D494E820B27C}"/>
                </a:ext>
              </a:extLst>
            </p:cNvPr>
            <p:cNvSpPr>
              <a:spLocks noEditPoints="1"/>
            </p:cNvSpPr>
            <p:nvPr/>
          </p:nvSpPr>
          <p:spPr bwMode="auto">
            <a:xfrm>
              <a:off x="4796805" y="-21590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noFill/>
            </a:ln>
          </p:spPr>
          <p:txBody>
            <a:bodyPr vert="horz" wrap="square" lIns="91440" tIns="45720" rIns="91440" bIns="45720" numCol="1" anchor="t" anchorCtr="0" compatLnSpc="1"/>
            <a:lstStyle/>
            <a:p>
              <a:endParaRPr lang="zh-CN" altLang="en-US">
                <a:solidFill>
                  <a:srgbClr val="C4261D"/>
                </a:solidFill>
              </a:endParaRPr>
            </a:p>
          </p:txBody>
        </p:sp>
        <p:sp>
          <p:nvSpPr>
            <p:cNvPr id="13" name="Freeform 7">
              <a:extLst>
                <a:ext uri="{FF2B5EF4-FFF2-40B4-BE49-F238E27FC236}">
                  <a16:creationId xmlns:a16="http://schemas.microsoft.com/office/drawing/2014/main" id="{403368F4-3302-4177-A40B-9590242825B2}"/>
                </a:ext>
              </a:extLst>
            </p:cNvPr>
            <p:cNvSpPr>
              <a:spLocks noEditPoints="1"/>
            </p:cNvSpPr>
            <p:nvPr/>
          </p:nvSpPr>
          <p:spPr bwMode="auto">
            <a:xfrm>
              <a:off x="5168280" y="0"/>
              <a:ext cx="1360488" cy="1641475"/>
            </a:xfrm>
            <a:custGeom>
              <a:avLst/>
              <a:gdLst>
                <a:gd name="T0" fmla="*/ 870 w 1809"/>
                <a:gd name="T1" fmla="*/ 879 h 2152"/>
                <a:gd name="T2" fmla="*/ 870 w 1809"/>
                <a:gd name="T3" fmla="*/ 2152 h 2152"/>
                <a:gd name="T4" fmla="*/ 1809 w 1809"/>
                <a:gd name="T5" fmla="*/ 1820 h 2152"/>
                <a:gd name="T6" fmla="*/ 1809 w 1809"/>
                <a:gd name="T7" fmla="*/ 547 h 2152"/>
                <a:gd name="T8" fmla="*/ 870 w 1809"/>
                <a:gd name="T9" fmla="*/ 879 h 2152"/>
                <a:gd name="T10" fmla="*/ 785 w 1809"/>
                <a:gd name="T11" fmla="*/ 961 h 2152"/>
                <a:gd name="T12" fmla="*/ 785 w 1809"/>
                <a:gd name="T13" fmla="*/ 1138 h 2152"/>
                <a:gd name="T14" fmla="*/ 613 w 1809"/>
                <a:gd name="T15" fmla="*/ 1053 h 2152"/>
                <a:gd name="T16" fmla="*/ 613 w 1809"/>
                <a:gd name="T17" fmla="*/ 864 h 2152"/>
                <a:gd name="T18" fmla="*/ 785 w 1809"/>
                <a:gd name="T19" fmla="*/ 961 h 2152"/>
                <a:gd name="T20" fmla="*/ 1555 w 1809"/>
                <a:gd name="T21" fmla="*/ 410 h 2152"/>
                <a:gd name="T22" fmla="*/ 1507 w 1809"/>
                <a:gd name="T23" fmla="*/ 386 h 2152"/>
                <a:gd name="T24" fmla="*/ 602 w 1809"/>
                <a:gd name="T25" fmla="*/ 700 h 2152"/>
                <a:gd name="T26" fmla="*/ 576 w 1809"/>
                <a:gd name="T27" fmla="*/ 724 h 2152"/>
                <a:gd name="T28" fmla="*/ 576 w 1809"/>
                <a:gd name="T29" fmla="*/ 2017 h 2152"/>
                <a:gd name="T30" fmla="*/ 822 w 1809"/>
                <a:gd name="T31" fmla="*/ 2149 h 2152"/>
                <a:gd name="T32" fmla="*/ 822 w 1809"/>
                <a:gd name="T33" fmla="*/ 879 h 2152"/>
                <a:gd name="T34" fmla="*/ 622 w 1809"/>
                <a:gd name="T35" fmla="*/ 772 h 2152"/>
                <a:gd name="T36" fmla="*/ 625 w 1809"/>
                <a:gd name="T37" fmla="*/ 772 h 2152"/>
                <a:gd name="T38" fmla="*/ 1531 w 1809"/>
                <a:gd name="T39" fmla="*/ 457 h 2152"/>
                <a:gd name="T40" fmla="*/ 1555 w 1809"/>
                <a:gd name="T41" fmla="*/ 410 h 2152"/>
                <a:gd name="T42" fmla="*/ 209 w 1809"/>
                <a:gd name="T43" fmla="*/ 581 h 2152"/>
                <a:gd name="T44" fmla="*/ 209 w 1809"/>
                <a:gd name="T45" fmla="*/ 758 h 2152"/>
                <a:gd name="T46" fmla="*/ 37 w 1809"/>
                <a:gd name="T47" fmla="*/ 673 h 2152"/>
                <a:gd name="T48" fmla="*/ 37 w 1809"/>
                <a:gd name="T49" fmla="*/ 484 h 2152"/>
                <a:gd name="T50" fmla="*/ 209 w 1809"/>
                <a:gd name="T51" fmla="*/ 581 h 2152"/>
                <a:gd name="T52" fmla="*/ 978 w 1809"/>
                <a:gd name="T53" fmla="*/ 30 h 2152"/>
                <a:gd name="T54" fmla="*/ 931 w 1809"/>
                <a:gd name="T55" fmla="*/ 6 h 2152"/>
                <a:gd name="T56" fmla="*/ 25 w 1809"/>
                <a:gd name="T57" fmla="*/ 321 h 2152"/>
                <a:gd name="T58" fmla="*/ 0 w 1809"/>
                <a:gd name="T59" fmla="*/ 344 h 2152"/>
                <a:gd name="T60" fmla="*/ 0 w 1809"/>
                <a:gd name="T61" fmla="*/ 1638 h 2152"/>
                <a:gd name="T62" fmla="*/ 246 w 1809"/>
                <a:gd name="T63" fmla="*/ 1770 h 2152"/>
                <a:gd name="T64" fmla="*/ 246 w 1809"/>
                <a:gd name="T65" fmla="*/ 500 h 2152"/>
                <a:gd name="T66" fmla="*/ 46 w 1809"/>
                <a:gd name="T67" fmla="*/ 393 h 2152"/>
                <a:gd name="T68" fmla="*/ 49 w 1809"/>
                <a:gd name="T69" fmla="*/ 392 h 2152"/>
                <a:gd name="T70" fmla="*/ 954 w 1809"/>
                <a:gd name="T71" fmla="*/ 77 h 2152"/>
                <a:gd name="T72" fmla="*/ 978 w 1809"/>
                <a:gd name="T73" fmla="*/ 30 h 2152"/>
                <a:gd name="T74" fmla="*/ 497 w 1809"/>
                <a:gd name="T75" fmla="*/ 781 h 2152"/>
                <a:gd name="T76" fmla="*/ 497 w 1809"/>
                <a:gd name="T77" fmla="*/ 958 h 2152"/>
                <a:gd name="T78" fmla="*/ 325 w 1809"/>
                <a:gd name="T79" fmla="*/ 873 h 2152"/>
                <a:gd name="T80" fmla="*/ 325 w 1809"/>
                <a:gd name="T81" fmla="*/ 684 h 2152"/>
                <a:gd name="T82" fmla="*/ 497 w 1809"/>
                <a:gd name="T83" fmla="*/ 781 h 2152"/>
                <a:gd name="T84" fmla="*/ 1266 w 1809"/>
                <a:gd name="T85" fmla="*/ 230 h 2152"/>
                <a:gd name="T86" fmla="*/ 1219 w 1809"/>
                <a:gd name="T87" fmla="*/ 206 h 2152"/>
                <a:gd name="T88" fmla="*/ 313 w 1809"/>
                <a:gd name="T89" fmla="*/ 520 h 2152"/>
                <a:gd name="T90" fmla="*/ 288 w 1809"/>
                <a:gd name="T91" fmla="*/ 544 h 2152"/>
                <a:gd name="T92" fmla="*/ 288 w 1809"/>
                <a:gd name="T93" fmla="*/ 1837 h 2152"/>
                <a:gd name="T94" fmla="*/ 534 w 1809"/>
                <a:gd name="T95" fmla="*/ 1969 h 2152"/>
                <a:gd name="T96" fmla="*/ 534 w 1809"/>
                <a:gd name="T97" fmla="*/ 699 h 2152"/>
                <a:gd name="T98" fmla="*/ 334 w 1809"/>
                <a:gd name="T99" fmla="*/ 592 h 2152"/>
                <a:gd name="T100" fmla="*/ 337 w 1809"/>
                <a:gd name="T101" fmla="*/ 592 h 2152"/>
                <a:gd name="T102" fmla="*/ 1243 w 1809"/>
                <a:gd name="T103" fmla="*/ 277 h 2152"/>
                <a:gd name="T104" fmla="*/ 1266 w 1809"/>
                <a:gd name="T105" fmla="*/ 23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9" h="2152">
                  <a:moveTo>
                    <a:pt x="870" y="879"/>
                  </a:moveTo>
                  <a:lnTo>
                    <a:pt x="870" y="2152"/>
                  </a:lnTo>
                  <a:lnTo>
                    <a:pt x="1809" y="1820"/>
                  </a:lnTo>
                  <a:lnTo>
                    <a:pt x="1809" y="547"/>
                  </a:lnTo>
                  <a:lnTo>
                    <a:pt x="870" y="879"/>
                  </a:lnTo>
                  <a:close/>
                  <a:moveTo>
                    <a:pt x="785" y="961"/>
                  </a:moveTo>
                  <a:lnTo>
                    <a:pt x="785" y="1138"/>
                  </a:lnTo>
                  <a:cubicBezTo>
                    <a:pt x="699" y="1121"/>
                    <a:pt x="613" y="1053"/>
                    <a:pt x="613" y="1053"/>
                  </a:cubicBezTo>
                  <a:lnTo>
                    <a:pt x="613" y="864"/>
                  </a:lnTo>
                  <a:cubicBezTo>
                    <a:pt x="719" y="950"/>
                    <a:pt x="785" y="961"/>
                    <a:pt x="785" y="961"/>
                  </a:cubicBezTo>
                  <a:close/>
                  <a:moveTo>
                    <a:pt x="1555" y="410"/>
                  </a:moveTo>
                  <a:cubicBezTo>
                    <a:pt x="1548" y="390"/>
                    <a:pt x="1527" y="379"/>
                    <a:pt x="1507" y="386"/>
                  </a:cubicBezTo>
                  <a:lnTo>
                    <a:pt x="602" y="700"/>
                  </a:lnTo>
                  <a:cubicBezTo>
                    <a:pt x="590" y="704"/>
                    <a:pt x="580" y="713"/>
                    <a:pt x="576" y="724"/>
                  </a:cubicBezTo>
                  <a:lnTo>
                    <a:pt x="576" y="2017"/>
                  </a:lnTo>
                  <a:cubicBezTo>
                    <a:pt x="608" y="2080"/>
                    <a:pt x="741" y="2149"/>
                    <a:pt x="822" y="2149"/>
                  </a:cubicBezTo>
                  <a:lnTo>
                    <a:pt x="822" y="879"/>
                  </a:lnTo>
                  <a:cubicBezTo>
                    <a:pt x="779" y="873"/>
                    <a:pt x="682" y="822"/>
                    <a:pt x="622" y="772"/>
                  </a:cubicBezTo>
                  <a:cubicBezTo>
                    <a:pt x="623" y="772"/>
                    <a:pt x="624" y="772"/>
                    <a:pt x="625" y="772"/>
                  </a:cubicBezTo>
                  <a:lnTo>
                    <a:pt x="1531" y="457"/>
                  </a:lnTo>
                  <a:cubicBezTo>
                    <a:pt x="1550" y="450"/>
                    <a:pt x="1561" y="429"/>
                    <a:pt x="1555" y="410"/>
                  </a:cubicBezTo>
                  <a:close/>
                  <a:moveTo>
                    <a:pt x="209" y="581"/>
                  </a:moveTo>
                  <a:lnTo>
                    <a:pt x="209" y="758"/>
                  </a:lnTo>
                  <a:cubicBezTo>
                    <a:pt x="123" y="742"/>
                    <a:pt x="37" y="673"/>
                    <a:pt x="37" y="673"/>
                  </a:cubicBezTo>
                  <a:lnTo>
                    <a:pt x="37" y="484"/>
                  </a:lnTo>
                  <a:cubicBezTo>
                    <a:pt x="143" y="570"/>
                    <a:pt x="209" y="581"/>
                    <a:pt x="209" y="581"/>
                  </a:cubicBezTo>
                  <a:close/>
                  <a:moveTo>
                    <a:pt x="978" y="30"/>
                  </a:moveTo>
                  <a:cubicBezTo>
                    <a:pt x="972" y="11"/>
                    <a:pt x="951" y="0"/>
                    <a:pt x="931" y="6"/>
                  </a:cubicBezTo>
                  <a:lnTo>
                    <a:pt x="25" y="321"/>
                  </a:lnTo>
                  <a:cubicBezTo>
                    <a:pt x="14" y="325"/>
                    <a:pt x="3" y="334"/>
                    <a:pt x="0" y="344"/>
                  </a:cubicBezTo>
                  <a:lnTo>
                    <a:pt x="0" y="1638"/>
                  </a:lnTo>
                  <a:cubicBezTo>
                    <a:pt x="32" y="1700"/>
                    <a:pt x="165" y="1770"/>
                    <a:pt x="246" y="1770"/>
                  </a:cubicBezTo>
                  <a:lnTo>
                    <a:pt x="246" y="500"/>
                  </a:lnTo>
                  <a:cubicBezTo>
                    <a:pt x="203" y="493"/>
                    <a:pt x="106" y="443"/>
                    <a:pt x="46" y="393"/>
                  </a:cubicBezTo>
                  <a:cubicBezTo>
                    <a:pt x="47" y="393"/>
                    <a:pt x="48" y="392"/>
                    <a:pt x="49" y="392"/>
                  </a:cubicBezTo>
                  <a:lnTo>
                    <a:pt x="954" y="77"/>
                  </a:lnTo>
                  <a:cubicBezTo>
                    <a:pt x="974" y="71"/>
                    <a:pt x="985" y="50"/>
                    <a:pt x="978" y="30"/>
                  </a:cubicBezTo>
                  <a:close/>
                  <a:moveTo>
                    <a:pt x="497" y="781"/>
                  </a:moveTo>
                  <a:lnTo>
                    <a:pt x="497" y="958"/>
                  </a:lnTo>
                  <a:cubicBezTo>
                    <a:pt x="411" y="941"/>
                    <a:pt x="325" y="873"/>
                    <a:pt x="325" y="873"/>
                  </a:cubicBezTo>
                  <a:lnTo>
                    <a:pt x="325" y="684"/>
                  </a:lnTo>
                  <a:cubicBezTo>
                    <a:pt x="431" y="770"/>
                    <a:pt x="497" y="781"/>
                    <a:pt x="497" y="781"/>
                  </a:cubicBezTo>
                  <a:close/>
                  <a:moveTo>
                    <a:pt x="1266" y="230"/>
                  </a:moveTo>
                  <a:cubicBezTo>
                    <a:pt x="1260" y="210"/>
                    <a:pt x="1239" y="199"/>
                    <a:pt x="1219" y="206"/>
                  </a:cubicBezTo>
                  <a:lnTo>
                    <a:pt x="313" y="520"/>
                  </a:lnTo>
                  <a:cubicBezTo>
                    <a:pt x="302" y="524"/>
                    <a:pt x="291" y="533"/>
                    <a:pt x="288" y="544"/>
                  </a:cubicBezTo>
                  <a:lnTo>
                    <a:pt x="288" y="1837"/>
                  </a:lnTo>
                  <a:cubicBezTo>
                    <a:pt x="320" y="1900"/>
                    <a:pt x="453" y="1969"/>
                    <a:pt x="534" y="1969"/>
                  </a:cubicBezTo>
                  <a:lnTo>
                    <a:pt x="534" y="699"/>
                  </a:lnTo>
                  <a:cubicBezTo>
                    <a:pt x="491" y="693"/>
                    <a:pt x="394" y="642"/>
                    <a:pt x="334" y="592"/>
                  </a:cubicBezTo>
                  <a:cubicBezTo>
                    <a:pt x="335" y="592"/>
                    <a:pt x="336" y="592"/>
                    <a:pt x="337" y="592"/>
                  </a:cubicBezTo>
                  <a:lnTo>
                    <a:pt x="1243" y="277"/>
                  </a:lnTo>
                  <a:cubicBezTo>
                    <a:pt x="1262" y="270"/>
                    <a:pt x="1273" y="249"/>
                    <a:pt x="1266" y="230"/>
                  </a:cubicBezTo>
                  <a:close/>
                </a:path>
              </a:pathLst>
            </a:custGeom>
            <a:grpFill/>
            <a:ln w="3175">
              <a:noFill/>
            </a:ln>
          </p:spPr>
          <p:txBody>
            <a:bodyPr vert="horz" wrap="square" lIns="91440" tIns="45720" rIns="91440" bIns="45720" numCol="1" anchor="t" anchorCtr="0" compatLnSpc="1"/>
            <a:lstStyle/>
            <a:p>
              <a:endParaRPr lang="zh-CN" altLang="en-US">
                <a:solidFill>
                  <a:srgbClr val="C4261D"/>
                </a:solidFill>
              </a:endParaRPr>
            </a:p>
          </p:txBody>
        </p:sp>
      </p:grpSp>
      <p:grpSp>
        <p:nvGrpSpPr>
          <p:cNvPr id="14" name="PA_组合 5">
            <a:extLst>
              <a:ext uri="{FF2B5EF4-FFF2-40B4-BE49-F238E27FC236}">
                <a16:creationId xmlns:a16="http://schemas.microsoft.com/office/drawing/2014/main" id="{DE99F964-02BD-4C3F-B537-6E921D42045D}"/>
              </a:ext>
            </a:extLst>
          </p:cNvPr>
          <p:cNvGrpSpPr/>
          <p:nvPr>
            <p:custDataLst>
              <p:tags r:id="rId4"/>
            </p:custDataLst>
          </p:nvPr>
        </p:nvGrpSpPr>
        <p:grpSpPr>
          <a:xfrm>
            <a:off x="5248491" y="5882206"/>
            <a:ext cx="342636" cy="347492"/>
            <a:chOff x="7772329" y="-1123557"/>
            <a:chExt cx="465708" cy="472063"/>
          </a:xfrm>
          <a:solidFill>
            <a:schemeClr val="bg1">
              <a:lumMod val="65000"/>
            </a:schemeClr>
          </a:solidFill>
        </p:grpSpPr>
        <p:sp>
          <p:nvSpPr>
            <p:cNvPr id="15" name="Freeform 5">
              <a:extLst>
                <a:ext uri="{FF2B5EF4-FFF2-40B4-BE49-F238E27FC236}">
                  <a16:creationId xmlns:a16="http://schemas.microsoft.com/office/drawing/2014/main" id="{C7B15FFD-7B65-4303-B714-90B3B375EAE8}"/>
                </a:ext>
              </a:extLst>
            </p:cNvPr>
            <p:cNvSpPr>
              <a:spLocks noEditPoints="1"/>
            </p:cNvSpPr>
            <p:nvPr/>
          </p:nvSpPr>
          <p:spPr bwMode="auto">
            <a:xfrm>
              <a:off x="7866603" y="-1084628"/>
              <a:ext cx="277160" cy="398943"/>
            </a:xfrm>
            <a:custGeom>
              <a:avLst/>
              <a:gdLst>
                <a:gd name="T0" fmla="*/ 370 w 780"/>
                <a:gd name="T1" fmla="*/ 732 h 1139"/>
                <a:gd name="T2" fmla="*/ 498 w 780"/>
                <a:gd name="T3" fmla="*/ 660 h 1139"/>
                <a:gd name="T4" fmla="*/ 578 w 780"/>
                <a:gd name="T5" fmla="*/ 682 h 1139"/>
                <a:gd name="T6" fmla="*/ 653 w 780"/>
                <a:gd name="T7" fmla="*/ 535 h 1139"/>
                <a:gd name="T8" fmla="*/ 709 w 780"/>
                <a:gd name="T9" fmla="*/ 494 h 1139"/>
                <a:gd name="T10" fmla="*/ 711 w 780"/>
                <a:gd name="T11" fmla="*/ 316 h 1139"/>
                <a:gd name="T12" fmla="*/ 657 w 780"/>
                <a:gd name="T13" fmla="*/ 274 h 1139"/>
                <a:gd name="T14" fmla="*/ 596 w 780"/>
                <a:gd name="T15" fmla="*/ 128 h 1139"/>
                <a:gd name="T16" fmla="*/ 531 w 780"/>
                <a:gd name="T17" fmla="*/ 141 h 1139"/>
                <a:gd name="T18" fmla="*/ 409 w 780"/>
                <a:gd name="T19" fmla="*/ 69 h 1139"/>
                <a:gd name="T20" fmla="*/ 380 w 780"/>
                <a:gd name="T21" fmla="*/ 69 h 1139"/>
                <a:gd name="T22" fmla="*/ 289 w 780"/>
                <a:gd name="T23" fmla="*/ 140 h 1139"/>
                <a:gd name="T24" fmla="*/ 260 w 780"/>
                <a:gd name="T25" fmla="*/ 132 h 1139"/>
                <a:gd name="T26" fmla="*/ 187 w 780"/>
                <a:gd name="T27" fmla="*/ 138 h 1139"/>
                <a:gd name="T28" fmla="*/ 80 w 780"/>
                <a:gd name="T29" fmla="*/ 280 h 1139"/>
                <a:gd name="T30" fmla="*/ 99 w 780"/>
                <a:gd name="T31" fmla="*/ 346 h 1139"/>
                <a:gd name="T32" fmla="*/ 64 w 780"/>
                <a:gd name="T33" fmla="*/ 501 h 1139"/>
                <a:gd name="T34" fmla="*/ 181 w 780"/>
                <a:gd name="T35" fmla="*/ 609 h 1139"/>
                <a:gd name="T36" fmla="*/ 194 w 780"/>
                <a:gd name="T37" fmla="*/ 676 h 1139"/>
                <a:gd name="T38" fmla="*/ 272 w 780"/>
                <a:gd name="T39" fmla="*/ 657 h 1139"/>
                <a:gd name="T40" fmla="*/ 294 w 780"/>
                <a:gd name="T41" fmla="*/ 726 h 1139"/>
                <a:gd name="T42" fmla="*/ 221 w 780"/>
                <a:gd name="T43" fmla="*/ 731 h 1139"/>
                <a:gd name="T44" fmla="*/ 121 w 780"/>
                <a:gd name="T45" fmla="*/ 608 h 1139"/>
                <a:gd name="T46" fmla="*/ 7 w 780"/>
                <a:gd name="T47" fmla="*/ 519 h 1139"/>
                <a:gd name="T48" fmla="*/ 51 w 780"/>
                <a:gd name="T49" fmla="*/ 381 h 1139"/>
                <a:gd name="T50" fmla="*/ 64 w 780"/>
                <a:gd name="T51" fmla="*/ 223 h 1139"/>
                <a:gd name="T52" fmla="*/ 127 w 780"/>
                <a:gd name="T53" fmla="*/ 138 h 1139"/>
                <a:gd name="T54" fmla="*/ 276 w 780"/>
                <a:gd name="T55" fmla="*/ 75 h 1139"/>
                <a:gd name="T56" fmla="*/ 298 w 780"/>
                <a:gd name="T57" fmla="*/ 81 h 1139"/>
                <a:gd name="T58" fmla="*/ 394 w 780"/>
                <a:gd name="T59" fmla="*/ 0 h 1139"/>
                <a:gd name="T60" fmla="*/ 508 w 780"/>
                <a:gd name="T61" fmla="*/ 85 h 1139"/>
                <a:gd name="T62" fmla="*/ 638 w 780"/>
                <a:gd name="T63" fmla="*/ 87 h 1139"/>
                <a:gd name="T64" fmla="*/ 675 w 780"/>
                <a:gd name="T65" fmla="*/ 217 h 1139"/>
                <a:gd name="T66" fmla="*/ 758 w 780"/>
                <a:gd name="T67" fmla="*/ 353 h 1139"/>
                <a:gd name="T68" fmla="*/ 756 w 780"/>
                <a:gd name="T69" fmla="*/ 459 h 1139"/>
                <a:gd name="T70" fmla="*/ 670 w 780"/>
                <a:gd name="T71" fmla="*/ 592 h 1139"/>
                <a:gd name="T72" fmla="*/ 578 w 780"/>
                <a:gd name="T73" fmla="*/ 741 h 1139"/>
                <a:gd name="T74" fmla="*/ 498 w 780"/>
                <a:gd name="T75" fmla="*/ 719 h 1139"/>
                <a:gd name="T76" fmla="*/ 385 w 780"/>
                <a:gd name="T77" fmla="*/ 801 h 1139"/>
                <a:gd name="T78" fmla="*/ 388 w 780"/>
                <a:gd name="T79" fmla="*/ 615 h 1139"/>
                <a:gd name="T80" fmla="*/ 388 w 780"/>
                <a:gd name="T81" fmla="*/ 650 h 1139"/>
                <a:gd name="T82" fmla="*/ 626 w 780"/>
                <a:gd name="T83" fmla="*/ 413 h 1139"/>
                <a:gd name="T84" fmla="*/ 388 w 780"/>
                <a:gd name="T85" fmla="*/ 583 h 1139"/>
                <a:gd name="T86" fmla="*/ 559 w 780"/>
                <a:gd name="T87" fmla="*/ 413 h 1139"/>
                <a:gd name="T88" fmla="*/ 533 w 780"/>
                <a:gd name="T89" fmla="*/ 780 h 1139"/>
                <a:gd name="T90" fmla="*/ 432 w 780"/>
                <a:gd name="T91" fmla="*/ 838 h 1139"/>
                <a:gd name="T92" fmla="*/ 515 w 780"/>
                <a:gd name="T93" fmla="*/ 1003 h 1139"/>
                <a:gd name="T94" fmla="*/ 669 w 780"/>
                <a:gd name="T95" fmla="*/ 1091 h 1139"/>
                <a:gd name="T96" fmla="*/ 283 w 780"/>
                <a:gd name="T97" fmla="*/ 792 h 1139"/>
                <a:gd name="T98" fmla="*/ 195 w 780"/>
                <a:gd name="T99" fmla="*/ 783 h 1139"/>
                <a:gd name="T100" fmla="*/ 136 w 780"/>
                <a:gd name="T101" fmla="*/ 1118 h 1139"/>
                <a:gd name="T102" fmla="*/ 361 w 780"/>
                <a:gd name="T103" fmla="*/ 1103 h 1139"/>
                <a:gd name="T104" fmla="*/ 385 w 780"/>
                <a:gd name="T105" fmla="*/ 848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0" h="1139">
                  <a:moveTo>
                    <a:pt x="272" y="657"/>
                  </a:moveTo>
                  <a:cubicBezTo>
                    <a:pt x="300" y="657"/>
                    <a:pt x="328" y="671"/>
                    <a:pt x="343" y="693"/>
                  </a:cubicBezTo>
                  <a:lnTo>
                    <a:pt x="370" y="732"/>
                  </a:lnTo>
                  <a:cubicBezTo>
                    <a:pt x="379" y="745"/>
                    <a:pt x="391" y="745"/>
                    <a:pt x="400" y="733"/>
                  </a:cubicBezTo>
                  <a:lnTo>
                    <a:pt x="428" y="694"/>
                  </a:lnTo>
                  <a:cubicBezTo>
                    <a:pt x="443" y="673"/>
                    <a:pt x="470" y="660"/>
                    <a:pt x="498" y="660"/>
                  </a:cubicBezTo>
                  <a:cubicBezTo>
                    <a:pt x="507" y="660"/>
                    <a:pt x="516" y="661"/>
                    <a:pt x="524" y="664"/>
                  </a:cubicBezTo>
                  <a:lnTo>
                    <a:pt x="569" y="680"/>
                  </a:lnTo>
                  <a:cubicBezTo>
                    <a:pt x="572" y="681"/>
                    <a:pt x="575" y="682"/>
                    <a:pt x="578" y="682"/>
                  </a:cubicBezTo>
                  <a:cubicBezTo>
                    <a:pt x="591" y="682"/>
                    <a:pt x="593" y="670"/>
                    <a:pt x="593" y="663"/>
                  </a:cubicBezTo>
                  <a:lnTo>
                    <a:pt x="593" y="615"/>
                  </a:lnTo>
                  <a:cubicBezTo>
                    <a:pt x="593" y="580"/>
                    <a:pt x="620" y="545"/>
                    <a:pt x="653" y="535"/>
                  </a:cubicBezTo>
                  <a:lnTo>
                    <a:pt x="699" y="521"/>
                  </a:lnTo>
                  <a:cubicBezTo>
                    <a:pt x="706" y="519"/>
                    <a:pt x="711" y="515"/>
                    <a:pt x="713" y="511"/>
                  </a:cubicBezTo>
                  <a:cubicBezTo>
                    <a:pt x="715" y="506"/>
                    <a:pt x="713" y="500"/>
                    <a:pt x="709" y="494"/>
                  </a:cubicBezTo>
                  <a:lnTo>
                    <a:pt x="680" y="455"/>
                  </a:lnTo>
                  <a:cubicBezTo>
                    <a:pt x="660" y="426"/>
                    <a:pt x="660" y="383"/>
                    <a:pt x="682" y="355"/>
                  </a:cubicBezTo>
                  <a:lnTo>
                    <a:pt x="711" y="316"/>
                  </a:lnTo>
                  <a:cubicBezTo>
                    <a:pt x="716" y="311"/>
                    <a:pt x="717" y="304"/>
                    <a:pt x="716" y="300"/>
                  </a:cubicBezTo>
                  <a:cubicBezTo>
                    <a:pt x="715" y="295"/>
                    <a:pt x="710" y="291"/>
                    <a:pt x="703" y="288"/>
                  </a:cubicBezTo>
                  <a:lnTo>
                    <a:pt x="657" y="274"/>
                  </a:lnTo>
                  <a:cubicBezTo>
                    <a:pt x="624" y="263"/>
                    <a:pt x="598" y="227"/>
                    <a:pt x="599" y="192"/>
                  </a:cubicBezTo>
                  <a:lnTo>
                    <a:pt x="600" y="144"/>
                  </a:lnTo>
                  <a:cubicBezTo>
                    <a:pt x="601" y="137"/>
                    <a:pt x="599" y="132"/>
                    <a:pt x="596" y="128"/>
                  </a:cubicBezTo>
                  <a:cubicBezTo>
                    <a:pt x="593" y="125"/>
                    <a:pt x="588" y="125"/>
                    <a:pt x="585" y="125"/>
                  </a:cubicBezTo>
                  <a:cubicBezTo>
                    <a:pt x="583" y="125"/>
                    <a:pt x="580" y="125"/>
                    <a:pt x="577" y="126"/>
                  </a:cubicBezTo>
                  <a:lnTo>
                    <a:pt x="531" y="141"/>
                  </a:lnTo>
                  <a:cubicBezTo>
                    <a:pt x="524" y="143"/>
                    <a:pt x="516" y="144"/>
                    <a:pt x="508" y="144"/>
                  </a:cubicBezTo>
                  <a:cubicBezTo>
                    <a:pt x="479" y="144"/>
                    <a:pt x="451" y="130"/>
                    <a:pt x="436" y="108"/>
                  </a:cubicBezTo>
                  <a:lnTo>
                    <a:pt x="409" y="69"/>
                  </a:lnTo>
                  <a:cubicBezTo>
                    <a:pt x="405" y="63"/>
                    <a:pt x="400" y="59"/>
                    <a:pt x="394" y="59"/>
                  </a:cubicBezTo>
                  <a:cubicBezTo>
                    <a:pt x="388" y="59"/>
                    <a:pt x="386" y="59"/>
                    <a:pt x="381" y="67"/>
                  </a:cubicBezTo>
                  <a:lnTo>
                    <a:pt x="380" y="69"/>
                  </a:lnTo>
                  <a:cubicBezTo>
                    <a:pt x="368" y="87"/>
                    <a:pt x="352" y="110"/>
                    <a:pt x="339" y="123"/>
                  </a:cubicBezTo>
                  <a:cubicBezTo>
                    <a:pt x="331" y="131"/>
                    <a:pt x="318" y="141"/>
                    <a:pt x="301" y="141"/>
                  </a:cubicBezTo>
                  <a:cubicBezTo>
                    <a:pt x="296" y="141"/>
                    <a:pt x="292" y="141"/>
                    <a:pt x="289" y="140"/>
                  </a:cubicBezTo>
                  <a:lnTo>
                    <a:pt x="285" y="140"/>
                  </a:lnTo>
                  <a:lnTo>
                    <a:pt x="282" y="138"/>
                  </a:lnTo>
                  <a:cubicBezTo>
                    <a:pt x="276" y="136"/>
                    <a:pt x="268" y="134"/>
                    <a:pt x="260" y="132"/>
                  </a:cubicBezTo>
                  <a:cubicBezTo>
                    <a:pt x="248" y="128"/>
                    <a:pt x="227" y="122"/>
                    <a:pt x="224" y="122"/>
                  </a:cubicBezTo>
                  <a:cubicBezTo>
                    <a:pt x="215" y="120"/>
                    <a:pt x="205" y="118"/>
                    <a:pt x="202" y="118"/>
                  </a:cubicBezTo>
                  <a:cubicBezTo>
                    <a:pt x="191" y="118"/>
                    <a:pt x="187" y="128"/>
                    <a:pt x="187" y="138"/>
                  </a:cubicBezTo>
                  <a:lnTo>
                    <a:pt x="187" y="186"/>
                  </a:lnTo>
                  <a:cubicBezTo>
                    <a:pt x="187" y="221"/>
                    <a:pt x="160" y="256"/>
                    <a:pt x="126" y="266"/>
                  </a:cubicBezTo>
                  <a:lnTo>
                    <a:pt x="80" y="280"/>
                  </a:lnTo>
                  <a:cubicBezTo>
                    <a:pt x="73" y="282"/>
                    <a:pt x="68" y="286"/>
                    <a:pt x="67" y="290"/>
                  </a:cubicBezTo>
                  <a:cubicBezTo>
                    <a:pt x="65" y="295"/>
                    <a:pt x="67" y="301"/>
                    <a:pt x="71" y="307"/>
                  </a:cubicBezTo>
                  <a:lnTo>
                    <a:pt x="99" y="346"/>
                  </a:lnTo>
                  <a:cubicBezTo>
                    <a:pt x="120" y="375"/>
                    <a:pt x="119" y="419"/>
                    <a:pt x="98" y="446"/>
                  </a:cubicBezTo>
                  <a:lnTo>
                    <a:pt x="68" y="485"/>
                  </a:lnTo>
                  <a:cubicBezTo>
                    <a:pt x="64" y="490"/>
                    <a:pt x="62" y="496"/>
                    <a:pt x="64" y="501"/>
                  </a:cubicBezTo>
                  <a:cubicBezTo>
                    <a:pt x="65" y="506"/>
                    <a:pt x="70" y="510"/>
                    <a:pt x="77" y="513"/>
                  </a:cubicBezTo>
                  <a:lnTo>
                    <a:pt x="123" y="527"/>
                  </a:lnTo>
                  <a:cubicBezTo>
                    <a:pt x="156" y="538"/>
                    <a:pt x="181" y="574"/>
                    <a:pt x="181" y="609"/>
                  </a:cubicBezTo>
                  <a:lnTo>
                    <a:pt x="179" y="657"/>
                  </a:lnTo>
                  <a:cubicBezTo>
                    <a:pt x="179" y="664"/>
                    <a:pt x="181" y="669"/>
                    <a:pt x="184" y="672"/>
                  </a:cubicBezTo>
                  <a:cubicBezTo>
                    <a:pt x="187" y="676"/>
                    <a:pt x="191" y="676"/>
                    <a:pt x="194" y="676"/>
                  </a:cubicBezTo>
                  <a:cubicBezTo>
                    <a:pt x="197" y="676"/>
                    <a:pt x="200" y="676"/>
                    <a:pt x="203" y="675"/>
                  </a:cubicBezTo>
                  <a:lnTo>
                    <a:pt x="248" y="660"/>
                  </a:lnTo>
                  <a:cubicBezTo>
                    <a:pt x="256" y="658"/>
                    <a:pt x="264" y="657"/>
                    <a:pt x="272" y="657"/>
                  </a:cubicBezTo>
                  <a:close/>
                  <a:moveTo>
                    <a:pt x="385" y="801"/>
                  </a:moveTo>
                  <a:cubicBezTo>
                    <a:pt x="360" y="801"/>
                    <a:pt x="337" y="788"/>
                    <a:pt x="322" y="765"/>
                  </a:cubicBezTo>
                  <a:lnTo>
                    <a:pt x="294" y="726"/>
                  </a:lnTo>
                  <a:cubicBezTo>
                    <a:pt x="291" y="721"/>
                    <a:pt x="282" y="716"/>
                    <a:pt x="272" y="716"/>
                  </a:cubicBezTo>
                  <a:cubicBezTo>
                    <a:pt x="270" y="716"/>
                    <a:pt x="268" y="716"/>
                    <a:pt x="266" y="716"/>
                  </a:cubicBezTo>
                  <a:lnTo>
                    <a:pt x="221" y="731"/>
                  </a:lnTo>
                  <a:cubicBezTo>
                    <a:pt x="192" y="741"/>
                    <a:pt x="161" y="734"/>
                    <a:pt x="141" y="714"/>
                  </a:cubicBezTo>
                  <a:cubicBezTo>
                    <a:pt x="127" y="699"/>
                    <a:pt x="119" y="678"/>
                    <a:pt x="120" y="656"/>
                  </a:cubicBezTo>
                  <a:lnTo>
                    <a:pt x="121" y="608"/>
                  </a:lnTo>
                  <a:cubicBezTo>
                    <a:pt x="122" y="599"/>
                    <a:pt x="113" y="586"/>
                    <a:pt x="104" y="584"/>
                  </a:cubicBezTo>
                  <a:lnTo>
                    <a:pt x="59" y="569"/>
                  </a:lnTo>
                  <a:cubicBezTo>
                    <a:pt x="33" y="560"/>
                    <a:pt x="14" y="542"/>
                    <a:pt x="7" y="519"/>
                  </a:cubicBezTo>
                  <a:cubicBezTo>
                    <a:pt x="0" y="496"/>
                    <a:pt x="5" y="470"/>
                    <a:pt x="22" y="448"/>
                  </a:cubicBezTo>
                  <a:lnTo>
                    <a:pt x="51" y="410"/>
                  </a:lnTo>
                  <a:cubicBezTo>
                    <a:pt x="56" y="403"/>
                    <a:pt x="57" y="388"/>
                    <a:pt x="51" y="381"/>
                  </a:cubicBezTo>
                  <a:lnTo>
                    <a:pt x="23" y="342"/>
                  </a:lnTo>
                  <a:cubicBezTo>
                    <a:pt x="7" y="320"/>
                    <a:pt x="3" y="295"/>
                    <a:pt x="11" y="271"/>
                  </a:cubicBezTo>
                  <a:cubicBezTo>
                    <a:pt x="19" y="248"/>
                    <a:pt x="38" y="230"/>
                    <a:pt x="64" y="223"/>
                  </a:cubicBezTo>
                  <a:lnTo>
                    <a:pt x="110" y="209"/>
                  </a:lnTo>
                  <a:cubicBezTo>
                    <a:pt x="118" y="207"/>
                    <a:pt x="127" y="195"/>
                    <a:pt x="127" y="186"/>
                  </a:cubicBezTo>
                  <a:lnTo>
                    <a:pt x="127" y="138"/>
                  </a:lnTo>
                  <a:cubicBezTo>
                    <a:pt x="127" y="93"/>
                    <a:pt x="160" y="59"/>
                    <a:pt x="202" y="59"/>
                  </a:cubicBezTo>
                  <a:cubicBezTo>
                    <a:pt x="212" y="59"/>
                    <a:pt x="228" y="62"/>
                    <a:pt x="236" y="64"/>
                  </a:cubicBezTo>
                  <a:cubicBezTo>
                    <a:pt x="240" y="65"/>
                    <a:pt x="252" y="68"/>
                    <a:pt x="276" y="75"/>
                  </a:cubicBezTo>
                  <a:cubicBezTo>
                    <a:pt x="284" y="77"/>
                    <a:pt x="292" y="79"/>
                    <a:pt x="297" y="81"/>
                  </a:cubicBezTo>
                  <a:lnTo>
                    <a:pt x="298" y="81"/>
                  </a:lnTo>
                  <a:cubicBezTo>
                    <a:pt x="298" y="81"/>
                    <a:pt x="298" y="81"/>
                    <a:pt x="298" y="81"/>
                  </a:cubicBezTo>
                  <a:cubicBezTo>
                    <a:pt x="305" y="74"/>
                    <a:pt x="315" y="60"/>
                    <a:pt x="330" y="37"/>
                  </a:cubicBezTo>
                  <a:lnTo>
                    <a:pt x="331" y="35"/>
                  </a:lnTo>
                  <a:cubicBezTo>
                    <a:pt x="346" y="12"/>
                    <a:pt x="367" y="0"/>
                    <a:pt x="394" y="0"/>
                  </a:cubicBezTo>
                  <a:cubicBezTo>
                    <a:pt x="420" y="0"/>
                    <a:pt x="443" y="13"/>
                    <a:pt x="458" y="36"/>
                  </a:cubicBezTo>
                  <a:lnTo>
                    <a:pt x="485" y="75"/>
                  </a:lnTo>
                  <a:cubicBezTo>
                    <a:pt x="489" y="80"/>
                    <a:pt x="498" y="85"/>
                    <a:pt x="508" y="85"/>
                  </a:cubicBezTo>
                  <a:cubicBezTo>
                    <a:pt x="510" y="85"/>
                    <a:pt x="512" y="85"/>
                    <a:pt x="513" y="85"/>
                  </a:cubicBezTo>
                  <a:lnTo>
                    <a:pt x="559" y="70"/>
                  </a:lnTo>
                  <a:cubicBezTo>
                    <a:pt x="588" y="60"/>
                    <a:pt x="619" y="67"/>
                    <a:pt x="638" y="87"/>
                  </a:cubicBezTo>
                  <a:cubicBezTo>
                    <a:pt x="653" y="102"/>
                    <a:pt x="660" y="123"/>
                    <a:pt x="659" y="145"/>
                  </a:cubicBezTo>
                  <a:lnTo>
                    <a:pt x="658" y="193"/>
                  </a:lnTo>
                  <a:cubicBezTo>
                    <a:pt x="658" y="202"/>
                    <a:pt x="667" y="215"/>
                    <a:pt x="675" y="217"/>
                  </a:cubicBezTo>
                  <a:lnTo>
                    <a:pt x="721" y="232"/>
                  </a:lnTo>
                  <a:cubicBezTo>
                    <a:pt x="746" y="241"/>
                    <a:pt x="765" y="259"/>
                    <a:pt x="772" y="282"/>
                  </a:cubicBezTo>
                  <a:cubicBezTo>
                    <a:pt x="780" y="306"/>
                    <a:pt x="774" y="331"/>
                    <a:pt x="758" y="353"/>
                  </a:cubicBezTo>
                  <a:lnTo>
                    <a:pt x="729" y="391"/>
                  </a:lnTo>
                  <a:cubicBezTo>
                    <a:pt x="723" y="398"/>
                    <a:pt x="723" y="413"/>
                    <a:pt x="728" y="420"/>
                  </a:cubicBezTo>
                  <a:lnTo>
                    <a:pt x="756" y="459"/>
                  </a:lnTo>
                  <a:cubicBezTo>
                    <a:pt x="772" y="481"/>
                    <a:pt x="777" y="507"/>
                    <a:pt x="769" y="530"/>
                  </a:cubicBezTo>
                  <a:cubicBezTo>
                    <a:pt x="761" y="553"/>
                    <a:pt x="742" y="570"/>
                    <a:pt x="716" y="578"/>
                  </a:cubicBezTo>
                  <a:lnTo>
                    <a:pt x="670" y="592"/>
                  </a:lnTo>
                  <a:cubicBezTo>
                    <a:pt x="661" y="594"/>
                    <a:pt x="652" y="606"/>
                    <a:pt x="652" y="615"/>
                  </a:cubicBezTo>
                  <a:lnTo>
                    <a:pt x="652" y="663"/>
                  </a:lnTo>
                  <a:cubicBezTo>
                    <a:pt x="652" y="708"/>
                    <a:pt x="621" y="741"/>
                    <a:pt x="578" y="741"/>
                  </a:cubicBezTo>
                  <a:cubicBezTo>
                    <a:pt x="568" y="741"/>
                    <a:pt x="558" y="739"/>
                    <a:pt x="549" y="736"/>
                  </a:cubicBezTo>
                  <a:lnTo>
                    <a:pt x="504" y="720"/>
                  </a:lnTo>
                  <a:cubicBezTo>
                    <a:pt x="502" y="719"/>
                    <a:pt x="500" y="719"/>
                    <a:pt x="498" y="719"/>
                  </a:cubicBezTo>
                  <a:cubicBezTo>
                    <a:pt x="488" y="719"/>
                    <a:pt x="479" y="724"/>
                    <a:pt x="476" y="728"/>
                  </a:cubicBezTo>
                  <a:lnTo>
                    <a:pt x="448" y="767"/>
                  </a:lnTo>
                  <a:cubicBezTo>
                    <a:pt x="432" y="789"/>
                    <a:pt x="410" y="801"/>
                    <a:pt x="385" y="801"/>
                  </a:cubicBezTo>
                  <a:close/>
                  <a:moveTo>
                    <a:pt x="388" y="210"/>
                  </a:moveTo>
                  <a:cubicBezTo>
                    <a:pt x="277" y="210"/>
                    <a:pt x="186" y="301"/>
                    <a:pt x="186" y="413"/>
                  </a:cubicBezTo>
                  <a:cubicBezTo>
                    <a:pt x="186" y="524"/>
                    <a:pt x="277" y="615"/>
                    <a:pt x="388" y="615"/>
                  </a:cubicBezTo>
                  <a:cubicBezTo>
                    <a:pt x="500" y="615"/>
                    <a:pt x="590" y="524"/>
                    <a:pt x="590" y="413"/>
                  </a:cubicBezTo>
                  <a:cubicBezTo>
                    <a:pt x="590" y="301"/>
                    <a:pt x="500" y="210"/>
                    <a:pt x="388" y="210"/>
                  </a:cubicBezTo>
                  <a:close/>
                  <a:moveTo>
                    <a:pt x="388" y="650"/>
                  </a:moveTo>
                  <a:cubicBezTo>
                    <a:pt x="257" y="650"/>
                    <a:pt x="150" y="544"/>
                    <a:pt x="150" y="413"/>
                  </a:cubicBezTo>
                  <a:cubicBezTo>
                    <a:pt x="150" y="282"/>
                    <a:pt x="257" y="175"/>
                    <a:pt x="388" y="175"/>
                  </a:cubicBezTo>
                  <a:cubicBezTo>
                    <a:pt x="519" y="175"/>
                    <a:pt x="626" y="282"/>
                    <a:pt x="626" y="413"/>
                  </a:cubicBezTo>
                  <a:cubicBezTo>
                    <a:pt x="626" y="544"/>
                    <a:pt x="519" y="650"/>
                    <a:pt x="388" y="650"/>
                  </a:cubicBezTo>
                  <a:close/>
                  <a:moveTo>
                    <a:pt x="559" y="413"/>
                  </a:moveTo>
                  <a:cubicBezTo>
                    <a:pt x="559" y="507"/>
                    <a:pt x="482" y="583"/>
                    <a:pt x="388" y="583"/>
                  </a:cubicBezTo>
                  <a:cubicBezTo>
                    <a:pt x="294" y="583"/>
                    <a:pt x="218" y="507"/>
                    <a:pt x="218" y="413"/>
                  </a:cubicBezTo>
                  <a:cubicBezTo>
                    <a:pt x="218" y="319"/>
                    <a:pt x="294" y="242"/>
                    <a:pt x="388" y="242"/>
                  </a:cubicBezTo>
                  <a:cubicBezTo>
                    <a:pt x="482" y="242"/>
                    <a:pt x="559" y="319"/>
                    <a:pt x="559" y="413"/>
                  </a:cubicBezTo>
                  <a:close/>
                  <a:moveTo>
                    <a:pt x="581" y="788"/>
                  </a:moveTo>
                  <a:cubicBezTo>
                    <a:pt x="580" y="788"/>
                    <a:pt x="579" y="788"/>
                    <a:pt x="578" y="788"/>
                  </a:cubicBezTo>
                  <a:cubicBezTo>
                    <a:pt x="563" y="788"/>
                    <a:pt x="548" y="786"/>
                    <a:pt x="533" y="780"/>
                  </a:cubicBezTo>
                  <a:lnTo>
                    <a:pt x="504" y="770"/>
                  </a:lnTo>
                  <a:lnTo>
                    <a:pt x="486" y="795"/>
                  </a:lnTo>
                  <a:cubicBezTo>
                    <a:pt x="472" y="815"/>
                    <a:pt x="453" y="829"/>
                    <a:pt x="432" y="838"/>
                  </a:cubicBezTo>
                  <a:lnTo>
                    <a:pt x="447" y="1075"/>
                  </a:lnTo>
                  <a:cubicBezTo>
                    <a:pt x="448" y="1094"/>
                    <a:pt x="457" y="1096"/>
                    <a:pt x="467" y="1080"/>
                  </a:cubicBezTo>
                  <a:lnTo>
                    <a:pt x="515" y="1003"/>
                  </a:lnTo>
                  <a:cubicBezTo>
                    <a:pt x="525" y="987"/>
                    <a:pt x="544" y="985"/>
                    <a:pt x="557" y="998"/>
                  </a:cubicBezTo>
                  <a:lnTo>
                    <a:pt x="654" y="1099"/>
                  </a:lnTo>
                  <a:cubicBezTo>
                    <a:pt x="667" y="1113"/>
                    <a:pt x="674" y="1109"/>
                    <a:pt x="669" y="1091"/>
                  </a:cubicBezTo>
                  <a:cubicBezTo>
                    <a:pt x="669" y="1091"/>
                    <a:pt x="608" y="880"/>
                    <a:pt x="581" y="788"/>
                  </a:cubicBezTo>
                  <a:close/>
                  <a:moveTo>
                    <a:pt x="385" y="848"/>
                  </a:moveTo>
                  <a:cubicBezTo>
                    <a:pt x="344" y="848"/>
                    <a:pt x="307" y="828"/>
                    <a:pt x="283" y="792"/>
                  </a:cubicBezTo>
                  <a:lnTo>
                    <a:pt x="265" y="767"/>
                  </a:lnTo>
                  <a:lnTo>
                    <a:pt x="236" y="776"/>
                  </a:lnTo>
                  <a:cubicBezTo>
                    <a:pt x="222" y="780"/>
                    <a:pt x="208" y="783"/>
                    <a:pt x="195" y="783"/>
                  </a:cubicBezTo>
                  <a:cubicBezTo>
                    <a:pt x="189" y="783"/>
                    <a:pt x="183" y="782"/>
                    <a:pt x="177" y="781"/>
                  </a:cubicBezTo>
                  <a:cubicBezTo>
                    <a:pt x="152" y="872"/>
                    <a:pt x="96" y="1082"/>
                    <a:pt x="94" y="1088"/>
                  </a:cubicBezTo>
                  <a:cubicBezTo>
                    <a:pt x="91" y="1108"/>
                    <a:pt x="103" y="1139"/>
                    <a:pt x="136" y="1118"/>
                  </a:cubicBezTo>
                  <a:cubicBezTo>
                    <a:pt x="141" y="1115"/>
                    <a:pt x="240" y="1033"/>
                    <a:pt x="240" y="1033"/>
                  </a:cubicBezTo>
                  <a:cubicBezTo>
                    <a:pt x="255" y="1021"/>
                    <a:pt x="267" y="1020"/>
                    <a:pt x="284" y="1035"/>
                  </a:cubicBezTo>
                  <a:lnTo>
                    <a:pt x="361" y="1103"/>
                  </a:lnTo>
                  <a:cubicBezTo>
                    <a:pt x="374" y="1115"/>
                    <a:pt x="395" y="1108"/>
                    <a:pt x="395" y="1089"/>
                  </a:cubicBezTo>
                  <a:lnTo>
                    <a:pt x="388" y="848"/>
                  </a:lnTo>
                  <a:cubicBezTo>
                    <a:pt x="387" y="848"/>
                    <a:pt x="386" y="848"/>
                    <a:pt x="385" y="848"/>
                  </a:cubicBezTo>
                  <a:close/>
                </a:path>
              </a:pathLst>
            </a:custGeom>
            <a:grpFill/>
            <a:ln w="3175">
              <a:noFill/>
            </a:ln>
          </p:spPr>
          <p:txBody>
            <a:bodyPr vert="horz" wrap="square" lIns="91440" tIns="45720" rIns="91440" bIns="45720" numCol="1" anchor="t" anchorCtr="0" compatLnSpc="1"/>
            <a:lstStyle/>
            <a:p>
              <a:endParaRPr lang="zh-CN" altLang="en-US">
                <a:solidFill>
                  <a:srgbClr val="C4261D"/>
                </a:solidFill>
              </a:endParaRPr>
            </a:p>
          </p:txBody>
        </p:sp>
        <p:sp>
          <p:nvSpPr>
            <p:cNvPr id="16" name="Freeform 6">
              <a:extLst>
                <a:ext uri="{FF2B5EF4-FFF2-40B4-BE49-F238E27FC236}">
                  <a16:creationId xmlns:a16="http://schemas.microsoft.com/office/drawing/2014/main" id="{1DF102B4-41F8-4FC6-A8BE-74CFEFD1CA38}"/>
                </a:ext>
              </a:extLst>
            </p:cNvPr>
            <p:cNvSpPr>
              <a:spLocks noEditPoints="1"/>
            </p:cNvSpPr>
            <p:nvPr/>
          </p:nvSpPr>
          <p:spPr bwMode="auto">
            <a:xfrm>
              <a:off x="7772329" y="-1123557"/>
              <a:ext cx="465708" cy="472063"/>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17" name="PA_组合 8">
            <a:extLst>
              <a:ext uri="{FF2B5EF4-FFF2-40B4-BE49-F238E27FC236}">
                <a16:creationId xmlns:a16="http://schemas.microsoft.com/office/drawing/2014/main" id="{92E00EF2-82E8-41FC-8E29-E25BEF5CA2BB}"/>
              </a:ext>
            </a:extLst>
          </p:cNvPr>
          <p:cNvGrpSpPr/>
          <p:nvPr>
            <p:custDataLst>
              <p:tags r:id="rId5"/>
            </p:custDataLst>
          </p:nvPr>
        </p:nvGrpSpPr>
        <p:grpSpPr>
          <a:xfrm>
            <a:off x="5847584" y="5882206"/>
            <a:ext cx="342636" cy="347492"/>
            <a:chOff x="10019977" y="-551766"/>
            <a:chExt cx="2093913" cy="2122488"/>
          </a:xfrm>
          <a:solidFill>
            <a:schemeClr val="bg1">
              <a:lumMod val="65000"/>
            </a:schemeClr>
          </a:solidFill>
        </p:grpSpPr>
        <p:sp>
          <p:nvSpPr>
            <p:cNvPr id="18" name="Freeform 6">
              <a:extLst>
                <a:ext uri="{FF2B5EF4-FFF2-40B4-BE49-F238E27FC236}">
                  <a16:creationId xmlns:a16="http://schemas.microsoft.com/office/drawing/2014/main" id="{24DFF5CA-EDD6-40BF-843E-DE4C7D7A1653}"/>
                </a:ext>
              </a:extLst>
            </p:cNvPr>
            <p:cNvSpPr>
              <a:spLocks noEditPoints="1"/>
            </p:cNvSpPr>
            <p:nvPr/>
          </p:nvSpPr>
          <p:spPr bwMode="auto">
            <a:xfrm>
              <a:off x="10019977" y="-5517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noFill/>
            </a:ln>
          </p:spPr>
          <p:txBody>
            <a:bodyPr vert="horz" wrap="square" lIns="91440" tIns="45720" rIns="91440" bIns="45720" numCol="1" anchor="t" anchorCtr="0" compatLnSpc="1"/>
            <a:lstStyle/>
            <a:p>
              <a:endParaRPr lang="zh-CN" altLang="en-US">
                <a:solidFill>
                  <a:srgbClr val="2DB6B9"/>
                </a:solidFill>
              </a:endParaRPr>
            </a:p>
          </p:txBody>
        </p:sp>
        <p:sp>
          <p:nvSpPr>
            <p:cNvPr id="19" name="Freeform 6">
              <a:extLst>
                <a:ext uri="{FF2B5EF4-FFF2-40B4-BE49-F238E27FC236}">
                  <a16:creationId xmlns:a16="http://schemas.microsoft.com/office/drawing/2014/main" id="{742D9E51-4B9A-47A8-8B89-1E66B6AABA52}"/>
                </a:ext>
              </a:extLst>
            </p:cNvPr>
            <p:cNvSpPr>
              <a:spLocks noEditPoints="1"/>
            </p:cNvSpPr>
            <p:nvPr/>
          </p:nvSpPr>
          <p:spPr bwMode="auto">
            <a:xfrm>
              <a:off x="10357957" y="-215900"/>
              <a:ext cx="1417952" cy="1401540"/>
            </a:xfrm>
            <a:custGeom>
              <a:avLst/>
              <a:gdLst>
                <a:gd name="T0" fmla="*/ 675 w 1848"/>
                <a:gd name="T1" fmla="*/ 126 h 1848"/>
                <a:gd name="T2" fmla="*/ 286 w 1848"/>
                <a:gd name="T3" fmla="*/ 287 h 1848"/>
                <a:gd name="T4" fmla="*/ 126 w 1848"/>
                <a:gd name="T5" fmla="*/ 675 h 1848"/>
                <a:gd name="T6" fmla="*/ 286 w 1848"/>
                <a:gd name="T7" fmla="*/ 1064 h 1848"/>
                <a:gd name="T8" fmla="*/ 675 w 1848"/>
                <a:gd name="T9" fmla="*/ 1225 h 1848"/>
                <a:gd name="T10" fmla="*/ 1063 w 1848"/>
                <a:gd name="T11" fmla="*/ 1064 h 1848"/>
                <a:gd name="T12" fmla="*/ 1063 w 1848"/>
                <a:gd name="T13" fmla="*/ 287 h 1848"/>
                <a:gd name="T14" fmla="*/ 675 w 1848"/>
                <a:gd name="T15" fmla="*/ 126 h 1848"/>
                <a:gd name="T16" fmla="*/ 675 w 1848"/>
                <a:gd name="T17" fmla="*/ 1350 h 1848"/>
                <a:gd name="T18" fmla="*/ 198 w 1848"/>
                <a:gd name="T19" fmla="*/ 1153 h 1848"/>
                <a:gd name="T20" fmla="*/ 0 w 1848"/>
                <a:gd name="T21" fmla="*/ 675 h 1848"/>
                <a:gd name="T22" fmla="*/ 198 w 1848"/>
                <a:gd name="T23" fmla="*/ 198 h 1848"/>
                <a:gd name="T24" fmla="*/ 675 w 1848"/>
                <a:gd name="T25" fmla="*/ 0 h 1848"/>
                <a:gd name="T26" fmla="*/ 1152 w 1848"/>
                <a:gd name="T27" fmla="*/ 198 h 1848"/>
                <a:gd name="T28" fmla="*/ 1152 w 1848"/>
                <a:gd name="T29" fmla="*/ 1153 h 1848"/>
                <a:gd name="T30" fmla="*/ 675 w 1848"/>
                <a:gd name="T31" fmla="*/ 1350 h 1848"/>
                <a:gd name="T32" fmla="*/ 1261 w 1848"/>
                <a:gd name="T33" fmla="*/ 1068 h 1848"/>
                <a:gd name="T34" fmla="*/ 1261 w 1848"/>
                <a:gd name="T35" fmla="*/ 1153 h 1848"/>
                <a:gd name="T36" fmla="*/ 1153 w 1848"/>
                <a:gd name="T37" fmla="*/ 1261 h 1848"/>
                <a:gd name="T38" fmla="*/ 1067 w 1848"/>
                <a:gd name="T39" fmla="*/ 1261 h 1848"/>
                <a:gd name="T40" fmla="*/ 1063 w 1848"/>
                <a:gd name="T41" fmla="*/ 1257 h 1848"/>
                <a:gd name="T42" fmla="*/ 1063 w 1848"/>
                <a:gd name="T43" fmla="*/ 1172 h 1848"/>
                <a:gd name="T44" fmla="*/ 1171 w 1848"/>
                <a:gd name="T45" fmla="*/ 1064 h 1848"/>
                <a:gd name="T46" fmla="*/ 1257 w 1848"/>
                <a:gd name="T47" fmla="*/ 1064 h 1848"/>
                <a:gd name="T48" fmla="*/ 1261 w 1848"/>
                <a:gd name="T49" fmla="*/ 1068 h 1848"/>
                <a:gd name="T50" fmla="*/ 1401 w 1848"/>
                <a:gd name="T51" fmla="*/ 1250 h 1848"/>
                <a:gd name="T52" fmla="*/ 1401 w 1848"/>
                <a:gd name="T53" fmla="*/ 1401 h 1848"/>
                <a:gd name="T54" fmla="*/ 1250 w 1848"/>
                <a:gd name="T55" fmla="*/ 1401 h 1848"/>
                <a:gd name="T56" fmla="*/ 1250 w 1848"/>
                <a:gd name="T57" fmla="*/ 1250 h 1848"/>
                <a:gd name="T58" fmla="*/ 1401 w 1848"/>
                <a:gd name="T59" fmla="*/ 1250 h 1848"/>
                <a:gd name="T60" fmla="*/ 1827 w 1848"/>
                <a:gd name="T61" fmla="*/ 1655 h 1848"/>
                <a:gd name="T62" fmla="*/ 1823 w 1848"/>
                <a:gd name="T63" fmla="*/ 1736 h 1848"/>
                <a:gd name="T64" fmla="*/ 1736 w 1848"/>
                <a:gd name="T65" fmla="*/ 1823 h 1848"/>
                <a:gd name="T66" fmla="*/ 1654 w 1848"/>
                <a:gd name="T67" fmla="*/ 1827 h 1848"/>
                <a:gd name="T68" fmla="*/ 1396 w 1848"/>
                <a:gd name="T69" fmla="*/ 1569 h 1848"/>
                <a:gd name="T70" fmla="*/ 1400 w 1848"/>
                <a:gd name="T71" fmla="*/ 1487 h 1848"/>
                <a:gd name="T72" fmla="*/ 1487 w 1848"/>
                <a:gd name="T73" fmla="*/ 1400 h 1848"/>
                <a:gd name="T74" fmla="*/ 1568 w 1848"/>
                <a:gd name="T75" fmla="*/ 1396 h 1848"/>
                <a:gd name="T76" fmla="*/ 1827 w 1848"/>
                <a:gd name="T77" fmla="*/ 1655 h 1848"/>
                <a:gd name="T78" fmla="*/ 675 w 1848"/>
                <a:gd name="T79" fmla="*/ 270 h 1848"/>
                <a:gd name="T80" fmla="*/ 389 w 1848"/>
                <a:gd name="T81" fmla="*/ 389 h 1848"/>
                <a:gd name="T82" fmla="*/ 270 w 1848"/>
                <a:gd name="T83" fmla="*/ 675 h 1848"/>
                <a:gd name="T84" fmla="*/ 389 w 1848"/>
                <a:gd name="T85" fmla="*/ 962 h 1848"/>
                <a:gd name="T86" fmla="*/ 675 w 1848"/>
                <a:gd name="T87" fmla="*/ 1080 h 1848"/>
                <a:gd name="T88" fmla="*/ 961 w 1848"/>
                <a:gd name="T89" fmla="*/ 962 h 1848"/>
                <a:gd name="T90" fmla="*/ 961 w 1848"/>
                <a:gd name="T91" fmla="*/ 389 h 1848"/>
                <a:gd name="T92" fmla="*/ 675 w 1848"/>
                <a:gd name="T93" fmla="*/ 270 h 1848"/>
                <a:gd name="T94" fmla="*/ 675 w 1848"/>
                <a:gd name="T95" fmla="*/ 1164 h 1848"/>
                <a:gd name="T96" fmla="*/ 329 w 1848"/>
                <a:gd name="T97" fmla="*/ 1021 h 1848"/>
                <a:gd name="T98" fmla="*/ 186 w 1848"/>
                <a:gd name="T99" fmla="*/ 675 h 1848"/>
                <a:gd name="T100" fmla="*/ 329 w 1848"/>
                <a:gd name="T101" fmla="*/ 330 h 1848"/>
                <a:gd name="T102" fmla="*/ 675 w 1848"/>
                <a:gd name="T103" fmla="*/ 187 h 1848"/>
                <a:gd name="T104" fmla="*/ 1021 w 1848"/>
                <a:gd name="T105" fmla="*/ 330 h 1848"/>
                <a:gd name="T106" fmla="*/ 1021 w 1848"/>
                <a:gd name="T107" fmla="*/ 1021 h 1848"/>
                <a:gd name="T108" fmla="*/ 675 w 1848"/>
                <a:gd name="T109" fmla="*/ 1164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8" h="1848">
                  <a:moveTo>
                    <a:pt x="675" y="126"/>
                  </a:moveTo>
                  <a:cubicBezTo>
                    <a:pt x="528" y="126"/>
                    <a:pt x="390" y="183"/>
                    <a:pt x="286" y="287"/>
                  </a:cubicBezTo>
                  <a:cubicBezTo>
                    <a:pt x="183" y="391"/>
                    <a:pt x="126" y="529"/>
                    <a:pt x="126" y="675"/>
                  </a:cubicBezTo>
                  <a:cubicBezTo>
                    <a:pt x="126" y="822"/>
                    <a:pt x="183" y="960"/>
                    <a:pt x="286" y="1064"/>
                  </a:cubicBezTo>
                  <a:cubicBezTo>
                    <a:pt x="390" y="1168"/>
                    <a:pt x="528" y="1225"/>
                    <a:pt x="675" y="1225"/>
                  </a:cubicBezTo>
                  <a:cubicBezTo>
                    <a:pt x="822" y="1225"/>
                    <a:pt x="960" y="1168"/>
                    <a:pt x="1063" y="1064"/>
                  </a:cubicBezTo>
                  <a:cubicBezTo>
                    <a:pt x="1278" y="850"/>
                    <a:pt x="1278" y="501"/>
                    <a:pt x="1063" y="287"/>
                  </a:cubicBezTo>
                  <a:cubicBezTo>
                    <a:pt x="960" y="183"/>
                    <a:pt x="822" y="126"/>
                    <a:pt x="675" y="126"/>
                  </a:cubicBezTo>
                  <a:close/>
                  <a:moveTo>
                    <a:pt x="675" y="1350"/>
                  </a:moveTo>
                  <a:cubicBezTo>
                    <a:pt x="495" y="1350"/>
                    <a:pt x="325" y="1280"/>
                    <a:pt x="198" y="1153"/>
                  </a:cubicBezTo>
                  <a:cubicBezTo>
                    <a:pt x="70" y="1025"/>
                    <a:pt x="0" y="856"/>
                    <a:pt x="0" y="675"/>
                  </a:cubicBezTo>
                  <a:cubicBezTo>
                    <a:pt x="0" y="495"/>
                    <a:pt x="70" y="326"/>
                    <a:pt x="198" y="198"/>
                  </a:cubicBezTo>
                  <a:cubicBezTo>
                    <a:pt x="325" y="71"/>
                    <a:pt x="495" y="0"/>
                    <a:pt x="675" y="0"/>
                  </a:cubicBezTo>
                  <a:cubicBezTo>
                    <a:pt x="855" y="0"/>
                    <a:pt x="1025" y="71"/>
                    <a:pt x="1152" y="198"/>
                  </a:cubicBezTo>
                  <a:cubicBezTo>
                    <a:pt x="1415" y="461"/>
                    <a:pt x="1415" y="889"/>
                    <a:pt x="1152" y="1153"/>
                  </a:cubicBezTo>
                  <a:cubicBezTo>
                    <a:pt x="1025" y="1280"/>
                    <a:pt x="855" y="1350"/>
                    <a:pt x="675" y="1350"/>
                  </a:cubicBezTo>
                  <a:close/>
                  <a:moveTo>
                    <a:pt x="1261" y="1068"/>
                  </a:moveTo>
                  <a:cubicBezTo>
                    <a:pt x="1284" y="1091"/>
                    <a:pt x="1284" y="1130"/>
                    <a:pt x="1261" y="1153"/>
                  </a:cubicBezTo>
                  <a:lnTo>
                    <a:pt x="1153" y="1261"/>
                  </a:lnTo>
                  <a:cubicBezTo>
                    <a:pt x="1129" y="1285"/>
                    <a:pt x="1091" y="1285"/>
                    <a:pt x="1067" y="1261"/>
                  </a:cubicBezTo>
                  <a:lnTo>
                    <a:pt x="1063" y="1257"/>
                  </a:lnTo>
                  <a:cubicBezTo>
                    <a:pt x="1040" y="1234"/>
                    <a:pt x="1040" y="1195"/>
                    <a:pt x="1063" y="1172"/>
                  </a:cubicBezTo>
                  <a:lnTo>
                    <a:pt x="1171" y="1064"/>
                  </a:lnTo>
                  <a:cubicBezTo>
                    <a:pt x="1195" y="1040"/>
                    <a:pt x="1233" y="1040"/>
                    <a:pt x="1257" y="1064"/>
                  </a:cubicBezTo>
                  <a:lnTo>
                    <a:pt x="1261" y="1068"/>
                  </a:lnTo>
                  <a:close/>
                  <a:moveTo>
                    <a:pt x="1401" y="1250"/>
                  </a:moveTo>
                  <a:cubicBezTo>
                    <a:pt x="1442" y="1292"/>
                    <a:pt x="1442" y="1359"/>
                    <a:pt x="1401" y="1401"/>
                  </a:cubicBezTo>
                  <a:cubicBezTo>
                    <a:pt x="1359" y="1443"/>
                    <a:pt x="1291" y="1443"/>
                    <a:pt x="1250" y="1401"/>
                  </a:cubicBezTo>
                  <a:cubicBezTo>
                    <a:pt x="1208" y="1359"/>
                    <a:pt x="1208" y="1292"/>
                    <a:pt x="1250" y="1250"/>
                  </a:cubicBezTo>
                  <a:cubicBezTo>
                    <a:pt x="1291" y="1208"/>
                    <a:pt x="1359" y="1208"/>
                    <a:pt x="1401" y="1250"/>
                  </a:cubicBezTo>
                  <a:close/>
                  <a:moveTo>
                    <a:pt x="1827" y="1655"/>
                  </a:moveTo>
                  <a:cubicBezTo>
                    <a:pt x="1848" y="1676"/>
                    <a:pt x="1846" y="1713"/>
                    <a:pt x="1823" y="1736"/>
                  </a:cubicBezTo>
                  <a:lnTo>
                    <a:pt x="1736" y="1823"/>
                  </a:lnTo>
                  <a:cubicBezTo>
                    <a:pt x="1713" y="1847"/>
                    <a:pt x="1676" y="1848"/>
                    <a:pt x="1654" y="1827"/>
                  </a:cubicBezTo>
                  <a:lnTo>
                    <a:pt x="1396" y="1569"/>
                  </a:lnTo>
                  <a:cubicBezTo>
                    <a:pt x="1375" y="1547"/>
                    <a:pt x="1376" y="1511"/>
                    <a:pt x="1400" y="1487"/>
                  </a:cubicBezTo>
                  <a:lnTo>
                    <a:pt x="1487" y="1400"/>
                  </a:lnTo>
                  <a:cubicBezTo>
                    <a:pt x="1510" y="1377"/>
                    <a:pt x="1547" y="1375"/>
                    <a:pt x="1568" y="1396"/>
                  </a:cubicBezTo>
                  <a:lnTo>
                    <a:pt x="1827" y="1655"/>
                  </a:lnTo>
                  <a:close/>
                  <a:moveTo>
                    <a:pt x="675" y="270"/>
                  </a:moveTo>
                  <a:cubicBezTo>
                    <a:pt x="567" y="270"/>
                    <a:pt x="465" y="312"/>
                    <a:pt x="389" y="389"/>
                  </a:cubicBezTo>
                  <a:cubicBezTo>
                    <a:pt x="312" y="465"/>
                    <a:pt x="270" y="567"/>
                    <a:pt x="270" y="675"/>
                  </a:cubicBezTo>
                  <a:cubicBezTo>
                    <a:pt x="270" y="783"/>
                    <a:pt x="312" y="885"/>
                    <a:pt x="389" y="962"/>
                  </a:cubicBezTo>
                  <a:cubicBezTo>
                    <a:pt x="465" y="1038"/>
                    <a:pt x="567" y="1080"/>
                    <a:pt x="675" y="1080"/>
                  </a:cubicBezTo>
                  <a:cubicBezTo>
                    <a:pt x="783" y="1080"/>
                    <a:pt x="885" y="1038"/>
                    <a:pt x="961" y="962"/>
                  </a:cubicBezTo>
                  <a:cubicBezTo>
                    <a:pt x="1119" y="804"/>
                    <a:pt x="1119" y="547"/>
                    <a:pt x="961" y="389"/>
                  </a:cubicBezTo>
                  <a:cubicBezTo>
                    <a:pt x="885" y="312"/>
                    <a:pt x="783" y="270"/>
                    <a:pt x="675" y="270"/>
                  </a:cubicBezTo>
                  <a:close/>
                  <a:moveTo>
                    <a:pt x="675" y="1164"/>
                  </a:moveTo>
                  <a:cubicBezTo>
                    <a:pt x="544" y="1164"/>
                    <a:pt x="422" y="1113"/>
                    <a:pt x="329" y="1021"/>
                  </a:cubicBezTo>
                  <a:cubicBezTo>
                    <a:pt x="237" y="929"/>
                    <a:pt x="186" y="806"/>
                    <a:pt x="186" y="675"/>
                  </a:cubicBezTo>
                  <a:cubicBezTo>
                    <a:pt x="186" y="545"/>
                    <a:pt x="237" y="422"/>
                    <a:pt x="329" y="330"/>
                  </a:cubicBezTo>
                  <a:cubicBezTo>
                    <a:pt x="422" y="237"/>
                    <a:pt x="544" y="187"/>
                    <a:pt x="675" y="187"/>
                  </a:cubicBezTo>
                  <a:cubicBezTo>
                    <a:pt x="806" y="187"/>
                    <a:pt x="928" y="237"/>
                    <a:pt x="1021" y="330"/>
                  </a:cubicBezTo>
                  <a:cubicBezTo>
                    <a:pt x="1211" y="520"/>
                    <a:pt x="1211" y="830"/>
                    <a:pt x="1021" y="1021"/>
                  </a:cubicBezTo>
                  <a:cubicBezTo>
                    <a:pt x="928" y="1113"/>
                    <a:pt x="806" y="1164"/>
                    <a:pt x="675" y="1164"/>
                  </a:cubicBezTo>
                  <a:close/>
                </a:path>
              </a:pathLst>
            </a:custGeom>
            <a:grpFill/>
            <a:ln w="3175">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20" name="PA_组合 11">
            <a:extLst>
              <a:ext uri="{FF2B5EF4-FFF2-40B4-BE49-F238E27FC236}">
                <a16:creationId xmlns:a16="http://schemas.microsoft.com/office/drawing/2014/main" id="{5830AAA5-C848-4418-A32B-82E064B708B9}"/>
              </a:ext>
            </a:extLst>
          </p:cNvPr>
          <p:cNvGrpSpPr/>
          <p:nvPr>
            <p:custDataLst>
              <p:tags r:id="rId6"/>
            </p:custDataLst>
          </p:nvPr>
        </p:nvGrpSpPr>
        <p:grpSpPr>
          <a:xfrm>
            <a:off x="6446677" y="5882206"/>
            <a:ext cx="342636" cy="347492"/>
            <a:chOff x="2317849" y="-1212230"/>
            <a:chExt cx="2093913" cy="2122488"/>
          </a:xfrm>
          <a:solidFill>
            <a:schemeClr val="bg1">
              <a:lumMod val="65000"/>
            </a:schemeClr>
          </a:solidFill>
        </p:grpSpPr>
        <p:sp>
          <p:nvSpPr>
            <p:cNvPr id="21" name="Freeform 6">
              <a:extLst>
                <a:ext uri="{FF2B5EF4-FFF2-40B4-BE49-F238E27FC236}">
                  <a16:creationId xmlns:a16="http://schemas.microsoft.com/office/drawing/2014/main" id="{6642D17A-20DF-4F83-B2D3-4333BA5A1EFC}"/>
                </a:ext>
              </a:extLst>
            </p:cNvPr>
            <p:cNvSpPr>
              <a:spLocks noEditPoints="1"/>
            </p:cNvSpPr>
            <p:nvPr/>
          </p:nvSpPr>
          <p:spPr bwMode="auto">
            <a:xfrm>
              <a:off x="2317849" y="-121223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noFill/>
            </a:ln>
          </p:spPr>
          <p:txBody>
            <a:bodyPr vert="horz" wrap="square" lIns="91440" tIns="45720" rIns="91440" bIns="45720" numCol="1" anchor="t" anchorCtr="0" compatLnSpc="1"/>
            <a:lstStyle/>
            <a:p>
              <a:endParaRPr lang="zh-CN" altLang="en-US">
                <a:solidFill>
                  <a:srgbClr val="2DB6B9"/>
                </a:solidFill>
              </a:endParaRPr>
            </a:p>
          </p:txBody>
        </p:sp>
        <p:sp>
          <p:nvSpPr>
            <p:cNvPr id="22" name="Freeform 7">
              <a:extLst>
                <a:ext uri="{FF2B5EF4-FFF2-40B4-BE49-F238E27FC236}">
                  <a16:creationId xmlns:a16="http://schemas.microsoft.com/office/drawing/2014/main" id="{F8C0D1EC-677A-4E18-AA5E-0BC9B98B9F39}"/>
                </a:ext>
              </a:extLst>
            </p:cNvPr>
            <p:cNvSpPr>
              <a:spLocks noEditPoints="1"/>
            </p:cNvSpPr>
            <p:nvPr/>
          </p:nvSpPr>
          <p:spPr bwMode="auto">
            <a:xfrm>
              <a:off x="2723116" y="-1037197"/>
              <a:ext cx="1283378" cy="1723206"/>
            </a:xfrm>
            <a:custGeom>
              <a:avLst/>
              <a:gdLst>
                <a:gd name="T0" fmla="*/ 337 w 1669"/>
                <a:gd name="T1" fmla="*/ 844 h 2273"/>
                <a:gd name="T2" fmla="*/ 513 w 1669"/>
                <a:gd name="T3" fmla="*/ 1259 h 2273"/>
                <a:gd name="T4" fmla="*/ 656 w 1669"/>
                <a:gd name="T5" fmla="*/ 1590 h 2273"/>
                <a:gd name="T6" fmla="*/ 978 w 1669"/>
                <a:gd name="T7" fmla="*/ 1600 h 2273"/>
                <a:gd name="T8" fmla="*/ 1049 w 1669"/>
                <a:gd name="T9" fmla="*/ 1467 h 2273"/>
                <a:gd name="T10" fmla="*/ 1229 w 1669"/>
                <a:gd name="T11" fmla="*/ 1135 h 2273"/>
                <a:gd name="T12" fmla="*/ 835 w 1669"/>
                <a:gd name="T13" fmla="*/ 346 h 2273"/>
                <a:gd name="T14" fmla="*/ 691 w 1669"/>
                <a:gd name="T15" fmla="*/ 1704 h 2273"/>
                <a:gd name="T16" fmla="*/ 528 w 1669"/>
                <a:gd name="T17" fmla="*/ 1515 h 2273"/>
                <a:gd name="T18" fmla="*/ 354 w 1669"/>
                <a:gd name="T19" fmla="*/ 1192 h 2273"/>
                <a:gd name="T20" fmla="*/ 835 w 1669"/>
                <a:gd name="T21" fmla="*/ 242 h 2273"/>
                <a:gd name="T22" fmla="*/ 1316 w 1669"/>
                <a:gd name="T23" fmla="*/ 1192 h 2273"/>
                <a:gd name="T24" fmla="*/ 1142 w 1669"/>
                <a:gd name="T25" fmla="*/ 1515 h 2273"/>
                <a:gd name="T26" fmla="*/ 978 w 1669"/>
                <a:gd name="T27" fmla="*/ 1704 h 2273"/>
                <a:gd name="T28" fmla="*/ 597 w 1669"/>
                <a:gd name="T29" fmla="*/ 2037 h 2273"/>
                <a:gd name="T30" fmla="*/ 1002 w 1669"/>
                <a:gd name="T31" fmla="*/ 2115 h 2273"/>
                <a:gd name="T32" fmla="*/ 1002 w 1669"/>
                <a:gd name="T33" fmla="*/ 1960 h 2273"/>
                <a:gd name="T34" fmla="*/ 645 w 1669"/>
                <a:gd name="T35" fmla="*/ 2086 h 2273"/>
                <a:gd name="T36" fmla="*/ 1033 w 1669"/>
                <a:gd name="T37" fmla="*/ 2086 h 2273"/>
                <a:gd name="T38" fmla="*/ 1081 w 1669"/>
                <a:gd name="T39" fmla="*/ 2037 h 2273"/>
                <a:gd name="T40" fmla="*/ 597 w 1669"/>
                <a:gd name="T41" fmla="*/ 1795 h 2273"/>
                <a:gd name="T42" fmla="*/ 1081 w 1669"/>
                <a:gd name="T43" fmla="*/ 2037 h 2273"/>
                <a:gd name="T44" fmla="*/ 1077 w 1669"/>
                <a:gd name="T45" fmla="*/ 949 h 2273"/>
                <a:gd name="T46" fmla="*/ 914 w 1669"/>
                <a:gd name="T47" fmla="*/ 1113 h 2273"/>
                <a:gd name="T48" fmla="*/ 756 w 1669"/>
                <a:gd name="T49" fmla="*/ 1113 h 2273"/>
                <a:gd name="T50" fmla="*/ 592 w 1669"/>
                <a:gd name="T51" fmla="*/ 949 h 2273"/>
                <a:gd name="T52" fmla="*/ 592 w 1669"/>
                <a:gd name="T53" fmla="*/ 791 h 2273"/>
                <a:gd name="T54" fmla="*/ 756 w 1669"/>
                <a:gd name="T55" fmla="*/ 628 h 2273"/>
                <a:gd name="T56" fmla="*/ 914 w 1669"/>
                <a:gd name="T57" fmla="*/ 628 h 2273"/>
                <a:gd name="T58" fmla="*/ 1077 w 1669"/>
                <a:gd name="T59" fmla="*/ 791 h 2273"/>
                <a:gd name="T60" fmla="*/ 1604 w 1669"/>
                <a:gd name="T61" fmla="*/ 768 h 2273"/>
                <a:gd name="T62" fmla="*/ 1518 w 1669"/>
                <a:gd name="T63" fmla="*/ 844 h 2273"/>
                <a:gd name="T64" fmla="*/ 1604 w 1669"/>
                <a:gd name="T65" fmla="*/ 893 h 2273"/>
                <a:gd name="T66" fmla="*/ 1604 w 1669"/>
                <a:gd name="T67" fmla="*/ 768 h 2273"/>
                <a:gd name="T68" fmla="*/ 1421 w 1669"/>
                <a:gd name="T69" fmla="*/ 336 h 2273"/>
                <a:gd name="T70" fmla="*/ 1332 w 1669"/>
                <a:gd name="T71" fmla="*/ 247 h 2273"/>
                <a:gd name="T72" fmla="*/ 1356 w 1669"/>
                <a:gd name="T73" fmla="*/ 400 h 2273"/>
                <a:gd name="T74" fmla="*/ 895 w 1669"/>
                <a:gd name="T75" fmla="*/ 161 h 2273"/>
                <a:gd name="T76" fmla="*/ 833 w 1669"/>
                <a:gd name="T77" fmla="*/ 0 h 2273"/>
                <a:gd name="T78" fmla="*/ 771 w 1669"/>
                <a:gd name="T79" fmla="*/ 161 h 2273"/>
                <a:gd name="T80" fmla="*/ 307 w 1669"/>
                <a:gd name="T81" fmla="*/ 408 h 2273"/>
                <a:gd name="T82" fmla="*/ 334 w 1669"/>
                <a:gd name="T83" fmla="*/ 258 h 2273"/>
                <a:gd name="T84" fmla="*/ 245 w 1669"/>
                <a:gd name="T85" fmla="*/ 346 h 2273"/>
                <a:gd name="T86" fmla="*/ 149 w 1669"/>
                <a:gd name="T87" fmla="*/ 844 h 2273"/>
                <a:gd name="T88" fmla="*/ 65 w 1669"/>
                <a:gd name="T89" fmla="*/ 768 h 2273"/>
                <a:gd name="T90" fmla="*/ 65 w 1669"/>
                <a:gd name="T91" fmla="*/ 893 h 2273"/>
                <a:gd name="T92" fmla="*/ 149 w 1669"/>
                <a:gd name="T93" fmla="*/ 844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9" h="2273">
                  <a:moveTo>
                    <a:pt x="835" y="346"/>
                  </a:moveTo>
                  <a:cubicBezTo>
                    <a:pt x="560" y="346"/>
                    <a:pt x="337" y="569"/>
                    <a:pt x="337" y="844"/>
                  </a:cubicBezTo>
                  <a:cubicBezTo>
                    <a:pt x="337" y="975"/>
                    <a:pt x="440" y="1133"/>
                    <a:pt x="441" y="1135"/>
                  </a:cubicBezTo>
                  <a:cubicBezTo>
                    <a:pt x="463" y="1168"/>
                    <a:pt x="495" y="1222"/>
                    <a:pt x="513" y="1259"/>
                  </a:cubicBezTo>
                  <a:lnTo>
                    <a:pt x="620" y="1467"/>
                  </a:lnTo>
                  <a:cubicBezTo>
                    <a:pt x="641" y="1507"/>
                    <a:pt x="656" y="1560"/>
                    <a:pt x="656" y="1590"/>
                  </a:cubicBezTo>
                  <a:cubicBezTo>
                    <a:pt x="657" y="1591"/>
                    <a:pt x="669" y="1600"/>
                    <a:pt x="691" y="1600"/>
                  </a:cubicBezTo>
                  <a:lnTo>
                    <a:pt x="978" y="1600"/>
                  </a:lnTo>
                  <a:cubicBezTo>
                    <a:pt x="1000" y="1600"/>
                    <a:pt x="1012" y="1591"/>
                    <a:pt x="1014" y="1588"/>
                  </a:cubicBezTo>
                  <a:cubicBezTo>
                    <a:pt x="1014" y="1560"/>
                    <a:pt x="1029" y="1507"/>
                    <a:pt x="1049" y="1467"/>
                  </a:cubicBezTo>
                  <a:lnTo>
                    <a:pt x="1157" y="1258"/>
                  </a:lnTo>
                  <a:cubicBezTo>
                    <a:pt x="1175" y="1223"/>
                    <a:pt x="1207" y="1168"/>
                    <a:pt x="1229" y="1135"/>
                  </a:cubicBezTo>
                  <a:cubicBezTo>
                    <a:pt x="1264" y="1080"/>
                    <a:pt x="1333" y="948"/>
                    <a:pt x="1333" y="844"/>
                  </a:cubicBezTo>
                  <a:cubicBezTo>
                    <a:pt x="1333" y="569"/>
                    <a:pt x="1109" y="346"/>
                    <a:pt x="835" y="346"/>
                  </a:cubicBezTo>
                  <a:close/>
                  <a:moveTo>
                    <a:pt x="978" y="1704"/>
                  </a:moveTo>
                  <a:lnTo>
                    <a:pt x="691" y="1704"/>
                  </a:lnTo>
                  <a:cubicBezTo>
                    <a:pt x="613" y="1704"/>
                    <a:pt x="552" y="1654"/>
                    <a:pt x="552" y="1590"/>
                  </a:cubicBezTo>
                  <a:cubicBezTo>
                    <a:pt x="552" y="1581"/>
                    <a:pt x="543" y="1546"/>
                    <a:pt x="528" y="1515"/>
                  </a:cubicBezTo>
                  <a:lnTo>
                    <a:pt x="420" y="1306"/>
                  </a:lnTo>
                  <a:cubicBezTo>
                    <a:pt x="404" y="1273"/>
                    <a:pt x="374" y="1222"/>
                    <a:pt x="354" y="1192"/>
                  </a:cubicBezTo>
                  <a:cubicBezTo>
                    <a:pt x="342" y="1173"/>
                    <a:pt x="233" y="1003"/>
                    <a:pt x="233" y="844"/>
                  </a:cubicBezTo>
                  <a:cubicBezTo>
                    <a:pt x="233" y="512"/>
                    <a:pt x="503" y="242"/>
                    <a:pt x="835" y="242"/>
                  </a:cubicBezTo>
                  <a:cubicBezTo>
                    <a:pt x="1167" y="242"/>
                    <a:pt x="1437" y="512"/>
                    <a:pt x="1437" y="844"/>
                  </a:cubicBezTo>
                  <a:cubicBezTo>
                    <a:pt x="1437" y="1003"/>
                    <a:pt x="1328" y="1173"/>
                    <a:pt x="1316" y="1192"/>
                  </a:cubicBezTo>
                  <a:cubicBezTo>
                    <a:pt x="1296" y="1222"/>
                    <a:pt x="1266" y="1274"/>
                    <a:pt x="1249" y="1306"/>
                  </a:cubicBezTo>
                  <a:lnTo>
                    <a:pt x="1142" y="1515"/>
                  </a:lnTo>
                  <a:cubicBezTo>
                    <a:pt x="1126" y="1546"/>
                    <a:pt x="1118" y="1581"/>
                    <a:pt x="1118" y="1590"/>
                  </a:cubicBezTo>
                  <a:cubicBezTo>
                    <a:pt x="1118" y="1654"/>
                    <a:pt x="1056" y="1704"/>
                    <a:pt x="978" y="1704"/>
                  </a:cubicBezTo>
                  <a:close/>
                  <a:moveTo>
                    <a:pt x="676" y="1960"/>
                  </a:moveTo>
                  <a:cubicBezTo>
                    <a:pt x="632" y="1960"/>
                    <a:pt x="597" y="1995"/>
                    <a:pt x="597" y="2037"/>
                  </a:cubicBezTo>
                  <a:cubicBezTo>
                    <a:pt x="597" y="2080"/>
                    <a:pt x="632" y="2115"/>
                    <a:pt x="676" y="2115"/>
                  </a:cubicBezTo>
                  <a:lnTo>
                    <a:pt x="1002" y="2115"/>
                  </a:lnTo>
                  <a:cubicBezTo>
                    <a:pt x="1046" y="2115"/>
                    <a:pt x="1081" y="2080"/>
                    <a:pt x="1081" y="2037"/>
                  </a:cubicBezTo>
                  <a:cubicBezTo>
                    <a:pt x="1081" y="1995"/>
                    <a:pt x="1046" y="1960"/>
                    <a:pt x="1002" y="1960"/>
                  </a:cubicBezTo>
                  <a:lnTo>
                    <a:pt x="676" y="1960"/>
                  </a:lnTo>
                  <a:close/>
                  <a:moveTo>
                    <a:pt x="645" y="2086"/>
                  </a:moveTo>
                  <a:cubicBezTo>
                    <a:pt x="649" y="2190"/>
                    <a:pt x="734" y="2273"/>
                    <a:pt x="839" y="2273"/>
                  </a:cubicBezTo>
                  <a:cubicBezTo>
                    <a:pt x="944" y="2273"/>
                    <a:pt x="1029" y="2190"/>
                    <a:pt x="1033" y="2086"/>
                  </a:cubicBezTo>
                  <a:lnTo>
                    <a:pt x="645" y="2086"/>
                  </a:lnTo>
                  <a:close/>
                  <a:moveTo>
                    <a:pt x="1081" y="2037"/>
                  </a:moveTo>
                  <a:lnTo>
                    <a:pt x="597" y="2037"/>
                  </a:lnTo>
                  <a:lnTo>
                    <a:pt x="597" y="1795"/>
                  </a:lnTo>
                  <a:lnTo>
                    <a:pt x="1081" y="1795"/>
                  </a:lnTo>
                  <a:lnTo>
                    <a:pt x="1081" y="2037"/>
                  </a:lnTo>
                  <a:close/>
                  <a:moveTo>
                    <a:pt x="1157" y="870"/>
                  </a:moveTo>
                  <a:cubicBezTo>
                    <a:pt x="1157" y="914"/>
                    <a:pt x="1121" y="949"/>
                    <a:pt x="1077" y="949"/>
                  </a:cubicBezTo>
                  <a:lnTo>
                    <a:pt x="914" y="949"/>
                  </a:lnTo>
                  <a:lnTo>
                    <a:pt x="914" y="1113"/>
                  </a:lnTo>
                  <a:cubicBezTo>
                    <a:pt x="914" y="1156"/>
                    <a:pt x="878" y="1192"/>
                    <a:pt x="835" y="1192"/>
                  </a:cubicBezTo>
                  <a:cubicBezTo>
                    <a:pt x="791" y="1192"/>
                    <a:pt x="756" y="1156"/>
                    <a:pt x="756" y="1113"/>
                  </a:cubicBezTo>
                  <a:lnTo>
                    <a:pt x="756" y="949"/>
                  </a:lnTo>
                  <a:lnTo>
                    <a:pt x="592" y="949"/>
                  </a:lnTo>
                  <a:cubicBezTo>
                    <a:pt x="549" y="949"/>
                    <a:pt x="513" y="914"/>
                    <a:pt x="513" y="870"/>
                  </a:cubicBezTo>
                  <a:cubicBezTo>
                    <a:pt x="513" y="827"/>
                    <a:pt x="549" y="791"/>
                    <a:pt x="592" y="791"/>
                  </a:cubicBezTo>
                  <a:lnTo>
                    <a:pt x="756" y="791"/>
                  </a:lnTo>
                  <a:lnTo>
                    <a:pt x="756" y="628"/>
                  </a:lnTo>
                  <a:cubicBezTo>
                    <a:pt x="756" y="584"/>
                    <a:pt x="791" y="548"/>
                    <a:pt x="835" y="548"/>
                  </a:cubicBezTo>
                  <a:cubicBezTo>
                    <a:pt x="878" y="548"/>
                    <a:pt x="914" y="584"/>
                    <a:pt x="914" y="628"/>
                  </a:cubicBezTo>
                  <a:lnTo>
                    <a:pt x="914" y="791"/>
                  </a:lnTo>
                  <a:lnTo>
                    <a:pt x="1077" y="791"/>
                  </a:lnTo>
                  <a:cubicBezTo>
                    <a:pt x="1121" y="791"/>
                    <a:pt x="1157" y="827"/>
                    <a:pt x="1157" y="870"/>
                  </a:cubicBezTo>
                  <a:close/>
                  <a:moveTo>
                    <a:pt x="1604" y="768"/>
                  </a:moveTo>
                  <a:lnTo>
                    <a:pt x="1514" y="768"/>
                  </a:lnTo>
                  <a:cubicBezTo>
                    <a:pt x="1517" y="793"/>
                    <a:pt x="1518" y="818"/>
                    <a:pt x="1518" y="844"/>
                  </a:cubicBezTo>
                  <a:cubicBezTo>
                    <a:pt x="1518" y="860"/>
                    <a:pt x="1517" y="877"/>
                    <a:pt x="1515" y="893"/>
                  </a:cubicBezTo>
                  <a:lnTo>
                    <a:pt x="1604" y="893"/>
                  </a:lnTo>
                  <a:cubicBezTo>
                    <a:pt x="1640" y="893"/>
                    <a:pt x="1669" y="865"/>
                    <a:pt x="1669" y="831"/>
                  </a:cubicBezTo>
                  <a:cubicBezTo>
                    <a:pt x="1669" y="796"/>
                    <a:pt x="1640" y="768"/>
                    <a:pt x="1604" y="768"/>
                  </a:cubicBezTo>
                  <a:close/>
                  <a:moveTo>
                    <a:pt x="1356" y="400"/>
                  </a:moveTo>
                  <a:lnTo>
                    <a:pt x="1421" y="336"/>
                  </a:lnTo>
                  <a:cubicBezTo>
                    <a:pt x="1446" y="310"/>
                    <a:pt x="1447" y="270"/>
                    <a:pt x="1423" y="245"/>
                  </a:cubicBezTo>
                  <a:cubicBezTo>
                    <a:pt x="1398" y="221"/>
                    <a:pt x="1358" y="222"/>
                    <a:pt x="1332" y="247"/>
                  </a:cubicBezTo>
                  <a:lnTo>
                    <a:pt x="1267" y="313"/>
                  </a:lnTo>
                  <a:cubicBezTo>
                    <a:pt x="1299" y="339"/>
                    <a:pt x="1329" y="368"/>
                    <a:pt x="1356" y="400"/>
                  </a:cubicBezTo>
                  <a:close/>
                  <a:moveTo>
                    <a:pt x="833" y="158"/>
                  </a:moveTo>
                  <a:cubicBezTo>
                    <a:pt x="854" y="158"/>
                    <a:pt x="875" y="160"/>
                    <a:pt x="895" y="161"/>
                  </a:cubicBezTo>
                  <a:lnTo>
                    <a:pt x="895" y="65"/>
                  </a:lnTo>
                  <a:cubicBezTo>
                    <a:pt x="895" y="29"/>
                    <a:pt x="867" y="0"/>
                    <a:pt x="833" y="0"/>
                  </a:cubicBezTo>
                  <a:cubicBezTo>
                    <a:pt x="799" y="0"/>
                    <a:pt x="771" y="29"/>
                    <a:pt x="771" y="65"/>
                  </a:cubicBezTo>
                  <a:lnTo>
                    <a:pt x="771" y="161"/>
                  </a:lnTo>
                  <a:cubicBezTo>
                    <a:pt x="791" y="160"/>
                    <a:pt x="812" y="158"/>
                    <a:pt x="833" y="158"/>
                  </a:cubicBezTo>
                  <a:close/>
                  <a:moveTo>
                    <a:pt x="307" y="408"/>
                  </a:moveTo>
                  <a:cubicBezTo>
                    <a:pt x="333" y="375"/>
                    <a:pt x="363" y="346"/>
                    <a:pt x="395" y="319"/>
                  </a:cubicBezTo>
                  <a:lnTo>
                    <a:pt x="334" y="258"/>
                  </a:lnTo>
                  <a:cubicBezTo>
                    <a:pt x="308" y="233"/>
                    <a:pt x="268" y="232"/>
                    <a:pt x="244" y="256"/>
                  </a:cubicBezTo>
                  <a:cubicBezTo>
                    <a:pt x="219" y="281"/>
                    <a:pt x="220" y="321"/>
                    <a:pt x="245" y="346"/>
                  </a:cubicBezTo>
                  <a:lnTo>
                    <a:pt x="307" y="408"/>
                  </a:lnTo>
                  <a:close/>
                  <a:moveTo>
                    <a:pt x="149" y="844"/>
                  </a:moveTo>
                  <a:cubicBezTo>
                    <a:pt x="149" y="818"/>
                    <a:pt x="151" y="793"/>
                    <a:pt x="154" y="768"/>
                  </a:cubicBezTo>
                  <a:lnTo>
                    <a:pt x="65" y="768"/>
                  </a:lnTo>
                  <a:cubicBezTo>
                    <a:pt x="29" y="768"/>
                    <a:pt x="0" y="796"/>
                    <a:pt x="0" y="831"/>
                  </a:cubicBezTo>
                  <a:cubicBezTo>
                    <a:pt x="0" y="865"/>
                    <a:pt x="29" y="893"/>
                    <a:pt x="65" y="893"/>
                  </a:cubicBezTo>
                  <a:lnTo>
                    <a:pt x="152" y="893"/>
                  </a:lnTo>
                  <a:cubicBezTo>
                    <a:pt x="151" y="877"/>
                    <a:pt x="149" y="860"/>
                    <a:pt x="149" y="844"/>
                  </a:cubicBezTo>
                  <a:close/>
                </a:path>
              </a:pathLst>
            </a:custGeom>
            <a:grpFill/>
            <a:ln w="3175">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23" name="PA_组合 14">
            <a:extLst>
              <a:ext uri="{FF2B5EF4-FFF2-40B4-BE49-F238E27FC236}">
                <a16:creationId xmlns:a16="http://schemas.microsoft.com/office/drawing/2014/main" id="{224A5C1B-5A77-402F-86F5-A4B38690A1DC}"/>
              </a:ext>
            </a:extLst>
          </p:cNvPr>
          <p:cNvGrpSpPr/>
          <p:nvPr>
            <p:custDataLst>
              <p:tags r:id="rId7"/>
            </p:custDataLst>
          </p:nvPr>
        </p:nvGrpSpPr>
        <p:grpSpPr>
          <a:xfrm>
            <a:off x="7067685" y="5882206"/>
            <a:ext cx="342636" cy="347492"/>
            <a:chOff x="4910385" y="-2248866"/>
            <a:chExt cx="2093913" cy="2122488"/>
          </a:xfrm>
          <a:solidFill>
            <a:schemeClr val="bg1">
              <a:lumMod val="65000"/>
            </a:schemeClr>
          </a:solidFill>
        </p:grpSpPr>
        <p:sp>
          <p:nvSpPr>
            <p:cNvPr id="24" name="Freeform 6">
              <a:extLst>
                <a:ext uri="{FF2B5EF4-FFF2-40B4-BE49-F238E27FC236}">
                  <a16:creationId xmlns:a16="http://schemas.microsoft.com/office/drawing/2014/main" id="{7ACA1774-1037-4078-8FB3-9541BA6EE790}"/>
                </a:ext>
              </a:extLst>
            </p:cNvPr>
            <p:cNvSpPr>
              <a:spLocks noEditPoints="1"/>
            </p:cNvSpPr>
            <p:nvPr/>
          </p:nvSpPr>
          <p:spPr bwMode="auto">
            <a:xfrm>
              <a:off x="4910385" y="-22488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noFill/>
            </a:ln>
          </p:spPr>
          <p:txBody>
            <a:bodyPr vert="horz" wrap="square" lIns="91440" tIns="45720" rIns="91440" bIns="45720" numCol="1" anchor="t" anchorCtr="0" compatLnSpc="1"/>
            <a:lstStyle/>
            <a:p>
              <a:endParaRPr lang="zh-CN" altLang="en-US">
                <a:solidFill>
                  <a:srgbClr val="2DB6B9"/>
                </a:solidFill>
              </a:endParaRPr>
            </a:p>
          </p:txBody>
        </p:sp>
        <p:sp>
          <p:nvSpPr>
            <p:cNvPr id="25" name="Freeform 5">
              <a:extLst>
                <a:ext uri="{FF2B5EF4-FFF2-40B4-BE49-F238E27FC236}">
                  <a16:creationId xmlns:a16="http://schemas.microsoft.com/office/drawing/2014/main" id="{1D7FCD4B-ECA4-4907-8309-EFCFBE0F4FD1}"/>
                </a:ext>
              </a:extLst>
            </p:cNvPr>
            <p:cNvSpPr>
              <a:spLocks noEditPoints="1"/>
            </p:cNvSpPr>
            <p:nvPr/>
          </p:nvSpPr>
          <p:spPr bwMode="auto">
            <a:xfrm>
              <a:off x="5341463" y="-1826020"/>
              <a:ext cx="1381847" cy="1227579"/>
            </a:xfrm>
            <a:custGeom>
              <a:avLst/>
              <a:gdLst>
                <a:gd name="T0" fmla="*/ 746 w 1802"/>
                <a:gd name="T1" fmla="*/ 524 h 1618"/>
                <a:gd name="T2" fmla="*/ 223 w 1802"/>
                <a:gd name="T3" fmla="*/ 599 h 1618"/>
                <a:gd name="T4" fmla="*/ 223 w 1802"/>
                <a:gd name="T5" fmla="*/ 383 h 1618"/>
                <a:gd name="T6" fmla="*/ 1059 w 1802"/>
                <a:gd name="T7" fmla="*/ 458 h 1618"/>
                <a:gd name="T8" fmla="*/ 223 w 1802"/>
                <a:gd name="T9" fmla="*/ 383 h 1618"/>
                <a:gd name="T10" fmla="*/ 1059 w 1802"/>
                <a:gd name="T11" fmla="*/ 241 h 1618"/>
                <a:gd name="T12" fmla="*/ 223 w 1802"/>
                <a:gd name="T13" fmla="*/ 317 h 1618"/>
                <a:gd name="T14" fmla="*/ 0 w 1802"/>
                <a:gd name="T15" fmla="*/ 1182 h 1618"/>
                <a:gd name="T16" fmla="*/ 202 w 1802"/>
                <a:gd name="T17" fmla="*/ 1455 h 1618"/>
                <a:gd name="T18" fmla="*/ 1283 w 1802"/>
                <a:gd name="T19" fmla="*/ 1548 h 1618"/>
                <a:gd name="T20" fmla="*/ 1198 w 1802"/>
                <a:gd name="T21" fmla="*/ 1219 h 1618"/>
                <a:gd name="T22" fmla="*/ 382 w 1802"/>
                <a:gd name="T23" fmla="*/ 1228 h 1618"/>
                <a:gd name="T24" fmla="*/ 298 w 1802"/>
                <a:gd name="T25" fmla="*/ 1320 h 1618"/>
                <a:gd name="T26" fmla="*/ 84 w 1802"/>
                <a:gd name="T27" fmla="*/ 1164 h 1618"/>
                <a:gd name="T28" fmla="*/ 1198 w 1802"/>
                <a:gd name="T29" fmla="*/ 85 h 1618"/>
                <a:gd name="T30" fmla="*/ 1283 w 1802"/>
                <a:gd name="T31" fmla="*/ 840 h 1618"/>
                <a:gd name="T32" fmla="*/ 0 w 1802"/>
                <a:gd name="T33" fmla="*/ 0 h 1618"/>
                <a:gd name="T34" fmla="*/ 302 w 1802"/>
                <a:gd name="T35" fmla="*/ 1398 h 1618"/>
                <a:gd name="T36" fmla="*/ 972 w 1802"/>
                <a:gd name="T37" fmla="*/ 1492 h 1618"/>
                <a:gd name="T38" fmla="*/ 302 w 1802"/>
                <a:gd name="T39" fmla="*/ 1398 h 1618"/>
                <a:gd name="T40" fmla="*/ 1442 w 1802"/>
                <a:gd name="T41" fmla="*/ 1062 h 1618"/>
                <a:gd name="T42" fmla="*/ 993 w 1802"/>
                <a:gd name="T43" fmla="*/ 851 h 1618"/>
                <a:gd name="T44" fmla="*/ 1783 w 1802"/>
                <a:gd name="T45" fmla="*/ 1547 h 1618"/>
                <a:gd name="T46" fmla="*/ 1604 w 1802"/>
                <a:gd name="T47" fmla="*/ 1057 h 1618"/>
                <a:gd name="T48" fmla="*/ 1387 w 1802"/>
                <a:gd name="T49" fmla="*/ 940 h 1618"/>
                <a:gd name="T50" fmla="*/ 1393 w 1802"/>
                <a:gd name="T51" fmla="*/ 863 h 1618"/>
                <a:gd name="T52" fmla="*/ 1333 w 1802"/>
                <a:gd name="T53" fmla="*/ 914 h 1618"/>
                <a:gd name="T54" fmla="*/ 1360 w 1802"/>
                <a:gd name="T55" fmla="*/ 951 h 1618"/>
                <a:gd name="T56" fmla="*/ 1549 w 1802"/>
                <a:gd name="T57" fmla="*/ 1082 h 1618"/>
                <a:gd name="T58" fmla="*/ 1681 w 1802"/>
                <a:gd name="T59" fmla="*/ 1321 h 1618"/>
                <a:gd name="T60" fmla="*/ 1572 w 1802"/>
                <a:gd name="T61" fmla="*/ 1171 h 1618"/>
                <a:gd name="T62" fmla="*/ 1270 w 1802"/>
                <a:gd name="T63" fmla="*/ 1253 h 1618"/>
                <a:gd name="T64" fmla="*/ 1696 w 1802"/>
                <a:gd name="T65" fmla="*/ 1610 h 1618"/>
                <a:gd name="T66" fmla="*/ 1069 w 1802"/>
                <a:gd name="T67" fmla="*/ 618 h 1618"/>
                <a:gd name="T68" fmla="*/ 823 w 1802"/>
                <a:gd name="T69" fmla="*/ 496 h 1618"/>
                <a:gd name="T70" fmla="*/ 1007 w 1802"/>
                <a:gd name="T71" fmla="*/ 661 h 1618"/>
                <a:gd name="T72" fmla="*/ 941 w 1802"/>
                <a:gd name="T73" fmla="*/ 716 h 1618"/>
                <a:gd name="T74" fmla="*/ 810 w 1802"/>
                <a:gd name="T75" fmla="*/ 507 h 1618"/>
                <a:gd name="T76" fmla="*/ 889 w 1802"/>
                <a:gd name="T77" fmla="*/ 770 h 1618"/>
                <a:gd name="T78" fmla="*/ 1111 w 1802"/>
                <a:gd name="T79" fmla="*/ 712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2" h="1618">
                  <a:moveTo>
                    <a:pt x="223" y="524"/>
                  </a:moveTo>
                  <a:lnTo>
                    <a:pt x="746" y="524"/>
                  </a:lnTo>
                  <a:lnTo>
                    <a:pt x="746" y="599"/>
                  </a:lnTo>
                  <a:lnTo>
                    <a:pt x="223" y="599"/>
                  </a:lnTo>
                  <a:lnTo>
                    <a:pt x="223" y="524"/>
                  </a:lnTo>
                  <a:close/>
                  <a:moveTo>
                    <a:pt x="223" y="383"/>
                  </a:moveTo>
                  <a:lnTo>
                    <a:pt x="1059" y="383"/>
                  </a:lnTo>
                  <a:lnTo>
                    <a:pt x="1059" y="458"/>
                  </a:lnTo>
                  <a:lnTo>
                    <a:pt x="223" y="458"/>
                  </a:lnTo>
                  <a:lnTo>
                    <a:pt x="223" y="383"/>
                  </a:lnTo>
                  <a:close/>
                  <a:moveTo>
                    <a:pt x="223" y="241"/>
                  </a:moveTo>
                  <a:lnTo>
                    <a:pt x="1059" y="241"/>
                  </a:lnTo>
                  <a:lnTo>
                    <a:pt x="1059" y="317"/>
                  </a:lnTo>
                  <a:lnTo>
                    <a:pt x="223" y="317"/>
                  </a:lnTo>
                  <a:lnTo>
                    <a:pt x="223" y="241"/>
                  </a:lnTo>
                  <a:close/>
                  <a:moveTo>
                    <a:pt x="0" y="1182"/>
                  </a:moveTo>
                  <a:cubicBezTo>
                    <a:pt x="0" y="1254"/>
                    <a:pt x="9" y="1311"/>
                    <a:pt x="54" y="1369"/>
                  </a:cubicBezTo>
                  <a:cubicBezTo>
                    <a:pt x="92" y="1419"/>
                    <a:pt x="140" y="1446"/>
                    <a:pt x="202" y="1455"/>
                  </a:cubicBezTo>
                  <a:lnTo>
                    <a:pt x="1206" y="1612"/>
                  </a:lnTo>
                  <a:cubicBezTo>
                    <a:pt x="1248" y="1618"/>
                    <a:pt x="1283" y="1590"/>
                    <a:pt x="1283" y="1548"/>
                  </a:cubicBezTo>
                  <a:lnTo>
                    <a:pt x="1283" y="1335"/>
                  </a:lnTo>
                  <a:cubicBezTo>
                    <a:pt x="1254" y="1299"/>
                    <a:pt x="1226" y="1259"/>
                    <a:pt x="1198" y="1219"/>
                  </a:cubicBezTo>
                  <a:lnTo>
                    <a:pt x="1198" y="1490"/>
                  </a:lnTo>
                  <a:lnTo>
                    <a:pt x="382" y="1228"/>
                  </a:lnTo>
                  <a:cubicBezTo>
                    <a:pt x="372" y="1225"/>
                    <a:pt x="361" y="1229"/>
                    <a:pt x="356" y="1239"/>
                  </a:cubicBezTo>
                  <a:cubicBezTo>
                    <a:pt x="339" y="1273"/>
                    <a:pt x="319" y="1304"/>
                    <a:pt x="298" y="1320"/>
                  </a:cubicBezTo>
                  <a:cubicBezTo>
                    <a:pt x="239" y="1366"/>
                    <a:pt x="166" y="1357"/>
                    <a:pt x="121" y="1299"/>
                  </a:cubicBezTo>
                  <a:cubicBezTo>
                    <a:pt x="88" y="1256"/>
                    <a:pt x="84" y="1215"/>
                    <a:pt x="84" y="1164"/>
                  </a:cubicBezTo>
                  <a:lnTo>
                    <a:pt x="84" y="85"/>
                  </a:lnTo>
                  <a:lnTo>
                    <a:pt x="1198" y="85"/>
                  </a:lnTo>
                  <a:lnTo>
                    <a:pt x="1198" y="751"/>
                  </a:lnTo>
                  <a:lnTo>
                    <a:pt x="1283" y="840"/>
                  </a:lnTo>
                  <a:lnTo>
                    <a:pt x="1283" y="0"/>
                  </a:lnTo>
                  <a:lnTo>
                    <a:pt x="0" y="0"/>
                  </a:lnTo>
                  <a:lnTo>
                    <a:pt x="0" y="1182"/>
                  </a:lnTo>
                  <a:close/>
                  <a:moveTo>
                    <a:pt x="302" y="1398"/>
                  </a:moveTo>
                  <a:lnTo>
                    <a:pt x="970" y="1503"/>
                  </a:lnTo>
                  <a:cubicBezTo>
                    <a:pt x="977" y="1504"/>
                    <a:pt x="980" y="1494"/>
                    <a:pt x="972" y="1492"/>
                  </a:cubicBezTo>
                  <a:lnTo>
                    <a:pt x="390" y="1305"/>
                  </a:lnTo>
                  <a:cubicBezTo>
                    <a:pt x="364" y="1349"/>
                    <a:pt x="344" y="1371"/>
                    <a:pt x="302" y="1398"/>
                  </a:cubicBezTo>
                  <a:close/>
                  <a:moveTo>
                    <a:pt x="1131" y="735"/>
                  </a:moveTo>
                  <a:lnTo>
                    <a:pt x="1442" y="1062"/>
                  </a:lnTo>
                  <a:lnTo>
                    <a:pt x="1264" y="1213"/>
                  </a:lnTo>
                  <a:lnTo>
                    <a:pt x="993" y="851"/>
                  </a:lnTo>
                  <a:lnTo>
                    <a:pt x="1131" y="735"/>
                  </a:lnTo>
                  <a:close/>
                  <a:moveTo>
                    <a:pt x="1783" y="1547"/>
                  </a:moveTo>
                  <a:cubicBezTo>
                    <a:pt x="1788" y="1530"/>
                    <a:pt x="1791" y="1511"/>
                    <a:pt x="1793" y="1489"/>
                  </a:cubicBezTo>
                  <a:cubicBezTo>
                    <a:pt x="1802" y="1343"/>
                    <a:pt x="1781" y="1146"/>
                    <a:pt x="1604" y="1057"/>
                  </a:cubicBezTo>
                  <a:cubicBezTo>
                    <a:pt x="1550" y="1030"/>
                    <a:pt x="1446" y="989"/>
                    <a:pt x="1408" y="959"/>
                  </a:cubicBezTo>
                  <a:cubicBezTo>
                    <a:pt x="1399" y="952"/>
                    <a:pt x="1392" y="946"/>
                    <a:pt x="1387" y="940"/>
                  </a:cubicBezTo>
                  <a:cubicBezTo>
                    <a:pt x="1392" y="939"/>
                    <a:pt x="1397" y="937"/>
                    <a:pt x="1401" y="933"/>
                  </a:cubicBezTo>
                  <a:cubicBezTo>
                    <a:pt x="1418" y="919"/>
                    <a:pt x="1414" y="888"/>
                    <a:pt x="1393" y="863"/>
                  </a:cubicBezTo>
                  <a:cubicBezTo>
                    <a:pt x="1373" y="838"/>
                    <a:pt x="1342" y="830"/>
                    <a:pt x="1325" y="844"/>
                  </a:cubicBezTo>
                  <a:cubicBezTo>
                    <a:pt x="1309" y="858"/>
                    <a:pt x="1312" y="890"/>
                    <a:pt x="1333" y="914"/>
                  </a:cubicBezTo>
                  <a:cubicBezTo>
                    <a:pt x="1338" y="920"/>
                    <a:pt x="1343" y="925"/>
                    <a:pt x="1349" y="929"/>
                  </a:cubicBezTo>
                  <a:cubicBezTo>
                    <a:pt x="1351" y="937"/>
                    <a:pt x="1355" y="944"/>
                    <a:pt x="1360" y="951"/>
                  </a:cubicBezTo>
                  <a:cubicBezTo>
                    <a:pt x="1367" y="963"/>
                    <a:pt x="1379" y="975"/>
                    <a:pt x="1394" y="986"/>
                  </a:cubicBezTo>
                  <a:cubicBezTo>
                    <a:pt x="1436" y="1019"/>
                    <a:pt x="1494" y="1051"/>
                    <a:pt x="1549" y="1082"/>
                  </a:cubicBezTo>
                  <a:cubicBezTo>
                    <a:pt x="1666" y="1148"/>
                    <a:pt x="1695" y="1231"/>
                    <a:pt x="1700" y="1321"/>
                  </a:cubicBezTo>
                  <a:cubicBezTo>
                    <a:pt x="1701" y="1334"/>
                    <a:pt x="1694" y="1341"/>
                    <a:pt x="1681" y="1321"/>
                  </a:cubicBezTo>
                  <a:cubicBezTo>
                    <a:pt x="1677" y="1316"/>
                    <a:pt x="1673" y="1310"/>
                    <a:pt x="1670" y="1305"/>
                  </a:cubicBezTo>
                  <a:cubicBezTo>
                    <a:pt x="1643" y="1261"/>
                    <a:pt x="1610" y="1216"/>
                    <a:pt x="1572" y="1171"/>
                  </a:cubicBezTo>
                  <a:cubicBezTo>
                    <a:pt x="1542" y="1136"/>
                    <a:pt x="1512" y="1104"/>
                    <a:pt x="1481" y="1075"/>
                  </a:cubicBezTo>
                  <a:lnTo>
                    <a:pt x="1270" y="1253"/>
                  </a:lnTo>
                  <a:cubicBezTo>
                    <a:pt x="1293" y="1288"/>
                    <a:pt x="1320" y="1324"/>
                    <a:pt x="1350" y="1359"/>
                  </a:cubicBezTo>
                  <a:cubicBezTo>
                    <a:pt x="1476" y="1508"/>
                    <a:pt x="1615" y="1606"/>
                    <a:pt x="1696" y="1610"/>
                  </a:cubicBezTo>
                  <a:cubicBezTo>
                    <a:pt x="1739" y="1613"/>
                    <a:pt x="1770" y="1585"/>
                    <a:pt x="1783" y="1547"/>
                  </a:cubicBezTo>
                  <a:close/>
                  <a:moveTo>
                    <a:pt x="1069" y="618"/>
                  </a:moveTo>
                  <a:lnTo>
                    <a:pt x="835" y="486"/>
                  </a:lnTo>
                  <a:lnTo>
                    <a:pt x="823" y="496"/>
                  </a:lnTo>
                  <a:lnTo>
                    <a:pt x="953" y="651"/>
                  </a:lnTo>
                  <a:cubicBezTo>
                    <a:pt x="971" y="641"/>
                    <a:pt x="993" y="645"/>
                    <a:pt x="1007" y="661"/>
                  </a:cubicBezTo>
                  <a:cubicBezTo>
                    <a:pt x="1022" y="679"/>
                    <a:pt x="1020" y="706"/>
                    <a:pt x="1002" y="722"/>
                  </a:cubicBezTo>
                  <a:cubicBezTo>
                    <a:pt x="984" y="737"/>
                    <a:pt x="957" y="734"/>
                    <a:pt x="941" y="716"/>
                  </a:cubicBezTo>
                  <a:cubicBezTo>
                    <a:pt x="928" y="700"/>
                    <a:pt x="928" y="677"/>
                    <a:pt x="940" y="662"/>
                  </a:cubicBezTo>
                  <a:lnTo>
                    <a:pt x="810" y="507"/>
                  </a:lnTo>
                  <a:lnTo>
                    <a:pt x="797" y="518"/>
                  </a:lnTo>
                  <a:lnTo>
                    <a:pt x="889" y="770"/>
                  </a:lnTo>
                  <a:lnTo>
                    <a:pt x="974" y="828"/>
                  </a:lnTo>
                  <a:lnTo>
                    <a:pt x="1111" y="712"/>
                  </a:lnTo>
                  <a:lnTo>
                    <a:pt x="1069" y="618"/>
                  </a:lnTo>
                  <a:close/>
                </a:path>
              </a:pathLst>
            </a:custGeom>
            <a:grpFill/>
            <a:ln w="3175">
              <a:noFill/>
            </a:ln>
          </p:spPr>
          <p:txBody>
            <a:bodyPr vert="horz" wrap="square" lIns="91440" tIns="45720" rIns="91440" bIns="45720" numCol="1" anchor="t" anchorCtr="0" compatLnSpc="1"/>
            <a:lstStyle/>
            <a:p>
              <a:endParaRPr lang="zh-CN" altLang="en-US">
                <a:solidFill>
                  <a:srgbClr val="C4261D"/>
                </a:solidFill>
              </a:endParaRPr>
            </a:p>
          </p:txBody>
        </p:sp>
      </p:grpSp>
      <p:sp>
        <p:nvSpPr>
          <p:cNvPr id="27" name="Rounded Rectangle 7">
            <a:extLst>
              <a:ext uri="{FF2B5EF4-FFF2-40B4-BE49-F238E27FC236}">
                <a16:creationId xmlns:a16="http://schemas.microsoft.com/office/drawing/2014/main" id="{D61E035D-EAFE-45CE-AF89-F554492FAE2A}"/>
              </a:ext>
            </a:extLst>
          </p:cNvPr>
          <p:cNvSpPr/>
          <p:nvPr/>
        </p:nvSpPr>
        <p:spPr>
          <a:xfrm>
            <a:off x="5476420" y="1867632"/>
            <a:ext cx="1084963" cy="330583"/>
          </a:xfrm>
          <a:prstGeom prst="roundRect">
            <a:avLst>
              <a:gd name="adj" fmla="val 50000"/>
            </a:avLst>
          </a:prstGeom>
          <a:solidFill>
            <a:schemeClr val="bg1">
              <a:lumMod val="75000"/>
              <a:alpha val="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LOGO</a:t>
            </a:r>
            <a:endParaRPr lang="ko-KR" altLang="en-US" sz="2000" dirty="0"/>
          </a:p>
        </p:txBody>
      </p:sp>
    </p:spTree>
    <p:extLst>
      <p:ext uri="{BB962C8B-B14F-4D97-AF65-F5344CB8AC3E}">
        <p14:creationId xmlns:p14="http://schemas.microsoft.com/office/powerpoint/2010/main" val="37560775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1+#ppt_w/2"/>
                                          </p:val>
                                        </p:tav>
                                        <p:tav tm="100000">
                                          <p:val>
                                            <p:strVal val="#ppt_x"/>
                                          </p:val>
                                        </p:tav>
                                      </p:tavLst>
                                    </p:anim>
                                    <p:anim calcmode="lin" valueType="num">
                                      <p:cBhvr additive="base">
                                        <p:cTn id="8" dur="1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500" fill="hold"/>
                                        <p:tgtEl>
                                          <p:spTgt spid="9"/>
                                        </p:tgtEl>
                                        <p:attrNameLst>
                                          <p:attrName>ppt_x</p:attrName>
                                        </p:attrNameLst>
                                      </p:cBhvr>
                                      <p:tavLst>
                                        <p:tav tm="0">
                                          <p:val>
                                            <p:strVal val="1+#ppt_w/2"/>
                                          </p:val>
                                        </p:tav>
                                        <p:tav tm="100000">
                                          <p:val>
                                            <p:strVal val="#ppt_x"/>
                                          </p:val>
                                        </p:tav>
                                      </p:tavLst>
                                    </p:anim>
                                    <p:anim calcmode="lin" valueType="num">
                                      <p:cBhvr additive="base">
                                        <p:cTn id="12" dur="1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12" fill="hold" grpId="0" nodeType="afterEffect">
                                  <p:stCondLst>
                                    <p:cond delay="0"/>
                                  </p:stCondLst>
                                  <p:iterate type="lt">
                                    <p:tmPct val="10000"/>
                                  </p:iterate>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par>
                                <p:cTn id="18" presetID="26" presetClass="emph" presetSubtype="0" fill="hold" grpId="1" nodeType="withEffect">
                                  <p:stCondLst>
                                    <p:cond delay="1300"/>
                                  </p:stCondLst>
                                  <p:iterate type="lt">
                                    <p:tmPct val="10000"/>
                                  </p:iterate>
                                  <p:childTnLst>
                                    <p:animEffect transition="out" filter="fade">
                                      <p:cBhvr>
                                        <p:cTn id="19" dur="500" tmFilter="0, 0; .2, .5; .8, .5; 1, 0"/>
                                        <p:tgtEl>
                                          <p:spTgt spid="10"/>
                                        </p:tgtEl>
                                      </p:cBhvr>
                                    </p:animEffect>
                                    <p:animScale>
                                      <p:cBhvr>
                                        <p:cTn id="20" dur="250" autoRev="1" fill="hold"/>
                                        <p:tgtEl>
                                          <p:spTgt spid="10"/>
                                        </p:tgtEl>
                                      </p:cBhvr>
                                      <p:by x="105000" y="105000"/>
                                    </p:animScale>
                                  </p:childTnLst>
                                </p:cTn>
                              </p:par>
                            </p:childTnLst>
                          </p:cTn>
                        </p:par>
                        <p:par>
                          <p:cTn id="21" fill="hold">
                            <p:stCondLst>
                              <p:cond delay="11750"/>
                            </p:stCondLst>
                            <p:childTnLst>
                              <p:par>
                                <p:cTn id="22" presetID="2" presetClass="entr" presetSubtype="12"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2000" fill="hold"/>
                                        <p:tgtEl>
                                          <p:spTgt spid="11"/>
                                        </p:tgtEl>
                                        <p:attrNameLst>
                                          <p:attrName>ppt_x</p:attrName>
                                        </p:attrNameLst>
                                      </p:cBhvr>
                                      <p:tavLst>
                                        <p:tav tm="0">
                                          <p:val>
                                            <p:strVal val="0-#ppt_w/2"/>
                                          </p:val>
                                        </p:tav>
                                        <p:tav tm="100000">
                                          <p:val>
                                            <p:strVal val="#ppt_x"/>
                                          </p:val>
                                        </p:tav>
                                      </p:tavLst>
                                    </p:anim>
                                    <p:anim calcmode="lin" valueType="num">
                                      <p:cBhvr additive="base">
                                        <p:cTn id="25" dur="2000" fill="hold"/>
                                        <p:tgtEl>
                                          <p:spTgt spid="11"/>
                                        </p:tgtEl>
                                        <p:attrNameLst>
                                          <p:attrName>ppt_y</p:attrName>
                                        </p:attrNameLst>
                                      </p:cBhvr>
                                      <p:tavLst>
                                        <p:tav tm="0">
                                          <p:val>
                                            <p:strVal val="1+#ppt_h/2"/>
                                          </p:val>
                                        </p:tav>
                                        <p:tav tm="100000">
                                          <p:val>
                                            <p:strVal val="#ppt_y"/>
                                          </p:val>
                                        </p:tav>
                                      </p:tavLst>
                                    </p:anim>
                                  </p:childTnLst>
                                </p:cTn>
                              </p:par>
                              <p:par>
                                <p:cTn id="26" presetID="8" presetClass="emph" presetSubtype="0" fill="hold" nodeType="withEffect">
                                  <p:stCondLst>
                                    <p:cond delay="0"/>
                                  </p:stCondLst>
                                  <p:childTnLst>
                                    <p:animRot by="21600000">
                                      <p:cBhvr>
                                        <p:cTn id="27" dur="2000" fill="hold"/>
                                        <p:tgtEl>
                                          <p:spTgt spid="11"/>
                                        </p:tgtEl>
                                        <p:attrNameLst>
                                          <p:attrName>r</p:attrName>
                                        </p:attrNameLst>
                                      </p:cBhvr>
                                    </p:animRot>
                                  </p:childTnLst>
                                </p:cTn>
                              </p:par>
                              <p:par>
                                <p:cTn id="28" presetID="2" presetClass="entr" presetSubtype="12"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2000" fill="hold"/>
                                        <p:tgtEl>
                                          <p:spTgt spid="14"/>
                                        </p:tgtEl>
                                        <p:attrNameLst>
                                          <p:attrName>ppt_x</p:attrName>
                                        </p:attrNameLst>
                                      </p:cBhvr>
                                      <p:tavLst>
                                        <p:tav tm="0">
                                          <p:val>
                                            <p:strVal val="0-#ppt_w/2"/>
                                          </p:val>
                                        </p:tav>
                                        <p:tav tm="100000">
                                          <p:val>
                                            <p:strVal val="#ppt_x"/>
                                          </p:val>
                                        </p:tav>
                                      </p:tavLst>
                                    </p:anim>
                                    <p:anim calcmode="lin" valueType="num">
                                      <p:cBhvr additive="base">
                                        <p:cTn id="31" dur="2000" fill="hold"/>
                                        <p:tgtEl>
                                          <p:spTgt spid="14"/>
                                        </p:tgtEl>
                                        <p:attrNameLst>
                                          <p:attrName>ppt_y</p:attrName>
                                        </p:attrNameLst>
                                      </p:cBhvr>
                                      <p:tavLst>
                                        <p:tav tm="0">
                                          <p:val>
                                            <p:strVal val="1+#ppt_h/2"/>
                                          </p:val>
                                        </p:tav>
                                        <p:tav tm="100000">
                                          <p:val>
                                            <p:strVal val="#ppt_y"/>
                                          </p:val>
                                        </p:tav>
                                      </p:tavLst>
                                    </p:anim>
                                  </p:childTnLst>
                                </p:cTn>
                              </p:par>
                              <p:par>
                                <p:cTn id="32" presetID="8" presetClass="emph" presetSubtype="0" fill="hold" nodeType="withEffect">
                                  <p:stCondLst>
                                    <p:cond delay="0"/>
                                  </p:stCondLst>
                                  <p:childTnLst>
                                    <p:animRot by="21600000">
                                      <p:cBhvr>
                                        <p:cTn id="33" dur="2000" fill="hold"/>
                                        <p:tgtEl>
                                          <p:spTgt spid="14"/>
                                        </p:tgtEl>
                                        <p:attrNameLst>
                                          <p:attrName>r</p:attrName>
                                        </p:attrNameLst>
                                      </p:cBhvr>
                                    </p:animRot>
                                  </p:childTnLst>
                                </p:cTn>
                              </p:par>
                              <p:par>
                                <p:cTn id="34" presetID="2" presetClass="entr" presetSubtype="12" fill="hold" nodeType="withEffect">
                                  <p:stCondLst>
                                    <p:cond delay="40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2000" fill="hold"/>
                                        <p:tgtEl>
                                          <p:spTgt spid="17"/>
                                        </p:tgtEl>
                                        <p:attrNameLst>
                                          <p:attrName>ppt_x</p:attrName>
                                        </p:attrNameLst>
                                      </p:cBhvr>
                                      <p:tavLst>
                                        <p:tav tm="0">
                                          <p:val>
                                            <p:strVal val="0-#ppt_w/2"/>
                                          </p:val>
                                        </p:tav>
                                        <p:tav tm="100000">
                                          <p:val>
                                            <p:strVal val="#ppt_x"/>
                                          </p:val>
                                        </p:tav>
                                      </p:tavLst>
                                    </p:anim>
                                    <p:anim calcmode="lin" valueType="num">
                                      <p:cBhvr additive="base">
                                        <p:cTn id="37" dur="2000" fill="hold"/>
                                        <p:tgtEl>
                                          <p:spTgt spid="17"/>
                                        </p:tgtEl>
                                        <p:attrNameLst>
                                          <p:attrName>ppt_y</p:attrName>
                                        </p:attrNameLst>
                                      </p:cBhvr>
                                      <p:tavLst>
                                        <p:tav tm="0">
                                          <p:val>
                                            <p:strVal val="1+#ppt_h/2"/>
                                          </p:val>
                                        </p:tav>
                                        <p:tav tm="100000">
                                          <p:val>
                                            <p:strVal val="#ppt_y"/>
                                          </p:val>
                                        </p:tav>
                                      </p:tavLst>
                                    </p:anim>
                                  </p:childTnLst>
                                </p:cTn>
                              </p:par>
                              <p:par>
                                <p:cTn id="38" presetID="8" presetClass="emph" presetSubtype="0" fill="hold" nodeType="withEffect">
                                  <p:stCondLst>
                                    <p:cond delay="400"/>
                                  </p:stCondLst>
                                  <p:childTnLst>
                                    <p:animRot by="21600000">
                                      <p:cBhvr>
                                        <p:cTn id="39" dur="2000" fill="hold"/>
                                        <p:tgtEl>
                                          <p:spTgt spid="17"/>
                                        </p:tgtEl>
                                        <p:attrNameLst>
                                          <p:attrName>r</p:attrName>
                                        </p:attrNameLst>
                                      </p:cBhvr>
                                    </p:animRot>
                                  </p:childTnLst>
                                </p:cTn>
                              </p:par>
                              <p:par>
                                <p:cTn id="40" presetID="2" presetClass="entr" presetSubtype="12" fill="hold" nodeType="withEffect">
                                  <p:stCondLst>
                                    <p:cond delay="60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2000" fill="hold"/>
                                        <p:tgtEl>
                                          <p:spTgt spid="20"/>
                                        </p:tgtEl>
                                        <p:attrNameLst>
                                          <p:attrName>ppt_x</p:attrName>
                                        </p:attrNameLst>
                                      </p:cBhvr>
                                      <p:tavLst>
                                        <p:tav tm="0">
                                          <p:val>
                                            <p:strVal val="0-#ppt_w/2"/>
                                          </p:val>
                                        </p:tav>
                                        <p:tav tm="100000">
                                          <p:val>
                                            <p:strVal val="#ppt_x"/>
                                          </p:val>
                                        </p:tav>
                                      </p:tavLst>
                                    </p:anim>
                                    <p:anim calcmode="lin" valueType="num">
                                      <p:cBhvr additive="base">
                                        <p:cTn id="43" dur="2000" fill="hold"/>
                                        <p:tgtEl>
                                          <p:spTgt spid="20"/>
                                        </p:tgtEl>
                                        <p:attrNameLst>
                                          <p:attrName>ppt_y</p:attrName>
                                        </p:attrNameLst>
                                      </p:cBhvr>
                                      <p:tavLst>
                                        <p:tav tm="0">
                                          <p:val>
                                            <p:strVal val="1+#ppt_h/2"/>
                                          </p:val>
                                        </p:tav>
                                        <p:tav tm="100000">
                                          <p:val>
                                            <p:strVal val="#ppt_y"/>
                                          </p:val>
                                        </p:tav>
                                      </p:tavLst>
                                    </p:anim>
                                  </p:childTnLst>
                                </p:cTn>
                              </p:par>
                              <p:par>
                                <p:cTn id="44" presetID="8" presetClass="emph" presetSubtype="0" fill="hold" nodeType="withEffect">
                                  <p:stCondLst>
                                    <p:cond delay="600"/>
                                  </p:stCondLst>
                                  <p:childTnLst>
                                    <p:animRot by="21600000">
                                      <p:cBhvr>
                                        <p:cTn id="45" dur="2000" fill="hold"/>
                                        <p:tgtEl>
                                          <p:spTgt spid="20"/>
                                        </p:tgtEl>
                                        <p:attrNameLst>
                                          <p:attrName>r</p:attrName>
                                        </p:attrNameLst>
                                      </p:cBhvr>
                                    </p:animRot>
                                  </p:childTnLst>
                                </p:cTn>
                              </p:par>
                              <p:par>
                                <p:cTn id="46" presetID="2" presetClass="entr" presetSubtype="12" fill="hold" nodeType="withEffect">
                                  <p:stCondLst>
                                    <p:cond delay="20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2000" fill="hold"/>
                                        <p:tgtEl>
                                          <p:spTgt spid="23"/>
                                        </p:tgtEl>
                                        <p:attrNameLst>
                                          <p:attrName>ppt_x</p:attrName>
                                        </p:attrNameLst>
                                      </p:cBhvr>
                                      <p:tavLst>
                                        <p:tav tm="0">
                                          <p:val>
                                            <p:strVal val="0-#ppt_w/2"/>
                                          </p:val>
                                        </p:tav>
                                        <p:tav tm="100000">
                                          <p:val>
                                            <p:strVal val="#ppt_x"/>
                                          </p:val>
                                        </p:tav>
                                      </p:tavLst>
                                    </p:anim>
                                    <p:anim calcmode="lin" valueType="num">
                                      <p:cBhvr additive="base">
                                        <p:cTn id="49" dur="2000" fill="hold"/>
                                        <p:tgtEl>
                                          <p:spTgt spid="23"/>
                                        </p:tgtEl>
                                        <p:attrNameLst>
                                          <p:attrName>ppt_y</p:attrName>
                                        </p:attrNameLst>
                                      </p:cBhvr>
                                      <p:tavLst>
                                        <p:tav tm="0">
                                          <p:val>
                                            <p:strVal val="1+#ppt_h/2"/>
                                          </p:val>
                                        </p:tav>
                                        <p:tav tm="100000">
                                          <p:val>
                                            <p:strVal val="#ppt_y"/>
                                          </p:val>
                                        </p:tav>
                                      </p:tavLst>
                                    </p:anim>
                                  </p:childTnLst>
                                </p:cTn>
                              </p:par>
                              <p:par>
                                <p:cTn id="50" presetID="8" presetClass="emph" presetSubtype="0" fill="hold" nodeType="withEffect">
                                  <p:stCondLst>
                                    <p:cond delay="800"/>
                                  </p:stCondLst>
                                  <p:childTnLst>
                                    <p:animRot by="21600000">
                                      <p:cBhvr>
                                        <p:cTn id="51" dur="2000" fill="hold"/>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photo-1456689337957-34d689850f36.jpg">
            <a:extLst>
              <a:ext uri="{FF2B5EF4-FFF2-40B4-BE49-F238E27FC236}">
                <a16:creationId xmlns:a16="http://schemas.microsoft.com/office/drawing/2014/main" id="{483CA69D-6257-4591-AC87-359F91C4A16C}"/>
              </a:ext>
            </a:extLst>
          </p:cNvPr>
          <p:cNvPicPr>
            <a:picLocks noChangeAspect="1"/>
          </p:cNvPicPr>
          <p:nvPr>
            <p:custDataLst>
              <p:tags r:id="rId1"/>
            </p:custDataLst>
          </p:nvPr>
        </p:nvPicPr>
        <p:blipFill rotWithShape="1">
          <a:blip r:embed="rId4" cstate="screen">
            <a:extLst>
              <a:ext uri="{28A0092B-C50C-407E-A947-70E740481C1C}">
                <a14:useLocalDpi xmlns:a14="http://schemas.microsoft.com/office/drawing/2010/main"/>
              </a:ext>
            </a:extLst>
          </a:blip>
          <a:srcRect/>
          <a:stretch>
            <a:fillRect/>
          </a:stretch>
        </p:blipFill>
        <p:spPr>
          <a:xfrm>
            <a:off x="0" y="-1"/>
            <a:ext cx="12192000" cy="5087257"/>
          </a:xfrm>
          <a:prstGeom prst="rect">
            <a:avLst/>
          </a:prstGeom>
        </p:spPr>
      </p:pic>
      <p:grpSp>
        <p:nvGrpSpPr>
          <p:cNvPr id="4" name="组合 3">
            <a:extLst>
              <a:ext uri="{FF2B5EF4-FFF2-40B4-BE49-F238E27FC236}">
                <a16:creationId xmlns:a16="http://schemas.microsoft.com/office/drawing/2014/main" id="{36109760-99B7-43EC-BE30-72115F97DB02}"/>
              </a:ext>
            </a:extLst>
          </p:cNvPr>
          <p:cNvGrpSpPr/>
          <p:nvPr/>
        </p:nvGrpSpPr>
        <p:grpSpPr>
          <a:xfrm>
            <a:off x="899884" y="3414487"/>
            <a:ext cx="10769601" cy="3790925"/>
            <a:chOff x="899884" y="3414487"/>
            <a:chExt cx="10769601" cy="3790925"/>
          </a:xfrm>
        </p:grpSpPr>
        <p:pic>
          <p:nvPicPr>
            <p:cNvPr id="18" name="Picture 8">
              <a:extLst>
                <a:ext uri="{FF2B5EF4-FFF2-40B4-BE49-F238E27FC236}">
                  <a16:creationId xmlns:a16="http://schemas.microsoft.com/office/drawing/2014/main" id="{BC6627FB-1826-409A-83FB-B837C7E67B5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rot="5400000" flipH="1">
              <a:off x="5715292" y="1251222"/>
              <a:ext cx="1138782" cy="10769598"/>
            </a:xfrm>
            <a:prstGeom prst="rect">
              <a:avLst/>
            </a:prstGeom>
          </p:spPr>
        </p:pic>
        <p:sp>
          <p:nvSpPr>
            <p:cNvPr id="3" name="矩形 2">
              <a:extLst>
                <a:ext uri="{FF2B5EF4-FFF2-40B4-BE49-F238E27FC236}">
                  <a16:creationId xmlns:a16="http://schemas.microsoft.com/office/drawing/2014/main" id="{F9BBC24A-FD45-4880-94C5-9B67E56DC2D9}"/>
                </a:ext>
              </a:extLst>
            </p:cNvPr>
            <p:cNvSpPr/>
            <p:nvPr/>
          </p:nvSpPr>
          <p:spPr>
            <a:xfrm>
              <a:off x="899885" y="3414487"/>
              <a:ext cx="10769600" cy="2659742"/>
            </a:xfrm>
            <a:prstGeom prst="rect">
              <a:avLst/>
            </a:prstGeom>
            <a:solidFill>
              <a:srgbClr val="173551"/>
            </a:solidFill>
            <a:ln>
              <a:noFill/>
            </a:ln>
            <a:effectLst>
              <a:outerShdw blurRad="495300" sx="103000" sy="103000" algn="ctr"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extBox 19">
            <a:extLst>
              <a:ext uri="{FF2B5EF4-FFF2-40B4-BE49-F238E27FC236}">
                <a16:creationId xmlns:a16="http://schemas.microsoft.com/office/drawing/2014/main" id="{10265EF3-58D7-4CA1-BDD0-F75419DD676E}"/>
              </a:ext>
            </a:extLst>
          </p:cNvPr>
          <p:cNvSpPr txBox="1">
            <a:spLocks noChangeArrowheads="1"/>
          </p:cNvSpPr>
          <p:nvPr/>
        </p:nvSpPr>
        <p:spPr bwMode="auto">
          <a:xfrm>
            <a:off x="4489669" y="4034090"/>
            <a:ext cx="3973960" cy="158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       A company is an enterprise legal person who is generally established in accordance with the law and has independent corporate property and is for profit. Under the current China Companies Act (</a:t>
            </a:r>
            <a:r>
              <a:rPr lang="en-US" altLang="zh-CN" sz="1000" dirty="0">
                <a:solidFill>
                  <a:schemeClr val="bg1"/>
                </a:solidFill>
                <a:latin typeface="微软雅黑" panose="020B0503020204020204" pitchFamily="34" charset="-122"/>
                <a:ea typeface="微软雅黑" panose="020B0503020204020204" pitchFamily="34" charset="-122"/>
              </a:rPr>
              <a:t>2005</a:t>
            </a:r>
            <a:r>
              <a:rPr lang="zh-CN" altLang="en-US" sz="1000" dirty="0">
                <a:solidFill>
                  <a:schemeClr val="bg1"/>
                </a:solidFill>
                <a:latin typeface="微软雅黑" panose="020B0503020204020204" pitchFamily="34" charset="-122"/>
                <a:ea typeface="微软雅黑" panose="020B0503020204020204" pitchFamily="34" charset="-122"/>
              </a:rPr>
              <a:t>), the two main forms are limited liability companies and limited liability companies. Limited liability companies were first created</a:t>
            </a:r>
            <a:r>
              <a:rPr lang="en-US" altLang="zh-CN" sz="1000" dirty="0">
                <a:solidFill>
                  <a:schemeClr val="bg1"/>
                </a:solidFill>
                <a:latin typeface="微软雅黑" panose="020B0503020204020204" pitchFamily="34" charset="-122"/>
                <a:ea typeface="微软雅黑" panose="020B0503020204020204" pitchFamily="34" charset="-122"/>
              </a:rPr>
              <a:t>19</a:t>
            </a:r>
            <a:r>
              <a:rPr lang="zh-CN" altLang="en-US" sz="1000" dirty="0">
                <a:solidFill>
                  <a:schemeClr val="bg1"/>
                </a:solidFill>
                <a:latin typeface="微软雅黑" panose="020B0503020204020204" pitchFamily="34" charset="-122"/>
                <a:ea typeface="微软雅黑" panose="020B0503020204020204" pitchFamily="34" charset="-122"/>
              </a:rPr>
              <a:t>Germany at the end of the century. </a:t>
            </a:r>
          </a:p>
        </p:txBody>
      </p:sp>
      <p:sp>
        <p:nvSpPr>
          <p:cNvPr id="12" name="TextBox 62">
            <a:extLst>
              <a:ext uri="{FF2B5EF4-FFF2-40B4-BE49-F238E27FC236}">
                <a16:creationId xmlns:a16="http://schemas.microsoft.com/office/drawing/2014/main" id="{314BCFBE-068A-4814-B683-872B360DF52C}"/>
              </a:ext>
            </a:extLst>
          </p:cNvPr>
          <p:cNvSpPr txBox="1"/>
          <p:nvPr/>
        </p:nvSpPr>
        <p:spPr>
          <a:xfrm>
            <a:off x="9314069" y="4564035"/>
            <a:ext cx="1193147" cy="338554"/>
          </a:xfrm>
          <a:prstGeom prst="rect">
            <a:avLst/>
          </a:prstGeom>
          <a:noFill/>
        </p:spPr>
        <p:txBody>
          <a:bodyPr wrap="none" rtlCol="0">
            <a:spAutoFit/>
          </a:bodyPr>
          <a:lstStyle/>
          <a:p>
            <a:pPr algn="ctr"/>
            <a:r>
              <a:rPr lang="en-US" sz="1600" i="1" spc="300" dirty="0">
                <a:solidFill>
                  <a:schemeClr val="bg1">
                    <a:lumMod val="50000"/>
                  </a:schemeClr>
                </a:solidFill>
                <a:latin typeface="Avenir Next Medium" charset="0"/>
                <a:ea typeface="Avenir Next Medium" charset="0"/>
                <a:cs typeface="Avenir Next Medium" charset="0"/>
              </a:rPr>
              <a:t>FEATURE</a:t>
            </a:r>
          </a:p>
        </p:txBody>
      </p:sp>
      <p:sp>
        <p:nvSpPr>
          <p:cNvPr id="13" name="TextBox 63">
            <a:extLst>
              <a:ext uri="{FF2B5EF4-FFF2-40B4-BE49-F238E27FC236}">
                <a16:creationId xmlns:a16="http://schemas.microsoft.com/office/drawing/2014/main" id="{4A91EEF4-35C0-4BBB-B325-E4E1590F225D}"/>
              </a:ext>
            </a:extLst>
          </p:cNvPr>
          <p:cNvSpPr txBox="1"/>
          <p:nvPr/>
        </p:nvSpPr>
        <p:spPr>
          <a:xfrm>
            <a:off x="8463629" y="4856423"/>
            <a:ext cx="2894028" cy="461665"/>
          </a:xfrm>
          <a:prstGeom prst="rect">
            <a:avLst/>
          </a:prstGeom>
          <a:noFill/>
        </p:spPr>
        <p:txBody>
          <a:bodyPr wrap="square" rtlCol="0">
            <a:spAutoFit/>
          </a:bodyPr>
          <a:lstStyle/>
          <a:p>
            <a:pPr algn="ctr"/>
            <a:r>
              <a:rPr lang="en-US" sz="1200" i="1" dirty="0">
                <a:solidFill>
                  <a:schemeClr val="bg1">
                    <a:lumMod val="50000"/>
                  </a:schemeClr>
                </a:solidFill>
                <a:latin typeface="Avenir Next Medium" charset="0"/>
                <a:ea typeface="Avenir Next Medium" charset="0"/>
                <a:cs typeface="Avenir Next Medium" charset="0"/>
              </a:rPr>
              <a:t>The Enterprise activities of the activities of the big-up on-the-the-</a:t>
            </a:r>
          </a:p>
        </p:txBody>
      </p:sp>
      <p:sp>
        <p:nvSpPr>
          <p:cNvPr id="15" name="Shape 2721">
            <a:extLst>
              <a:ext uri="{FF2B5EF4-FFF2-40B4-BE49-F238E27FC236}">
                <a16:creationId xmlns:a16="http://schemas.microsoft.com/office/drawing/2014/main" id="{912C2A83-6332-49B9-8A35-C8EE4FD07EA7}"/>
              </a:ext>
            </a:extLst>
          </p:cNvPr>
          <p:cNvSpPr/>
          <p:nvPr/>
        </p:nvSpPr>
        <p:spPr>
          <a:xfrm>
            <a:off x="9669875" y="4015781"/>
            <a:ext cx="481537" cy="482482"/>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1148" y="16559"/>
                </a:moveTo>
                <a:lnTo>
                  <a:pt x="15092" y="12624"/>
                </a:lnTo>
                <a:cubicBezTo>
                  <a:pt x="15181" y="12535"/>
                  <a:pt x="15236" y="12412"/>
                  <a:pt x="15236" y="12276"/>
                </a:cubicBezTo>
                <a:cubicBezTo>
                  <a:pt x="15236" y="12004"/>
                  <a:pt x="15015" y="11784"/>
                  <a:pt x="14743" y="11784"/>
                </a:cubicBezTo>
                <a:cubicBezTo>
                  <a:pt x="14607" y="11784"/>
                  <a:pt x="14483" y="11839"/>
                  <a:pt x="14395" y="11928"/>
                </a:cubicBezTo>
                <a:lnTo>
                  <a:pt x="11293" y="15024"/>
                </a:lnTo>
                <a:lnTo>
                  <a:pt x="11293" y="5389"/>
                </a:lnTo>
                <a:cubicBezTo>
                  <a:pt x="11293" y="5117"/>
                  <a:pt x="11072" y="4897"/>
                  <a:pt x="10800" y="4897"/>
                </a:cubicBezTo>
                <a:cubicBezTo>
                  <a:pt x="10528" y="4897"/>
                  <a:pt x="10307" y="5117"/>
                  <a:pt x="10307" y="5389"/>
                </a:cubicBezTo>
                <a:lnTo>
                  <a:pt x="10307" y="15024"/>
                </a:lnTo>
                <a:lnTo>
                  <a:pt x="7206" y="11928"/>
                </a:lnTo>
                <a:cubicBezTo>
                  <a:pt x="7117" y="11839"/>
                  <a:pt x="6993" y="11784"/>
                  <a:pt x="6857" y="11784"/>
                </a:cubicBezTo>
                <a:cubicBezTo>
                  <a:pt x="6585" y="11784"/>
                  <a:pt x="6364" y="12004"/>
                  <a:pt x="6364" y="12276"/>
                </a:cubicBezTo>
                <a:cubicBezTo>
                  <a:pt x="6364" y="12412"/>
                  <a:pt x="6419" y="12535"/>
                  <a:pt x="6508" y="12624"/>
                </a:cubicBezTo>
                <a:lnTo>
                  <a:pt x="10452" y="16559"/>
                </a:lnTo>
                <a:cubicBezTo>
                  <a:pt x="10541" y="16648"/>
                  <a:pt x="10664" y="16703"/>
                  <a:pt x="10800" y="16703"/>
                </a:cubicBezTo>
                <a:cubicBezTo>
                  <a:pt x="10936" y="16703"/>
                  <a:pt x="11059" y="16648"/>
                  <a:pt x="11148" y="16559"/>
                </a:cubicBezTo>
                <a:moveTo>
                  <a:pt x="18660" y="4854"/>
                </a:moveTo>
                <a:lnTo>
                  <a:pt x="19411" y="4287"/>
                </a:lnTo>
                <a:cubicBezTo>
                  <a:pt x="19011" y="3759"/>
                  <a:pt x="18558" y="3264"/>
                  <a:pt x="18065" y="2816"/>
                </a:cubicBezTo>
                <a:lnTo>
                  <a:pt x="17432" y="3510"/>
                </a:lnTo>
                <a:cubicBezTo>
                  <a:pt x="17882" y="3919"/>
                  <a:pt x="18295" y="4371"/>
                  <a:pt x="18660" y="485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8924" y="1113"/>
                </a:moveTo>
                <a:lnTo>
                  <a:pt x="8748" y="190"/>
                </a:lnTo>
                <a:cubicBezTo>
                  <a:pt x="8093" y="315"/>
                  <a:pt x="7448" y="501"/>
                  <a:pt x="6830" y="743"/>
                </a:cubicBezTo>
                <a:lnTo>
                  <a:pt x="7173" y="1617"/>
                </a:lnTo>
                <a:cubicBezTo>
                  <a:pt x="7738" y="1396"/>
                  <a:pt x="8327" y="1226"/>
                  <a:pt x="8924" y="1113"/>
                </a:cubicBezTo>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2873" y="4886"/>
                </a:moveTo>
                <a:lnTo>
                  <a:pt x="2120" y="4322"/>
                </a:lnTo>
                <a:cubicBezTo>
                  <a:pt x="1721" y="4854"/>
                  <a:pt x="1369" y="5424"/>
                  <a:pt x="1074" y="6018"/>
                </a:cubicBezTo>
                <a:lnTo>
                  <a:pt x="1917" y="6435"/>
                </a:lnTo>
                <a:cubicBezTo>
                  <a:pt x="2186" y="5892"/>
                  <a:pt x="2508" y="5371"/>
                  <a:pt x="2873" y="4886"/>
                </a:cubicBezTo>
                <a:moveTo>
                  <a:pt x="5546" y="2435"/>
                </a:moveTo>
                <a:lnTo>
                  <a:pt x="5048" y="1639"/>
                </a:lnTo>
                <a:cubicBezTo>
                  <a:pt x="4484" y="1991"/>
                  <a:pt x="3950" y="2397"/>
                  <a:pt x="3460" y="2846"/>
                </a:cubicBezTo>
                <a:lnTo>
                  <a:pt x="4096" y="3538"/>
                </a:lnTo>
                <a:cubicBezTo>
                  <a:pt x="4544" y="3127"/>
                  <a:pt x="5032" y="2756"/>
                  <a:pt x="5546" y="243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1"/>
              </a:solidFill>
            </a:endParaRPr>
          </a:p>
        </p:txBody>
      </p:sp>
      <p:grpSp>
        <p:nvGrpSpPr>
          <p:cNvPr id="6" name="组合 5">
            <a:extLst>
              <a:ext uri="{FF2B5EF4-FFF2-40B4-BE49-F238E27FC236}">
                <a16:creationId xmlns:a16="http://schemas.microsoft.com/office/drawing/2014/main" id="{023073B1-A6B3-45BD-9B58-AE94AE94C2E2}"/>
              </a:ext>
            </a:extLst>
          </p:cNvPr>
          <p:cNvGrpSpPr/>
          <p:nvPr/>
        </p:nvGrpSpPr>
        <p:grpSpPr>
          <a:xfrm>
            <a:off x="1198467" y="4195953"/>
            <a:ext cx="3241400" cy="891303"/>
            <a:chOff x="1198467" y="4195953"/>
            <a:chExt cx="3241400" cy="891303"/>
          </a:xfrm>
        </p:grpSpPr>
        <p:sp>
          <p:nvSpPr>
            <p:cNvPr id="5" name="Rectangle 7">
              <a:extLst>
                <a:ext uri="{FF2B5EF4-FFF2-40B4-BE49-F238E27FC236}">
                  <a16:creationId xmlns:a16="http://schemas.microsoft.com/office/drawing/2014/main" id="{7A06F8D7-4F65-4251-88F3-59AD5D892AA4}"/>
                </a:ext>
              </a:extLst>
            </p:cNvPr>
            <p:cNvSpPr/>
            <p:nvPr/>
          </p:nvSpPr>
          <p:spPr>
            <a:xfrm>
              <a:off x="1317699" y="4195953"/>
              <a:ext cx="980894" cy="3505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12">
              <a:extLst>
                <a:ext uri="{FF2B5EF4-FFF2-40B4-BE49-F238E27FC236}">
                  <a16:creationId xmlns:a16="http://schemas.microsoft.com/office/drawing/2014/main" id="{999C990F-0ECF-4FF4-8295-399D8CED18E0}"/>
                </a:ext>
              </a:extLst>
            </p:cNvPr>
            <p:cNvSpPr/>
            <p:nvPr/>
          </p:nvSpPr>
          <p:spPr>
            <a:xfrm>
              <a:off x="1317699" y="5052200"/>
              <a:ext cx="609058" cy="35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文本框 2">
              <a:extLst>
                <a:ext uri="{FF2B5EF4-FFF2-40B4-BE49-F238E27FC236}">
                  <a16:creationId xmlns:a16="http://schemas.microsoft.com/office/drawing/2014/main" id="{F3E6BBF0-2AC0-4B49-AD73-D01D8A5FF554}"/>
                </a:ext>
              </a:extLst>
            </p:cNvPr>
            <p:cNvSpPr txBox="1"/>
            <p:nvPr/>
          </p:nvSpPr>
          <p:spPr>
            <a:xfrm>
              <a:off x="1198467" y="4366745"/>
              <a:ext cx="3241400" cy="46166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zh-CN" altLang="en-US" sz="2400" b="1" spc="300" dirty="0">
                  <a:solidFill>
                    <a:schemeClr val="bg1"/>
                  </a:solidFill>
                  <a:latin typeface="微软雅黑" panose="020B0503020204020204" pitchFamily="34" charset="-122"/>
                  <a:ea typeface="微软雅黑" panose="020B0503020204020204" pitchFamily="34" charset="-122"/>
                </a:rPr>
                <a:t>Business Profile</a:t>
              </a:r>
            </a:p>
          </p:txBody>
        </p:sp>
      </p:grpSp>
    </p:spTree>
    <p:extLst>
      <p:ext uri="{BB962C8B-B14F-4D97-AF65-F5344CB8AC3E}">
        <p14:creationId xmlns:p14="http://schemas.microsoft.com/office/powerpoint/2010/main" val="345144455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decel="10000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500" fill="hold"/>
                                        <p:tgtEl>
                                          <p:spTgt spid="4"/>
                                        </p:tgtEl>
                                        <p:attrNameLst>
                                          <p:attrName>ppt_x</p:attrName>
                                        </p:attrNameLst>
                                      </p:cBhvr>
                                      <p:tavLst>
                                        <p:tav tm="0">
                                          <p:val>
                                            <p:strVal val="1+#ppt_w/2"/>
                                          </p:val>
                                        </p:tav>
                                        <p:tav tm="100000">
                                          <p:val>
                                            <p:strVal val="#ppt_x"/>
                                          </p:val>
                                        </p:tav>
                                      </p:tavLst>
                                    </p:anim>
                                    <p:anim calcmode="lin" valueType="num">
                                      <p:cBhvr additive="base">
                                        <p:cTn id="14" dur="1500" fill="hold"/>
                                        <p:tgtEl>
                                          <p:spTgt spid="4"/>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14" presetClass="entr" presetSubtype="1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par>
                          <p:cTn id="19" fill="hold">
                            <p:stCondLst>
                              <p:cond delay="3000"/>
                            </p:stCondLst>
                            <p:childTnLst>
                              <p:par>
                                <p:cTn id="20" presetID="2" presetClass="entr" presetSubtype="4" fill="hold" grpId="0" nodeType="afterEffect">
                                  <p:stCondLst>
                                    <p:cond delay="0"/>
                                  </p:stCondLst>
                                  <p:iterate type="lt">
                                    <p:tmPct val="10000"/>
                                  </p:iterate>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ppt_x</p:attrName>
                                        </p:attrNameLst>
                                      </p:cBhvr>
                                      <p:tavLst>
                                        <p:tav tm="0">
                                          <p:val>
                                            <p:strVal val="#ppt_x"/>
                                          </p:val>
                                        </p:tav>
                                        <p:tav tm="100000">
                                          <p:val>
                                            <p:strVal val="#ppt_x"/>
                                          </p:val>
                                        </p:tav>
                                      </p:tavLst>
                                    </p:anim>
                                    <p:anim calcmode="lin" valueType="num">
                                      <p:cBhvr>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19000"/>
                            </p:stCondLst>
                            <p:childTnLst>
                              <p:par>
                                <p:cTn id="25" presetID="14" presetClass="entr" presetSubtype="1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par>
                          <p:cTn id="28" fill="hold">
                            <p:stCondLst>
                              <p:cond delay="19500"/>
                            </p:stCondLst>
                            <p:childTnLst>
                              <p:par>
                                <p:cTn id="29" presetID="14" presetClass="entr" presetSubtype="1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randombar(horizontal)">
                                      <p:cBhvr>
                                        <p:cTn id="31" dur="500"/>
                                        <p:tgtEl>
                                          <p:spTgt spid="13"/>
                                        </p:tgtEl>
                                      </p:cBhvr>
                                    </p:animEffect>
                                  </p:childTnLst>
                                </p:cTn>
                              </p:par>
                            </p:childTnLst>
                          </p:cTn>
                        </p:par>
                        <p:par>
                          <p:cTn id="32" fill="hold">
                            <p:stCondLst>
                              <p:cond delay="20000"/>
                            </p:stCondLst>
                            <p:childTnLst>
                              <p:par>
                                <p:cTn id="33" presetID="49" presetClass="entr" presetSubtype="0" decel="10000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 calcmode="lin" valueType="num">
                                      <p:cBhvr>
                                        <p:cTn id="37" dur="500" fill="hold"/>
                                        <p:tgtEl>
                                          <p:spTgt spid="15"/>
                                        </p:tgtEl>
                                        <p:attrNameLst>
                                          <p:attrName>style.rotation</p:attrName>
                                        </p:attrNameLst>
                                      </p:cBhvr>
                                      <p:tavLst>
                                        <p:tav tm="0">
                                          <p:val>
                                            <p:fltVal val="360"/>
                                          </p:val>
                                        </p:tav>
                                        <p:tav tm="100000">
                                          <p:val>
                                            <p:fltVal val="0"/>
                                          </p:val>
                                        </p:tav>
                                      </p:tavLst>
                                    </p:anim>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EEAEDBD-A121-4F3F-AFBC-6033D8E1B344}"/>
              </a:ext>
            </a:extLst>
          </p:cNvPr>
          <p:cNvSpPr/>
          <p:nvPr/>
        </p:nvSpPr>
        <p:spPr>
          <a:xfrm>
            <a:off x="5490939" y="1103263"/>
            <a:ext cx="793376" cy="45719"/>
          </a:xfrm>
          <a:prstGeom prst="rect">
            <a:avLst/>
          </a:prstGeom>
          <a:solidFill>
            <a:srgbClr val="17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3551"/>
              </a:solidFill>
            </a:endParaRPr>
          </a:p>
        </p:txBody>
      </p:sp>
      <p:sp>
        <p:nvSpPr>
          <p:cNvPr id="21" name="文本框 2">
            <a:extLst>
              <a:ext uri="{FF2B5EF4-FFF2-40B4-BE49-F238E27FC236}">
                <a16:creationId xmlns:a16="http://schemas.microsoft.com/office/drawing/2014/main" id="{B3121C63-7E18-44C2-9366-E3C99A8B80DC}"/>
              </a:ext>
            </a:extLst>
          </p:cNvPr>
          <p:cNvSpPr txBox="1"/>
          <p:nvPr/>
        </p:nvSpPr>
        <p:spPr>
          <a:xfrm>
            <a:off x="4897613" y="370243"/>
            <a:ext cx="1980030" cy="5847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zh-CN" altLang="en-US" sz="3200" b="1" spc="300" dirty="0">
                <a:solidFill>
                  <a:srgbClr val="173551"/>
                </a:solidFill>
                <a:latin typeface="微软雅黑" panose="020B0503020204020204" pitchFamily="34" charset="-122"/>
                <a:ea typeface="微软雅黑" panose="020B0503020204020204" pitchFamily="34" charset="-122"/>
              </a:rPr>
              <a:t>The history of development</a:t>
            </a:r>
          </a:p>
        </p:txBody>
      </p:sp>
      <p:grpSp>
        <p:nvGrpSpPr>
          <p:cNvPr id="2" name="组合 1">
            <a:extLst>
              <a:ext uri="{FF2B5EF4-FFF2-40B4-BE49-F238E27FC236}">
                <a16:creationId xmlns:a16="http://schemas.microsoft.com/office/drawing/2014/main" id="{B1F04964-9F1B-4D5B-9222-8A08C226F5C0}"/>
              </a:ext>
            </a:extLst>
          </p:cNvPr>
          <p:cNvGrpSpPr/>
          <p:nvPr/>
        </p:nvGrpSpPr>
        <p:grpSpPr>
          <a:xfrm>
            <a:off x="420262" y="1566746"/>
            <a:ext cx="11102503" cy="5716367"/>
            <a:chOff x="420262" y="1566746"/>
            <a:chExt cx="11102503" cy="5716367"/>
          </a:xfrm>
        </p:grpSpPr>
        <p:pic>
          <p:nvPicPr>
            <p:cNvPr id="72" name="Picture 8">
              <a:extLst>
                <a:ext uri="{FF2B5EF4-FFF2-40B4-BE49-F238E27FC236}">
                  <a16:creationId xmlns:a16="http://schemas.microsoft.com/office/drawing/2014/main" id="{6DB9BD92-FD38-4AB5-9A11-785487E3D90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H="1">
              <a:off x="5402122" y="1162471"/>
              <a:ext cx="1138782" cy="11102501"/>
            </a:xfrm>
            <a:prstGeom prst="rect">
              <a:avLst/>
            </a:prstGeom>
          </p:spPr>
        </p:pic>
        <p:sp>
          <p:nvSpPr>
            <p:cNvPr id="27" name="矩形 26">
              <a:extLst>
                <a:ext uri="{FF2B5EF4-FFF2-40B4-BE49-F238E27FC236}">
                  <a16:creationId xmlns:a16="http://schemas.microsoft.com/office/drawing/2014/main" id="{98E0AA3B-045B-444A-B192-1E70B467AEC5}"/>
                </a:ext>
              </a:extLst>
            </p:cNvPr>
            <p:cNvSpPr/>
            <p:nvPr/>
          </p:nvSpPr>
          <p:spPr>
            <a:xfrm>
              <a:off x="420263" y="1566746"/>
              <a:ext cx="11102502" cy="4589167"/>
            </a:xfrm>
            <a:prstGeom prst="rect">
              <a:avLst/>
            </a:prstGeom>
            <a:solidFill>
              <a:srgbClr val="17355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grpSp>
        <p:nvGrpSpPr>
          <p:cNvPr id="28" name="组合 27">
            <a:extLst>
              <a:ext uri="{FF2B5EF4-FFF2-40B4-BE49-F238E27FC236}">
                <a16:creationId xmlns:a16="http://schemas.microsoft.com/office/drawing/2014/main" id="{57D395A9-B25D-4C9C-BD2D-B3E8E85487F5}"/>
              </a:ext>
            </a:extLst>
          </p:cNvPr>
          <p:cNvGrpSpPr/>
          <p:nvPr/>
        </p:nvGrpSpPr>
        <p:grpSpPr>
          <a:xfrm>
            <a:off x="1144081" y="1566747"/>
            <a:ext cx="603974" cy="4127491"/>
            <a:chOff x="1144081" y="1632061"/>
            <a:chExt cx="603974" cy="4127491"/>
          </a:xfrm>
        </p:grpSpPr>
        <p:cxnSp>
          <p:nvCxnSpPr>
            <p:cNvPr id="29" name="直接连接符 28">
              <a:extLst>
                <a:ext uri="{FF2B5EF4-FFF2-40B4-BE49-F238E27FC236}">
                  <a16:creationId xmlns:a16="http://schemas.microsoft.com/office/drawing/2014/main" id="{CFA3BC30-9DFE-407D-A103-A6AFA8C49B3B}"/>
                </a:ext>
              </a:extLst>
            </p:cNvPr>
            <p:cNvCxnSpPr>
              <a:cxnSpLocks/>
            </p:cNvCxnSpPr>
            <p:nvPr/>
          </p:nvCxnSpPr>
          <p:spPr>
            <a:xfrm flipV="1">
              <a:off x="1446068" y="1632061"/>
              <a:ext cx="0" cy="3655629"/>
            </a:xfrm>
            <a:prstGeom prst="line">
              <a:avLst/>
            </a:prstGeom>
            <a:ln w="158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30" name="组合 29">
              <a:extLst>
                <a:ext uri="{FF2B5EF4-FFF2-40B4-BE49-F238E27FC236}">
                  <a16:creationId xmlns:a16="http://schemas.microsoft.com/office/drawing/2014/main" id="{1692EAC1-682A-4714-8412-A9DDFC9FDAD8}"/>
                </a:ext>
              </a:extLst>
            </p:cNvPr>
            <p:cNvGrpSpPr/>
            <p:nvPr/>
          </p:nvGrpSpPr>
          <p:grpSpPr>
            <a:xfrm>
              <a:off x="1144081" y="5155576"/>
              <a:ext cx="603974" cy="603976"/>
              <a:chOff x="2267744" y="2425452"/>
              <a:chExt cx="503312" cy="503313"/>
            </a:xfrm>
            <a:solidFill>
              <a:schemeClr val="bg1">
                <a:lumMod val="95000"/>
              </a:schemeClr>
            </a:solidFill>
          </p:grpSpPr>
          <p:sp>
            <p:nvSpPr>
              <p:cNvPr id="31" name="椭圆 30">
                <a:extLst>
                  <a:ext uri="{FF2B5EF4-FFF2-40B4-BE49-F238E27FC236}">
                    <a16:creationId xmlns:a16="http://schemas.microsoft.com/office/drawing/2014/main" id="{00712130-6384-4C3D-9ED7-8B2AFBED17FD}"/>
                  </a:ext>
                </a:extLst>
              </p:cNvPr>
              <p:cNvSpPr/>
              <p:nvPr/>
            </p:nvSpPr>
            <p:spPr>
              <a:xfrm>
                <a:off x="2267744" y="2425452"/>
                <a:ext cx="503312" cy="503313"/>
              </a:xfrm>
              <a:prstGeom prst="ellipse">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16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32" name="Freeform 55">
                <a:extLst>
                  <a:ext uri="{FF2B5EF4-FFF2-40B4-BE49-F238E27FC236}">
                    <a16:creationId xmlns:a16="http://schemas.microsoft.com/office/drawing/2014/main" id="{A208AE6C-BA2D-4988-AB8C-9D9CAD0B3C9B}"/>
                  </a:ext>
                </a:extLst>
              </p:cNvPr>
              <p:cNvSpPr>
                <a:spLocks noEditPoints="1"/>
              </p:cNvSpPr>
              <p:nvPr/>
            </p:nvSpPr>
            <p:spPr bwMode="auto">
              <a:xfrm>
                <a:off x="2375200" y="2540325"/>
                <a:ext cx="302699" cy="316778"/>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rgbClr val="17355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grpSp>
      <p:grpSp>
        <p:nvGrpSpPr>
          <p:cNvPr id="33" name="组合 32">
            <a:extLst>
              <a:ext uri="{FF2B5EF4-FFF2-40B4-BE49-F238E27FC236}">
                <a16:creationId xmlns:a16="http://schemas.microsoft.com/office/drawing/2014/main" id="{72B3D18E-58C8-4503-A1B5-CB7BDA56641E}"/>
              </a:ext>
            </a:extLst>
          </p:cNvPr>
          <p:cNvGrpSpPr/>
          <p:nvPr/>
        </p:nvGrpSpPr>
        <p:grpSpPr>
          <a:xfrm>
            <a:off x="3910081" y="1566747"/>
            <a:ext cx="603974" cy="2625601"/>
            <a:chOff x="3910081" y="1632061"/>
            <a:chExt cx="603974" cy="2625601"/>
          </a:xfrm>
        </p:grpSpPr>
        <p:cxnSp>
          <p:nvCxnSpPr>
            <p:cNvPr id="34" name="直接连接符 33">
              <a:extLst>
                <a:ext uri="{FF2B5EF4-FFF2-40B4-BE49-F238E27FC236}">
                  <a16:creationId xmlns:a16="http://schemas.microsoft.com/office/drawing/2014/main" id="{259C83E9-B9DA-4B7D-B2DB-EB012664A1F6}"/>
                </a:ext>
              </a:extLst>
            </p:cNvPr>
            <p:cNvCxnSpPr>
              <a:cxnSpLocks/>
              <a:stCxn id="36" idx="0"/>
            </p:cNvCxnSpPr>
            <p:nvPr/>
          </p:nvCxnSpPr>
          <p:spPr>
            <a:xfrm flipV="1">
              <a:off x="4212068" y="1632061"/>
              <a:ext cx="0" cy="2021625"/>
            </a:xfrm>
            <a:prstGeom prst="line">
              <a:avLst/>
            </a:prstGeom>
            <a:ln w="158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35" name="组合 34">
              <a:extLst>
                <a:ext uri="{FF2B5EF4-FFF2-40B4-BE49-F238E27FC236}">
                  <a16:creationId xmlns:a16="http://schemas.microsoft.com/office/drawing/2014/main" id="{1186A168-1E35-48DF-B5D3-5ADAD129B4D9}"/>
                </a:ext>
              </a:extLst>
            </p:cNvPr>
            <p:cNvGrpSpPr/>
            <p:nvPr/>
          </p:nvGrpSpPr>
          <p:grpSpPr>
            <a:xfrm>
              <a:off x="3910081" y="3653686"/>
              <a:ext cx="603974" cy="603976"/>
              <a:chOff x="4572744" y="3584401"/>
              <a:chExt cx="503312" cy="503313"/>
            </a:xfrm>
            <a:solidFill>
              <a:schemeClr val="bg1">
                <a:lumMod val="95000"/>
              </a:schemeClr>
            </a:solidFill>
          </p:grpSpPr>
          <p:sp>
            <p:nvSpPr>
              <p:cNvPr id="36" name="椭圆 35">
                <a:extLst>
                  <a:ext uri="{FF2B5EF4-FFF2-40B4-BE49-F238E27FC236}">
                    <a16:creationId xmlns:a16="http://schemas.microsoft.com/office/drawing/2014/main" id="{0F5EFE48-FDF3-4175-B66B-80017B03C914}"/>
                  </a:ext>
                </a:extLst>
              </p:cNvPr>
              <p:cNvSpPr/>
              <p:nvPr/>
            </p:nvSpPr>
            <p:spPr>
              <a:xfrm>
                <a:off x="4572744" y="3584401"/>
                <a:ext cx="503312" cy="503313"/>
              </a:xfrm>
              <a:prstGeom prst="ellipse">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16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37" name="Freeform 55">
                <a:extLst>
                  <a:ext uri="{FF2B5EF4-FFF2-40B4-BE49-F238E27FC236}">
                    <a16:creationId xmlns:a16="http://schemas.microsoft.com/office/drawing/2014/main" id="{AD8B6C64-D14D-407C-BCBE-F2C9637F13B8}"/>
                  </a:ext>
                </a:extLst>
              </p:cNvPr>
              <p:cNvSpPr>
                <a:spLocks noEditPoints="1"/>
              </p:cNvSpPr>
              <p:nvPr/>
            </p:nvSpPr>
            <p:spPr bwMode="auto">
              <a:xfrm>
                <a:off x="4673050" y="3677668"/>
                <a:ext cx="302699" cy="316778"/>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rgbClr val="17355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grpSp>
      <p:grpSp>
        <p:nvGrpSpPr>
          <p:cNvPr id="38" name="组合 37">
            <a:extLst>
              <a:ext uri="{FF2B5EF4-FFF2-40B4-BE49-F238E27FC236}">
                <a16:creationId xmlns:a16="http://schemas.microsoft.com/office/drawing/2014/main" id="{D7DD8FBD-2188-4353-A484-70B9E9EA60BC}"/>
              </a:ext>
            </a:extLst>
          </p:cNvPr>
          <p:cNvGrpSpPr/>
          <p:nvPr/>
        </p:nvGrpSpPr>
        <p:grpSpPr>
          <a:xfrm>
            <a:off x="6414349" y="1566747"/>
            <a:ext cx="603974" cy="3591079"/>
            <a:chOff x="6414349" y="1632061"/>
            <a:chExt cx="603974" cy="3591079"/>
          </a:xfrm>
        </p:grpSpPr>
        <p:cxnSp>
          <p:nvCxnSpPr>
            <p:cNvPr id="39" name="直接连接符 38">
              <a:extLst>
                <a:ext uri="{FF2B5EF4-FFF2-40B4-BE49-F238E27FC236}">
                  <a16:creationId xmlns:a16="http://schemas.microsoft.com/office/drawing/2014/main" id="{3AE7BAFC-834F-4568-BE25-960B4324BDD9}"/>
                </a:ext>
              </a:extLst>
            </p:cNvPr>
            <p:cNvCxnSpPr>
              <a:cxnSpLocks/>
              <a:stCxn id="41" idx="0"/>
            </p:cNvCxnSpPr>
            <p:nvPr/>
          </p:nvCxnSpPr>
          <p:spPr>
            <a:xfrm flipV="1">
              <a:off x="6716336" y="1632061"/>
              <a:ext cx="0" cy="2987103"/>
            </a:xfrm>
            <a:prstGeom prst="line">
              <a:avLst/>
            </a:prstGeom>
            <a:ln w="158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40" name="组合 39">
              <a:extLst>
                <a:ext uri="{FF2B5EF4-FFF2-40B4-BE49-F238E27FC236}">
                  <a16:creationId xmlns:a16="http://schemas.microsoft.com/office/drawing/2014/main" id="{0CE4C966-A335-4463-AAA1-7318F7DED8EE}"/>
                </a:ext>
              </a:extLst>
            </p:cNvPr>
            <p:cNvGrpSpPr/>
            <p:nvPr/>
          </p:nvGrpSpPr>
          <p:grpSpPr>
            <a:xfrm>
              <a:off x="6414349" y="4619164"/>
              <a:ext cx="603974" cy="603976"/>
              <a:chOff x="6877000" y="2930251"/>
              <a:chExt cx="503312" cy="503313"/>
            </a:xfrm>
            <a:solidFill>
              <a:schemeClr val="bg1">
                <a:lumMod val="95000"/>
              </a:schemeClr>
            </a:solidFill>
          </p:grpSpPr>
          <p:sp>
            <p:nvSpPr>
              <p:cNvPr id="41" name="椭圆 40">
                <a:extLst>
                  <a:ext uri="{FF2B5EF4-FFF2-40B4-BE49-F238E27FC236}">
                    <a16:creationId xmlns:a16="http://schemas.microsoft.com/office/drawing/2014/main" id="{372F6ECC-6A02-4E75-AC1A-6C08BF7429B4}"/>
                  </a:ext>
                </a:extLst>
              </p:cNvPr>
              <p:cNvSpPr/>
              <p:nvPr/>
            </p:nvSpPr>
            <p:spPr>
              <a:xfrm>
                <a:off x="6877000" y="2930251"/>
                <a:ext cx="503312" cy="503313"/>
              </a:xfrm>
              <a:prstGeom prst="ellipse">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16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42" name="Freeform 55">
                <a:extLst>
                  <a:ext uri="{FF2B5EF4-FFF2-40B4-BE49-F238E27FC236}">
                    <a16:creationId xmlns:a16="http://schemas.microsoft.com/office/drawing/2014/main" id="{47B2C08E-DD6E-4F16-A995-5AB81E308609}"/>
                  </a:ext>
                </a:extLst>
              </p:cNvPr>
              <p:cNvSpPr>
                <a:spLocks noEditPoints="1"/>
              </p:cNvSpPr>
              <p:nvPr/>
            </p:nvSpPr>
            <p:spPr bwMode="auto">
              <a:xfrm>
                <a:off x="6989105" y="3041568"/>
                <a:ext cx="302699" cy="316778"/>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rgbClr val="17355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grpSp>
      <p:grpSp>
        <p:nvGrpSpPr>
          <p:cNvPr id="43" name="组合 42">
            <a:extLst>
              <a:ext uri="{FF2B5EF4-FFF2-40B4-BE49-F238E27FC236}">
                <a16:creationId xmlns:a16="http://schemas.microsoft.com/office/drawing/2014/main" id="{3A79AC4E-EE2E-450A-A650-A3627D1D8987}"/>
              </a:ext>
            </a:extLst>
          </p:cNvPr>
          <p:cNvGrpSpPr/>
          <p:nvPr/>
        </p:nvGrpSpPr>
        <p:grpSpPr>
          <a:xfrm>
            <a:off x="8568297" y="1585654"/>
            <a:ext cx="603974" cy="1483113"/>
            <a:chOff x="8568297" y="1650968"/>
            <a:chExt cx="603974" cy="1483113"/>
          </a:xfrm>
        </p:grpSpPr>
        <p:cxnSp>
          <p:nvCxnSpPr>
            <p:cNvPr id="44" name="直接连接符 43">
              <a:extLst>
                <a:ext uri="{FF2B5EF4-FFF2-40B4-BE49-F238E27FC236}">
                  <a16:creationId xmlns:a16="http://schemas.microsoft.com/office/drawing/2014/main" id="{EA9D3104-5FD7-47BE-945C-D1F5653D2FA0}"/>
                </a:ext>
              </a:extLst>
            </p:cNvPr>
            <p:cNvCxnSpPr>
              <a:cxnSpLocks/>
              <a:stCxn id="46" idx="0"/>
            </p:cNvCxnSpPr>
            <p:nvPr/>
          </p:nvCxnSpPr>
          <p:spPr>
            <a:xfrm flipV="1">
              <a:off x="8870284" y="1650968"/>
              <a:ext cx="0" cy="879137"/>
            </a:xfrm>
            <a:prstGeom prst="line">
              <a:avLst/>
            </a:prstGeom>
            <a:ln w="158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45" name="组合 44">
              <a:extLst>
                <a:ext uri="{FF2B5EF4-FFF2-40B4-BE49-F238E27FC236}">
                  <a16:creationId xmlns:a16="http://schemas.microsoft.com/office/drawing/2014/main" id="{F2708D0B-133B-43D0-9C0B-2AA0A2C36588}"/>
                </a:ext>
              </a:extLst>
            </p:cNvPr>
            <p:cNvGrpSpPr/>
            <p:nvPr/>
          </p:nvGrpSpPr>
          <p:grpSpPr>
            <a:xfrm>
              <a:off x="8568297" y="2530105"/>
              <a:ext cx="603974" cy="603976"/>
              <a:chOff x="7848736" y="4245422"/>
              <a:chExt cx="503312" cy="503313"/>
            </a:xfrm>
            <a:solidFill>
              <a:schemeClr val="bg1">
                <a:lumMod val="95000"/>
              </a:schemeClr>
            </a:solidFill>
          </p:grpSpPr>
          <p:sp>
            <p:nvSpPr>
              <p:cNvPr id="46" name="椭圆 45">
                <a:extLst>
                  <a:ext uri="{FF2B5EF4-FFF2-40B4-BE49-F238E27FC236}">
                    <a16:creationId xmlns:a16="http://schemas.microsoft.com/office/drawing/2014/main" id="{E49D2721-942C-497A-B7D5-2FF9025B3FC8}"/>
                  </a:ext>
                </a:extLst>
              </p:cNvPr>
              <p:cNvSpPr/>
              <p:nvPr/>
            </p:nvSpPr>
            <p:spPr>
              <a:xfrm>
                <a:off x="7848736" y="4245422"/>
                <a:ext cx="503312" cy="503313"/>
              </a:xfrm>
              <a:prstGeom prst="ellipse">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16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47" name="Freeform 55">
                <a:extLst>
                  <a:ext uri="{FF2B5EF4-FFF2-40B4-BE49-F238E27FC236}">
                    <a16:creationId xmlns:a16="http://schemas.microsoft.com/office/drawing/2014/main" id="{CF033EB0-DC38-4B23-8117-BD4A1FB99093}"/>
                  </a:ext>
                </a:extLst>
              </p:cNvPr>
              <p:cNvSpPr>
                <a:spLocks noEditPoints="1"/>
              </p:cNvSpPr>
              <p:nvPr/>
            </p:nvSpPr>
            <p:spPr bwMode="auto">
              <a:xfrm>
                <a:off x="7959613" y="4369668"/>
                <a:ext cx="302699" cy="316778"/>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rgbClr val="17355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grpSp>
      <p:grpSp>
        <p:nvGrpSpPr>
          <p:cNvPr id="60" name="组合 59">
            <a:extLst>
              <a:ext uri="{FF2B5EF4-FFF2-40B4-BE49-F238E27FC236}">
                <a16:creationId xmlns:a16="http://schemas.microsoft.com/office/drawing/2014/main" id="{194FFBBF-15CA-4873-BF0F-ED7DA1439BD1}"/>
              </a:ext>
            </a:extLst>
          </p:cNvPr>
          <p:cNvGrpSpPr/>
          <p:nvPr/>
        </p:nvGrpSpPr>
        <p:grpSpPr>
          <a:xfrm>
            <a:off x="1606161" y="3500387"/>
            <a:ext cx="1990485" cy="1071458"/>
            <a:chOff x="2820457" y="4395520"/>
            <a:chExt cx="1990485" cy="1071458"/>
          </a:xfrm>
        </p:grpSpPr>
        <p:sp>
          <p:nvSpPr>
            <p:cNvPr id="61" name="Rectangle 23">
              <a:extLst>
                <a:ext uri="{FF2B5EF4-FFF2-40B4-BE49-F238E27FC236}">
                  <a16:creationId xmlns:a16="http://schemas.microsoft.com/office/drawing/2014/main" id="{A4869DB2-C214-46A0-AF0A-D09DD424D81B}"/>
                </a:ext>
              </a:extLst>
            </p:cNvPr>
            <p:cNvSpPr/>
            <p:nvPr/>
          </p:nvSpPr>
          <p:spPr>
            <a:xfrm>
              <a:off x="2820457" y="4682148"/>
              <a:ext cx="1990485" cy="784830"/>
            </a:xfrm>
            <a:prstGeom prst="rect">
              <a:avLst/>
            </a:prstGeom>
          </p:spPr>
          <p:txBody>
            <a:bodyPr wrap="square">
              <a:spAutoFit/>
            </a:bodyPr>
            <a:lstStyle/>
            <a:p>
              <a:pPr>
                <a:defRPr/>
              </a:pPr>
              <a:r>
                <a:rPr lang="en-US" altLang="zh-CN" sz="900" noProof="1">
                  <a:solidFill>
                    <a:schemeClr val="bg1"/>
                  </a:solidFill>
                  <a:latin typeface="Open Sans" panose="020B0606030504020204" pitchFamily="34" charset="0"/>
                  <a:ea typeface="Open Sans" panose="020B0606030504020204" pitchFamily="34" charset="0"/>
                  <a:cs typeface="Open Sans" panose="020B0606030504020204" pitchFamily="34" charset="0"/>
                </a:rPr>
                <a:t>Lorem ipsum dol sit amet, consectetuer adipiscing elit, sed diam nonummy nibh euismod tincidunt ut-laureet dolorea Aliquam erat volutpat.</a:t>
              </a:r>
              <a:endParaRPr lang="en-US" sz="900" noProof="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2" name="文本框 61">
              <a:extLst>
                <a:ext uri="{FF2B5EF4-FFF2-40B4-BE49-F238E27FC236}">
                  <a16:creationId xmlns:a16="http://schemas.microsoft.com/office/drawing/2014/main" id="{E4A23932-D23D-4BE6-82E4-37BAE63E5DBE}"/>
                </a:ext>
              </a:extLst>
            </p:cNvPr>
            <p:cNvSpPr txBox="1"/>
            <p:nvPr/>
          </p:nvSpPr>
          <p:spPr>
            <a:xfrm>
              <a:off x="2866964" y="4395520"/>
              <a:ext cx="1897471" cy="338554"/>
            </a:xfrm>
            <a:prstGeom prst="rect">
              <a:avLst/>
            </a:prstGeom>
            <a:noFill/>
          </p:spPr>
          <p:txBody>
            <a:bodyPr wrap="square" rtlCol="0">
              <a:spAutoFit/>
            </a:bodyPr>
            <a:lstStyle/>
            <a:p>
              <a:r>
                <a:rPr lang="en-US" altLang="zh-CN"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2005-2008</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63" name="组合 62">
            <a:extLst>
              <a:ext uri="{FF2B5EF4-FFF2-40B4-BE49-F238E27FC236}">
                <a16:creationId xmlns:a16="http://schemas.microsoft.com/office/drawing/2014/main" id="{805E0AE0-CE01-40CA-B792-DFE48CB4BA2C}"/>
              </a:ext>
            </a:extLst>
          </p:cNvPr>
          <p:cNvGrpSpPr/>
          <p:nvPr/>
        </p:nvGrpSpPr>
        <p:grpSpPr>
          <a:xfrm>
            <a:off x="4495696" y="2375600"/>
            <a:ext cx="1990485" cy="1071458"/>
            <a:chOff x="4348487" y="1491155"/>
            <a:chExt cx="1990485" cy="1071458"/>
          </a:xfrm>
        </p:grpSpPr>
        <p:sp>
          <p:nvSpPr>
            <p:cNvPr id="64" name="Rectangle 23">
              <a:extLst>
                <a:ext uri="{FF2B5EF4-FFF2-40B4-BE49-F238E27FC236}">
                  <a16:creationId xmlns:a16="http://schemas.microsoft.com/office/drawing/2014/main" id="{8B218A74-2FCD-4962-AD5E-7A1FB2E5905E}"/>
                </a:ext>
              </a:extLst>
            </p:cNvPr>
            <p:cNvSpPr/>
            <p:nvPr/>
          </p:nvSpPr>
          <p:spPr>
            <a:xfrm>
              <a:off x="4348487" y="1777783"/>
              <a:ext cx="1990485" cy="784830"/>
            </a:xfrm>
            <a:prstGeom prst="rect">
              <a:avLst/>
            </a:prstGeom>
          </p:spPr>
          <p:txBody>
            <a:bodyPr wrap="square">
              <a:spAutoFit/>
            </a:bodyPr>
            <a:lstStyle/>
            <a:p>
              <a:pPr>
                <a:defRPr/>
              </a:pPr>
              <a:r>
                <a:rPr lang="en-US" altLang="zh-CN" sz="900" noProof="1">
                  <a:solidFill>
                    <a:schemeClr val="bg1"/>
                  </a:solidFill>
                  <a:latin typeface="Open Sans" panose="020B0606030504020204" pitchFamily="34" charset="0"/>
                  <a:ea typeface="Open Sans" panose="020B0606030504020204" pitchFamily="34" charset="0"/>
                  <a:cs typeface="Open Sans" panose="020B0606030504020204" pitchFamily="34" charset="0"/>
                </a:rPr>
                <a:t>Lorem ipsum dol sit amet, consectetuer adipiscing elit, sed diam nonummy nibh euismod tincidunt ut-laureet dolorea Aliquam erat volutpat.</a:t>
              </a:r>
              <a:endParaRPr lang="en-US" sz="900" noProof="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5" name="文本框 64">
              <a:extLst>
                <a:ext uri="{FF2B5EF4-FFF2-40B4-BE49-F238E27FC236}">
                  <a16:creationId xmlns:a16="http://schemas.microsoft.com/office/drawing/2014/main" id="{2BCC2A2E-A12A-462C-9508-A449436A0752}"/>
                </a:ext>
              </a:extLst>
            </p:cNvPr>
            <p:cNvSpPr txBox="1"/>
            <p:nvPr/>
          </p:nvSpPr>
          <p:spPr>
            <a:xfrm>
              <a:off x="4394993" y="1491155"/>
              <a:ext cx="1897471" cy="338554"/>
            </a:xfrm>
            <a:prstGeom prst="rect">
              <a:avLst/>
            </a:prstGeom>
            <a:noFill/>
          </p:spPr>
          <p:txBody>
            <a:bodyPr wrap="square" rtlCol="0">
              <a:spAutoFit/>
            </a:bodyPr>
            <a:lstStyle/>
            <a:p>
              <a:r>
                <a:rPr lang="en-US" altLang="zh-CN"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2011-2014</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66" name="组合 65">
            <a:extLst>
              <a:ext uri="{FF2B5EF4-FFF2-40B4-BE49-F238E27FC236}">
                <a16:creationId xmlns:a16="http://schemas.microsoft.com/office/drawing/2014/main" id="{B291B5C6-462C-4366-B9D6-BE9FF4846036}"/>
              </a:ext>
            </a:extLst>
          </p:cNvPr>
          <p:cNvGrpSpPr/>
          <p:nvPr/>
        </p:nvGrpSpPr>
        <p:grpSpPr>
          <a:xfrm>
            <a:off x="7053133" y="3448969"/>
            <a:ext cx="1990485" cy="1071458"/>
            <a:chOff x="5857949" y="4395520"/>
            <a:chExt cx="1990485" cy="1071458"/>
          </a:xfrm>
        </p:grpSpPr>
        <p:sp>
          <p:nvSpPr>
            <p:cNvPr id="67" name="Rectangle 23">
              <a:extLst>
                <a:ext uri="{FF2B5EF4-FFF2-40B4-BE49-F238E27FC236}">
                  <a16:creationId xmlns:a16="http://schemas.microsoft.com/office/drawing/2014/main" id="{27261201-57B4-408C-9641-A34E8957F277}"/>
                </a:ext>
              </a:extLst>
            </p:cNvPr>
            <p:cNvSpPr/>
            <p:nvPr/>
          </p:nvSpPr>
          <p:spPr>
            <a:xfrm>
              <a:off x="5857949" y="4682148"/>
              <a:ext cx="1990485" cy="784830"/>
            </a:xfrm>
            <a:prstGeom prst="rect">
              <a:avLst/>
            </a:prstGeom>
          </p:spPr>
          <p:txBody>
            <a:bodyPr wrap="square">
              <a:spAutoFit/>
            </a:bodyPr>
            <a:lstStyle/>
            <a:p>
              <a:pPr>
                <a:defRPr/>
              </a:pPr>
              <a:r>
                <a:rPr lang="en-US" altLang="zh-CN" sz="900" noProof="1">
                  <a:solidFill>
                    <a:schemeClr val="bg1"/>
                  </a:solidFill>
                  <a:latin typeface="Open Sans" panose="020B0606030504020204" pitchFamily="34" charset="0"/>
                  <a:ea typeface="Open Sans" panose="020B0606030504020204" pitchFamily="34" charset="0"/>
                  <a:cs typeface="Open Sans" panose="020B0606030504020204" pitchFamily="34" charset="0"/>
                </a:rPr>
                <a:t>Lorem ipsum dol sit amet, consectetuer adipiscing elit, sed diam nonummy nibh euismod tincidunt ut-laureet dolorea Aliquam erat volutpat.</a:t>
              </a:r>
              <a:endParaRPr lang="en-US" sz="900" noProof="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8" name="文本框 67">
              <a:extLst>
                <a:ext uri="{FF2B5EF4-FFF2-40B4-BE49-F238E27FC236}">
                  <a16:creationId xmlns:a16="http://schemas.microsoft.com/office/drawing/2014/main" id="{63FE5B65-86D2-4E5C-A87C-442BDEF0036F}"/>
                </a:ext>
              </a:extLst>
            </p:cNvPr>
            <p:cNvSpPr txBox="1"/>
            <p:nvPr/>
          </p:nvSpPr>
          <p:spPr>
            <a:xfrm>
              <a:off x="5904456" y="4395520"/>
              <a:ext cx="1897471" cy="338554"/>
            </a:xfrm>
            <a:prstGeom prst="rect">
              <a:avLst/>
            </a:prstGeom>
            <a:noFill/>
          </p:spPr>
          <p:txBody>
            <a:bodyPr wrap="square" rtlCol="0">
              <a:spAutoFit/>
            </a:bodyPr>
            <a:lstStyle/>
            <a:p>
              <a:r>
                <a:rPr lang="en-US" altLang="zh-CN"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2015-2018</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69" name="组合 68">
            <a:extLst>
              <a:ext uri="{FF2B5EF4-FFF2-40B4-BE49-F238E27FC236}">
                <a16:creationId xmlns:a16="http://schemas.microsoft.com/office/drawing/2014/main" id="{12A7A199-B93C-453D-9D69-8AB99CFB13B2}"/>
              </a:ext>
            </a:extLst>
          </p:cNvPr>
          <p:cNvGrpSpPr/>
          <p:nvPr/>
        </p:nvGrpSpPr>
        <p:grpSpPr>
          <a:xfrm>
            <a:off x="9335733" y="2126499"/>
            <a:ext cx="1990485" cy="1071458"/>
            <a:chOff x="7374173" y="1491155"/>
            <a:chExt cx="1990485" cy="1071458"/>
          </a:xfrm>
        </p:grpSpPr>
        <p:sp>
          <p:nvSpPr>
            <p:cNvPr id="70" name="Rectangle 23">
              <a:extLst>
                <a:ext uri="{FF2B5EF4-FFF2-40B4-BE49-F238E27FC236}">
                  <a16:creationId xmlns:a16="http://schemas.microsoft.com/office/drawing/2014/main" id="{FCA18667-20FE-4063-A6B0-303A57C5B069}"/>
                </a:ext>
              </a:extLst>
            </p:cNvPr>
            <p:cNvSpPr/>
            <p:nvPr/>
          </p:nvSpPr>
          <p:spPr>
            <a:xfrm>
              <a:off x="7374173" y="1777783"/>
              <a:ext cx="1990485" cy="784830"/>
            </a:xfrm>
            <a:prstGeom prst="rect">
              <a:avLst/>
            </a:prstGeom>
          </p:spPr>
          <p:txBody>
            <a:bodyPr wrap="square">
              <a:spAutoFit/>
            </a:bodyPr>
            <a:lstStyle/>
            <a:p>
              <a:pPr>
                <a:defRPr/>
              </a:pPr>
              <a:r>
                <a:rPr lang="en-US" altLang="zh-CN" sz="900" noProof="1">
                  <a:solidFill>
                    <a:schemeClr val="bg1"/>
                  </a:solidFill>
                  <a:latin typeface="Open Sans" panose="020B0606030504020204" pitchFamily="34" charset="0"/>
                  <a:ea typeface="Open Sans" panose="020B0606030504020204" pitchFamily="34" charset="0"/>
                  <a:cs typeface="Open Sans" panose="020B0606030504020204" pitchFamily="34" charset="0"/>
                </a:rPr>
                <a:t>Lorem ipsum dol sit amet, consectetuer adipiscing elit, sed diam nonummy nibh euismod tincidunt ut-laureet dolorea Aliquam erat volutpat.</a:t>
              </a:r>
              <a:endParaRPr lang="en-US" sz="900" noProof="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1" name="文本框 70">
              <a:extLst>
                <a:ext uri="{FF2B5EF4-FFF2-40B4-BE49-F238E27FC236}">
                  <a16:creationId xmlns:a16="http://schemas.microsoft.com/office/drawing/2014/main" id="{16D975BA-F2B9-4B6A-8050-EDCC09355A17}"/>
                </a:ext>
              </a:extLst>
            </p:cNvPr>
            <p:cNvSpPr txBox="1"/>
            <p:nvPr/>
          </p:nvSpPr>
          <p:spPr>
            <a:xfrm>
              <a:off x="7420680" y="1491155"/>
              <a:ext cx="1897471" cy="338554"/>
            </a:xfrm>
            <a:prstGeom prst="rect">
              <a:avLst/>
            </a:prstGeom>
            <a:noFill/>
          </p:spPr>
          <p:txBody>
            <a:bodyPr wrap="square" rtlCol="0">
              <a:spAutoFit/>
            </a:bodyPr>
            <a:lstStyle/>
            <a:p>
              <a:r>
                <a:rPr lang="en-US" altLang="zh-CN"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2019-2025</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pic>
        <p:nvPicPr>
          <p:cNvPr id="26" name="图片 25">
            <a:extLst>
              <a:ext uri="{FF2B5EF4-FFF2-40B4-BE49-F238E27FC236}">
                <a16:creationId xmlns:a16="http://schemas.microsoft.com/office/drawing/2014/main" id="{96E08CD2-8DA3-453D-AABD-BE646DC6A7D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86181" y="3525749"/>
            <a:ext cx="6198872" cy="5479632"/>
          </a:xfrm>
          <a:prstGeom prst="rect">
            <a:avLst/>
          </a:prstGeom>
        </p:spPr>
      </p:pic>
    </p:spTree>
    <p:extLst>
      <p:ext uri="{BB962C8B-B14F-4D97-AF65-F5344CB8AC3E}">
        <p14:creationId xmlns:p14="http://schemas.microsoft.com/office/powerpoint/2010/main" val="38715243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p14="http://schemas.microsoft.com/office/powerpoint/2010/main" xmlns:a14="http://schemas.microsoft.com/office/drawing/2010/main" xmlns:a16="http://schemas.microsoft.com/office/drawing/2014/main"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500" fill="hold"/>
                                            <p:tgtEl>
                                              <p:spTgt spid="21"/>
                                            </p:tgtEl>
                                            <p:attrNameLst>
                                              <p:attrName>ppt_x</p:attrName>
                                            </p:attrNameLst>
                                          </p:cBhvr>
                                          <p:tavLst>
                                            <p:tav tm="0">
                                              <p:val>
                                                <p:strVal val="0-#ppt_w/2"/>
                                              </p:val>
                                            </p:tav>
                                            <p:tav tm="100000">
                                              <p:val>
                                                <p:strVal val="#ppt_x"/>
                                              </p:val>
                                            </p:tav>
                                          </p:tavLst>
                                        </p:anim>
                                        <p:anim calcmode="lin" valueType="num">
                                          <p:cBhvr additive="base">
                                            <p:cTn id="8" dur="1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4" presetClass="entr" presetSubtype="1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childTnLst>
                              </p:cTn>
                            </p:par>
                            <p:par>
                              <p:cTn id="13" fill="hold">
                                <p:stCondLst>
                                  <p:cond delay="2000"/>
                                </p:stCondLst>
                                <p:childTnLst>
                                  <p:par>
                                    <p:cTn id="14" presetID="55"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strVal val="#ppt_w*0.70"/>
                                              </p:val>
                                            </p:tav>
                                            <p:tav tm="100000">
                                              <p:val>
                                                <p:strVal val="#ppt_w"/>
                                              </p:val>
                                            </p:tav>
                                          </p:tavLst>
                                        </p:anim>
                                        <p:anim calcmode="lin" valueType="num">
                                          <p:cBhvr>
                                            <p:cTn id="17" dur="1000" fill="hold"/>
                                            <p:tgtEl>
                                              <p:spTgt spid="2"/>
                                            </p:tgtEl>
                                            <p:attrNameLst>
                                              <p:attrName>ppt_h</p:attrName>
                                            </p:attrNameLst>
                                          </p:cBhvr>
                                          <p:tavLst>
                                            <p:tav tm="0">
                                              <p:val>
                                                <p:strVal val="#ppt_h"/>
                                              </p:val>
                                            </p:tav>
                                            <p:tav tm="100000">
                                              <p:val>
                                                <p:strVal val="#ppt_h"/>
                                              </p:val>
                                            </p:tav>
                                          </p:tavLst>
                                        </p:anim>
                                        <p:animEffect transition="in" filter="fade">
                                          <p:cBhvr>
                                            <p:cTn id="18" dur="1000"/>
                                            <p:tgtEl>
                                              <p:spTgt spid="2"/>
                                            </p:tgtEl>
                                          </p:cBhvr>
                                        </p:animEffect>
                                      </p:childTnLst>
                                    </p:cTn>
                                  </p:par>
                                </p:childTnLst>
                              </p:cTn>
                            </p:par>
                            <p:par>
                              <p:cTn id="19" fill="hold">
                                <p:stCondLst>
                                  <p:cond delay="3000"/>
                                </p:stCondLst>
                                <p:childTnLst>
                                  <p:par>
                                    <p:cTn id="20" presetID="2" presetClass="entr" presetSubtype="1" fill="hold" nodeType="afterEffect" p14:presetBounceEnd="66000">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14:bounceEnd="66000">
                                          <p:cBhvr additive="base">
                                            <p:cTn id="22" dur="1000" fill="hold"/>
                                            <p:tgtEl>
                                              <p:spTgt spid="28"/>
                                            </p:tgtEl>
                                            <p:attrNameLst>
                                              <p:attrName>ppt_x</p:attrName>
                                            </p:attrNameLst>
                                          </p:cBhvr>
                                          <p:tavLst>
                                            <p:tav tm="0">
                                              <p:val>
                                                <p:strVal val="#ppt_x"/>
                                              </p:val>
                                            </p:tav>
                                            <p:tav tm="100000">
                                              <p:val>
                                                <p:strVal val="#ppt_x"/>
                                              </p:val>
                                            </p:tav>
                                          </p:tavLst>
                                        </p:anim>
                                        <p:anim calcmode="lin" valueType="num" p14:bounceEnd="66000">
                                          <p:cBhvr additive="base">
                                            <p:cTn id="23" dur="1000" fill="hold"/>
                                            <p:tgtEl>
                                              <p:spTgt spid="28"/>
                                            </p:tgtEl>
                                            <p:attrNameLst>
                                              <p:attrName>ppt_y</p:attrName>
                                            </p:attrNameLst>
                                          </p:cBhvr>
                                          <p:tavLst>
                                            <p:tav tm="0">
                                              <p:val>
                                                <p:strVal val="0-#ppt_h/2"/>
                                              </p:val>
                                            </p:tav>
                                            <p:tav tm="100000">
                                              <p:val>
                                                <p:strVal val="#ppt_y"/>
                                              </p:val>
                                            </p:tav>
                                          </p:tavLst>
                                        </p:anim>
                                      </p:childTnLst>
                                    </p:cTn>
                                  </p:par>
                                  <p:par>
                                    <p:cTn id="24" presetID="2" presetClass="entr" presetSubtype="1" fill="hold" nodeType="withEffect" p14:presetBounceEnd="66000">
                                      <p:stCondLst>
                                        <p:cond delay="500"/>
                                      </p:stCondLst>
                                      <p:childTnLst>
                                        <p:set>
                                          <p:cBhvr>
                                            <p:cTn id="25" dur="1" fill="hold">
                                              <p:stCondLst>
                                                <p:cond delay="0"/>
                                              </p:stCondLst>
                                            </p:cTn>
                                            <p:tgtEl>
                                              <p:spTgt spid="33"/>
                                            </p:tgtEl>
                                            <p:attrNameLst>
                                              <p:attrName>style.visibility</p:attrName>
                                            </p:attrNameLst>
                                          </p:cBhvr>
                                          <p:to>
                                            <p:strVal val="visible"/>
                                          </p:to>
                                        </p:set>
                                        <p:anim calcmode="lin" valueType="num" p14:bounceEnd="66000">
                                          <p:cBhvr additive="base">
                                            <p:cTn id="26" dur="1000" fill="hold"/>
                                            <p:tgtEl>
                                              <p:spTgt spid="33"/>
                                            </p:tgtEl>
                                            <p:attrNameLst>
                                              <p:attrName>ppt_x</p:attrName>
                                            </p:attrNameLst>
                                          </p:cBhvr>
                                          <p:tavLst>
                                            <p:tav tm="0">
                                              <p:val>
                                                <p:strVal val="#ppt_x"/>
                                              </p:val>
                                            </p:tav>
                                            <p:tav tm="100000">
                                              <p:val>
                                                <p:strVal val="#ppt_x"/>
                                              </p:val>
                                            </p:tav>
                                          </p:tavLst>
                                        </p:anim>
                                        <p:anim calcmode="lin" valueType="num" p14:bounceEnd="66000">
                                          <p:cBhvr additive="base">
                                            <p:cTn id="27" dur="1000" fill="hold"/>
                                            <p:tgtEl>
                                              <p:spTgt spid="33"/>
                                            </p:tgtEl>
                                            <p:attrNameLst>
                                              <p:attrName>ppt_y</p:attrName>
                                            </p:attrNameLst>
                                          </p:cBhvr>
                                          <p:tavLst>
                                            <p:tav tm="0">
                                              <p:val>
                                                <p:strVal val="0-#ppt_h/2"/>
                                              </p:val>
                                            </p:tav>
                                            <p:tav tm="100000">
                                              <p:val>
                                                <p:strVal val="#ppt_y"/>
                                              </p:val>
                                            </p:tav>
                                          </p:tavLst>
                                        </p:anim>
                                      </p:childTnLst>
                                    </p:cTn>
                                  </p:par>
                                  <p:par>
                                    <p:cTn id="28" presetID="2" presetClass="entr" presetSubtype="1" fill="hold" nodeType="withEffect" p14:presetBounceEnd="66000">
                                      <p:stCondLst>
                                        <p:cond delay="200"/>
                                      </p:stCondLst>
                                      <p:childTnLst>
                                        <p:set>
                                          <p:cBhvr>
                                            <p:cTn id="29" dur="1" fill="hold">
                                              <p:stCondLst>
                                                <p:cond delay="0"/>
                                              </p:stCondLst>
                                            </p:cTn>
                                            <p:tgtEl>
                                              <p:spTgt spid="38"/>
                                            </p:tgtEl>
                                            <p:attrNameLst>
                                              <p:attrName>style.visibility</p:attrName>
                                            </p:attrNameLst>
                                          </p:cBhvr>
                                          <p:to>
                                            <p:strVal val="visible"/>
                                          </p:to>
                                        </p:set>
                                        <p:anim calcmode="lin" valueType="num" p14:bounceEnd="66000">
                                          <p:cBhvr additive="base">
                                            <p:cTn id="30" dur="1000" fill="hold"/>
                                            <p:tgtEl>
                                              <p:spTgt spid="38"/>
                                            </p:tgtEl>
                                            <p:attrNameLst>
                                              <p:attrName>ppt_x</p:attrName>
                                            </p:attrNameLst>
                                          </p:cBhvr>
                                          <p:tavLst>
                                            <p:tav tm="0">
                                              <p:val>
                                                <p:strVal val="#ppt_x"/>
                                              </p:val>
                                            </p:tav>
                                            <p:tav tm="100000">
                                              <p:val>
                                                <p:strVal val="#ppt_x"/>
                                              </p:val>
                                            </p:tav>
                                          </p:tavLst>
                                        </p:anim>
                                        <p:anim calcmode="lin" valueType="num" p14:bounceEnd="66000">
                                          <p:cBhvr additive="base">
                                            <p:cTn id="31" dur="1000" fill="hold"/>
                                            <p:tgtEl>
                                              <p:spTgt spid="38"/>
                                            </p:tgtEl>
                                            <p:attrNameLst>
                                              <p:attrName>ppt_y</p:attrName>
                                            </p:attrNameLst>
                                          </p:cBhvr>
                                          <p:tavLst>
                                            <p:tav tm="0">
                                              <p:val>
                                                <p:strVal val="0-#ppt_h/2"/>
                                              </p:val>
                                            </p:tav>
                                            <p:tav tm="100000">
                                              <p:val>
                                                <p:strVal val="#ppt_y"/>
                                              </p:val>
                                            </p:tav>
                                          </p:tavLst>
                                        </p:anim>
                                      </p:childTnLst>
                                    </p:cTn>
                                  </p:par>
                                  <p:par>
                                    <p:cTn id="32" presetID="2" presetClass="entr" presetSubtype="1" fill="hold" nodeType="withEffect" p14:presetBounceEnd="66000">
                                      <p:stCondLst>
                                        <p:cond delay="700"/>
                                      </p:stCondLst>
                                      <p:childTnLst>
                                        <p:set>
                                          <p:cBhvr>
                                            <p:cTn id="33" dur="1" fill="hold">
                                              <p:stCondLst>
                                                <p:cond delay="0"/>
                                              </p:stCondLst>
                                            </p:cTn>
                                            <p:tgtEl>
                                              <p:spTgt spid="43"/>
                                            </p:tgtEl>
                                            <p:attrNameLst>
                                              <p:attrName>style.visibility</p:attrName>
                                            </p:attrNameLst>
                                          </p:cBhvr>
                                          <p:to>
                                            <p:strVal val="visible"/>
                                          </p:to>
                                        </p:set>
                                        <p:anim calcmode="lin" valueType="num" p14:bounceEnd="66000">
                                          <p:cBhvr additive="base">
                                            <p:cTn id="34" dur="1000" fill="hold"/>
                                            <p:tgtEl>
                                              <p:spTgt spid="43"/>
                                            </p:tgtEl>
                                            <p:attrNameLst>
                                              <p:attrName>ppt_x</p:attrName>
                                            </p:attrNameLst>
                                          </p:cBhvr>
                                          <p:tavLst>
                                            <p:tav tm="0">
                                              <p:val>
                                                <p:strVal val="#ppt_x"/>
                                              </p:val>
                                            </p:tav>
                                            <p:tav tm="100000">
                                              <p:val>
                                                <p:strVal val="#ppt_x"/>
                                              </p:val>
                                            </p:tav>
                                          </p:tavLst>
                                        </p:anim>
                                        <p:anim calcmode="lin" valueType="num" p14:bounceEnd="66000">
                                          <p:cBhvr additive="base">
                                            <p:cTn id="35" dur="1000" fill="hold"/>
                                            <p:tgtEl>
                                              <p:spTgt spid="43"/>
                                            </p:tgtEl>
                                            <p:attrNameLst>
                                              <p:attrName>ppt_y</p:attrName>
                                            </p:attrNameLst>
                                          </p:cBhvr>
                                          <p:tavLst>
                                            <p:tav tm="0">
                                              <p:val>
                                                <p:strVal val="0-#ppt_h/2"/>
                                              </p:val>
                                            </p:tav>
                                            <p:tav tm="100000">
                                              <p:val>
                                                <p:strVal val="#ppt_y"/>
                                              </p:val>
                                            </p:tav>
                                          </p:tavLst>
                                        </p:anim>
                                      </p:childTnLst>
                                    </p:cTn>
                                  </p:par>
                                  <p:par>
                                    <p:cTn id="36" presetID="2" presetClass="entr" presetSubtype="12" fill="hold" nodeType="withEffect" p14:presetBounceEnd="66000">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14:bounceEnd="66000">
                                          <p:cBhvr additive="base">
                                            <p:cTn id="38" dur="2000" fill="hold"/>
                                            <p:tgtEl>
                                              <p:spTgt spid="26"/>
                                            </p:tgtEl>
                                            <p:attrNameLst>
                                              <p:attrName>ppt_x</p:attrName>
                                            </p:attrNameLst>
                                          </p:cBhvr>
                                          <p:tavLst>
                                            <p:tav tm="0">
                                              <p:val>
                                                <p:strVal val="0-#ppt_w/2"/>
                                              </p:val>
                                            </p:tav>
                                            <p:tav tm="100000">
                                              <p:val>
                                                <p:strVal val="#ppt_x"/>
                                              </p:val>
                                            </p:tav>
                                          </p:tavLst>
                                        </p:anim>
                                        <p:anim calcmode="lin" valueType="num" p14:bounceEnd="66000">
                                          <p:cBhvr additive="base">
                                            <p:cTn id="39" dur="2000" fill="hold"/>
                                            <p:tgtEl>
                                              <p:spTgt spid="26"/>
                                            </p:tgtEl>
                                            <p:attrNameLst>
                                              <p:attrName>ppt_y</p:attrName>
                                            </p:attrNameLst>
                                          </p:cBhvr>
                                          <p:tavLst>
                                            <p:tav tm="0">
                                              <p:val>
                                                <p:strVal val="1+#ppt_h/2"/>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fade">
                                          <p:cBhvr>
                                            <p:cTn id="43" dur="1000"/>
                                            <p:tgtEl>
                                              <p:spTgt spid="60"/>
                                            </p:tgtEl>
                                          </p:cBhvr>
                                        </p:animEffect>
                                        <p:anim calcmode="lin" valueType="num">
                                          <p:cBhvr>
                                            <p:cTn id="44" dur="1000" fill="hold"/>
                                            <p:tgtEl>
                                              <p:spTgt spid="60"/>
                                            </p:tgtEl>
                                            <p:attrNameLst>
                                              <p:attrName>ppt_x</p:attrName>
                                            </p:attrNameLst>
                                          </p:cBhvr>
                                          <p:tavLst>
                                            <p:tav tm="0">
                                              <p:val>
                                                <p:strVal val="#ppt_x"/>
                                              </p:val>
                                            </p:tav>
                                            <p:tav tm="100000">
                                              <p:val>
                                                <p:strVal val="#ppt_x"/>
                                              </p:val>
                                            </p:tav>
                                          </p:tavLst>
                                        </p:anim>
                                        <p:anim calcmode="lin" valueType="num">
                                          <p:cBhvr>
                                            <p:cTn id="45" dur="1000" fill="hold"/>
                                            <p:tgtEl>
                                              <p:spTgt spid="60"/>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47" presetClass="entr" presetSubtype="0"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fade">
                                          <p:cBhvr>
                                            <p:cTn id="49" dur="1000"/>
                                            <p:tgtEl>
                                              <p:spTgt spid="63"/>
                                            </p:tgtEl>
                                          </p:cBhvr>
                                        </p:animEffect>
                                        <p:anim calcmode="lin" valueType="num">
                                          <p:cBhvr>
                                            <p:cTn id="50" dur="1000" fill="hold"/>
                                            <p:tgtEl>
                                              <p:spTgt spid="63"/>
                                            </p:tgtEl>
                                            <p:attrNameLst>
                                              <p:attrName>ppt_x</p:attrName>
                                            </p:attrNameLst>
                                          </p:cBhvr>
                                          <p:tavLst>
                                            <p:tav tm="0">
                                              <p:val>
                                                <p:strVal val="#ppt_x"/>
                                              </p:val>
                                            </p:tav>
                                            <p:tav tm="100000">
                                              <p:val>
                                                <p:strVal val="#ppt_x"/>
                                              </p:val>
                                            </p:tav>
                                          </p:tavLst>
                                        </p:anim>
                                        <p:anim calcmode="lin" valueType="num">
                                          <p:cBhvr>
                                            <p:cTn id="51" dur="1000" fill="hold"/>
                                            <p:tgtEl>
                                              <p:spTgt spid="63"/>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Effect transition="in" filter="fade">
                                          <p:cBhvr>
                                            <p:cTn id="55" dur="1000"/>
                                            <p:tgtEl>
                                              <p:spTgt spid="66"/>
                                            </p:tgtEl>
                                          </p:cBhvr>
                                        </p:animEffect>
                                        <p:anim calcmode="lin" valueType="num">
                                          <p:cBhvr>
                                            <p:cTn id="56" dur="1000" fill="hold"/>
                                            <p:tgtEl>
                                              <p:spTgt spid="66"/>
                                            </p:tgtEl>
                                            <p:attrNameLst>
                                              <p:attrName>ppt_x</p:attrName>
                                            </p:attrNameLst>
                                          </p:cBhvr>
                                          <p:tavLst>
                                            <p:tav tm="0">
                                              <p:val>
                                                <p:strVal val="#ppt_x"/>
                                              </p:val>
                                            </p:tav>
                                            <p:tav tm="100000">
                                              <p:val>
                                                <p:strVal val="#ppt_x"/>
                                              </p:val>
                                            </p:tav>
                                          </p:tavLst>
                                        </p:anim>
                                        <p:anim calcmode="lin" valueType="num">
                                          <p:cBhvr>
                                            <p:cTn id="57" dur="1000" fill="hold"/>
                                            <p:tgtEl>
                                              <p:spTgt spid="66"/>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7" presetClass="entr" presetSubtype="0"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fade">
                                          <p:cBhvr>
                                            <p:cTn id="61" dur="1000"/>
                                            <p:tgtEl>
                                              <p:spTgt spid="69"/>
                                            </p:tgtEl>
                                          </p:cBhvr>
                                        </p:animEffect>
                                        <p:anim calcmode="lin" valueType="num">
                                          <p:cBhvr>
                                            <p:cTn id="62" dur="1000" fill="hold"/>
                                            <p:tgtEl>
                                              <p:spTgt spid="69"/>
                                            </p:tgtEl>
                                            <p:attrNameLst>
                                              <p:attrName>ppt_x</p:attrName>
                                            </p:attrNameLst>
                                          </p:cBhvr>
                                          <p:tavLst>
                                            <p:tav tm="0">
                                              <p:val>
                                                <p:strVal val="#ppt_x"/>
                                              </p:val>
                                            </p:tav>
                                            <p:tav tm="100000">
                                              <p:val>
                                                <p:strVal val="#ppt_x"/>
                                              </p:val>
                                            </p:tav>
                                          </p:tavLst>
                                        </p:anim>
                                        <p:anim calcmode="lin" valueType="num">
                                          <p:cBhvr>
                                            <p:cTn id="63"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Lst>
      </p:timing>
    </mc:Choice>
    <mc:Fallback xmlns:p15="http://schemas.microsoft.com/office/powerpoint/2012/main"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500" fill="hold"/>
                                            <p:tgtEl>
                                              <p:spTgt spid="21"/>
                                            </p:tgtEl>
                                            <p:attrNameLst>
                                              <p:attrName>ppt_x</p:attrName>
                                            </p:attrNameLst>
                                          </p:cBhvr>
                                          <p:tavLst>
                                            <p:tav tm="0">
                                              <p:val>
                                                <p:strVal val="0-#ppt_w/2"/>
                                              </p:val>
                                            </p:tav>
                                            <p:tav tm="100000">
                                              <p:val>
                                                <p:strVal val="#ppt_x"/>
                                              </p:val>
                                            </p:tav>
                                          </p:tavLst>
                                        </p:anim>
                                        <p:anim calcmode="lin" valueType="num">
                                          <p:cBhvr additive="base">
                                            <p:cTn id="8" dur="1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4" presetClass="entr" presetSubtype="1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childTnLst>
                              </p:cTn>
                            </p:par>
                            <p:par>
                              <p:cTn id="13" fill="hold">
                                <p:stCondLst>
                                  <p:cond delay="2000"/>
                                </p:stCondLst>
                                <p:childTnLst>
                                  <p:par>
                                    <p:cTn id="14" presetID="55"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strVal val="#ppt_w*0.70"/>
                                              </p:val>
                                            </p:tav>
                                            <p:tav tm="100000">
                                              <p:val>
                                                <p:strVal val="#ppt_w"/>
                                              </p:val>
                                            </p:tav>
                                          </p:tavLst>
                                        </p:anim>
                                        <p:anim calcmode="lin" valueType="num">
                                          <p:cBhvr>
                                            <p:cTn id="17" dur="1000" fill="hold"/>
                                            <p:tgtEl>
                                              <p:spTgt spid="2"/>
                                            </p:tgtEl>
                                            <p:attrNameLst>
                                              <p:attrName>ppt_h</p:attrName>
                                            </p:attrNameLst>
                                          </p:cBhvr>
                                          <p:tavLst>
                                            <p:tav tm="0">
                                              <p:val>
                                                <p:strVal val="#ppt_h"/>
                                              </p:val>
                                            </p:tav>
                                            <p:tav tm="100000">
                                              <p:val>
                                                <p:strVal val="#ppt_h"/>
                                              </p:val>
                                            </p:tav>
                                          </p:tavLst>
                                        </p:anim>
                                        <p:animEffect transition="in" filter="fade">
                                          <p:cBhvr>
                                            <p:cTn id="18" dur="1000"/>
                                            <p:tgtEl>
                                              <p:spTgt spid="2"/>
                                            </p:tgtEl>
                                          </p:cBhvr>
                                        </p:animEffect>
                                      </p:childTnLst>
                                    </p:cTn>
                                  </p:par>
                                </p:childTnLst>
                              </p:cTn>
                            </p:par>
                            <p:par>
                              <p:cTn id="19" fill="hold">
                                <p:stCondLst>
                                  <p:cond delay="3000"/>
                                </p:stCondLst>
                                <p:childTnLst>
                                  <p:par>
                                    <p:cTn id="20" presetID="2" presetClass="entr" presetSubtype="1"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1000" fill="hold"/>
                                            <p:tgtEl>
                                              <p:spTgt spid="28"/>
                                            </p:tgtEl>
                                            <p:attrNameLst>
                                              <p:attrName>ppt_x</p:attrName>
                                            </p:attrNameLst>
                                          </p:cBhvr>
                                          <p:tavLst>
                                            <p:tav tm="0">
                                              <p:val>
                                                <p:strVal val="#ppt_x"/>
                                              </p:val>
                                            </p:tav>
                                            <p:tav tm="100000">
                                              <p:val>
                                                <p:strVal val="#ppt_x"/>
                                              </p:val>
                                            </p:tav>
                                          </p:tavLst>
                                        </p:anim>
                                        <p:anim calcmode="lin" valueType="num">
                                          <p:cBhvr additive="base">
                                            <p:cTn id="23" dur="1000" fill="hold"/>
                                            <p:tgtEl>
                                              <p:spTgt spid="28"/>
                                            </p:tgtEl>
                                            <p:attrNameLst>
                                              <p:attrName>ppt_y</p:attrName>
                                            </p:attrNameLst>
                                          </p:cBhvr>
                                          <p:tavLst>
                                            <p:tav tm="0">
                                              <p:val>
                                                <p:strVal val="0-#ppt_h/2"/>
                                              </p:val>
                                            </p:tav>
                                            <p:tav tm="100000">
                                              <p:val>
                                                <p:strVal val="#ppt_y"/>
                                              </p:val>
                                            </p:tav>
                                          </p:tavLst>
                                        </p:anim>
                                      </p:childTnLst>
                                    </p:cTn>
                                  </p:par>
                                  <p:par>
                                    <p:cTn id="24" presetID="2" presetClass="entr" presetSubtype="1" fill="hold" nodeType="withEffect">
                                      <p:stCondLst>
                                        <p:cond delay="50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1000" fill="hold"/>
                                            <p:tgtEl>
                                              <p:spTgt spid="33"/>
                                            </p:tgtEl>
                                            <p:attrNameLst>
                                              <p:attrName>ppt_x</p:attrName>
                                            </p:attrNameLst>
                                          </p:cBhvr>
                                          <p:tavLst>
                                            <p:tav tm="0">
                                              <p:val>
                                                <p:strVal val="#ppt_x"/>
                                              </p:val>
                                            </p:tav>
                                            <p:tav tm="100000">
                                              <p:val>
                                                <p:strVal val="#ppt_x"/>
                                              </p:val>
                                            </p:tav>
                                          </p:tavLst>
                                        </p:anim>
                                        <p:anim calcmode="lin" valueType="num">
                                          <p:cBhvr additive="base">
                                            <p:cTn id="27" dur="1000" fill="hold"/>
                                            <p:tgtEl>
                                              <p:spTgt spid="33"/>
                                            </p:tgtEl>
                                            <p:attrNameLst>
                                              <p:attrName>ppt_y</p:attrName>
                                            </p:attrNameLst>
                                          </p:cBhvr>
                                          <p:tavLst>
                                            <p:tav tm="0">
                                              <p:val>
                                                <p:strVal val="0-#ppt_h/2"/>
                                              </p:val>
                                            </p:tav>
                                            <p:tav tm="100000">
                                              <p:val>
                                                <p:strVal val="#ppt_y"/>
                                              </p:val>
                                            </p:tav>
                                          </p:tavLst>
                                        </p:anim>
                                      </p:childTnLst>
                                    </p:cTn>
                                  </p:par>
                                  <p:par>
                                    <p:cTn id="28" presetID="2" presetClass="entr" presetSubtype="1" fill="hold" nodeType="withEffect">
                                      <p:stCondLst>
                                        <p:cond delay="200"/>
                                      </p:stCondLst>
                                      <p:childTnLst>
                                        <p:set>
                                          <p:cBhvr>
                                            <p:cTn id="29" dur="1" fill="hold">
                                              <p:stCondLst>
                                                <p:cond delay="0"/>
                                              </p:stCondLst>
                                            </p:cTn>
                                            <p:tgtEl>
                                              <p:spTgt spid="38"/>
                                            </p:tgtEl>
                                            <p:attrNameLst>
                                              <p:attrName>style.visibility</p:attrName>
                                            </p:attrNameLst>
                                          </p:cBhvr>
                                          <p:to>
                                            <p:strVal val="visible"/>
                                          </p:to>
                                        </p:set>
                                        <p:anim calcmode="lin" valueType="num">
                                          <p:cBhvr additive="base">
                                            <p:cTn id="30" dur="1000" fill="hold"/>
                                            <p:tgtEl>
                                              <p:spTgt spid="38"/>
                                            </p:tgtEl>
                                            <p:attrNameLst>
                                              <p:attrName>ppt_x</p:attrName>
                                            </p:attrNameLst>
                                          </p:cBhvr>
                                          <p:tavLst>
                                            <p:tav tm="0">
                                              <p:val>
                                                <p:strVal val="#ppt_x"/>
                                              </p:val>
                                            </p:tav>
                                            <p:tav tm="100000">
                                              <p:val>
                                                <p:strVal val="#ppt_x"/>
                                              </p:val>
                                            </p:tav>
                                          </p:tavLst>
                                        </p:anim>
                                        <p:anim calcmode="lin" valueType="num">
                                          <p:cBhvr additive="base">
                                            <p:cTn id="31" dur="1000" fill="hold"/>
                                            <p:tgtEl>
                                              <p:spTgt spid="38"/>
                                            </p:tgtEl>
                                            <p:attrNameLst>
                                              <p:attrName>ppt_y</p:attrName>
                                            </p:attrNameLst>
                                          </p:cBhvr>
                                          <p:tavLst>
                                            <p:tav tm="0">
                                              <p:val>
                                                <p:strVal val="0-#ppt_h/2"/>
                                              </p:val>
                                            </p:tav>
                                            <p:tav tm="100000">
                                              <p:val>
                                                <p:strVal val="#ppt_y"/>
                                              </p:val>
                                            </p:tav>
                                          </p:tavLst>
                                        </p:anim>
                                      </p:childTnLst>
                                    </p:cTn>
                                  </p:par>
                                  <p:par>
                                    <p:cTn id="32" presetID="2" presetClass="entr" presetSubtype="1" fill="hold" nodeType="withEffect">
                                      <p:stCondLst>
                                        <p:cond delay="700"/>
                                      </p:stCondLst>
                                      <p:childTnLst>
                                        <p:set>
                                          <p:cBhvr>
                                            <p:cTn id="33" dur="1" fill="hold">
                                              <p:stCondLst>
                                                <p:cond delay="0"/>
                                              </p:stCondLst>
                                            </p:cTn>
                                            <p:tgtEl>
                                              <p:spTgt spid="43"/>
                                            </p:tgtEl>
                                            <p:attrNameLst>
                                              <p:attrName>style.visibility</p:attrName>
                                            </p:attrNameLst>
                                          </p:cBhvr>
                                          <p:to>
                                            <p:strVal val="visible"/>
                                          </p:to>
                                        </p:set>
                                        <p:anim calcmode="lin" valueType="num">
                                          <p:cBhvr additive="base">
                                            <p:cTn id="34" dur="1000" fill="hold"/>
                                            <p:tgtEl>
                                              <p:spTgt spid="43"/>
                                            </p:tgtEl>
                                            <p:attrNameLst>
                                              <p:attrName>ppt_x</p:attrName>
                                            </p:attrNameLst>
                                          </p:cBhvr>
                                          <p:tavLst>
                                            <p:tav tm="0">
                                              <p:val>
                                                <p:strVal val="#ppt_x"/>
                                              </p:val>
                                            </p:tav>
                                            <p:tav tm="100000">
                                              <p:val>
                                                <p:strVal val="#ppt_x"/>
                                              </p:val>
                                            </p:tav>
                                          </p:tavLst>
                                        </p:anim>
                                        <p:anim calcmode="lin" valueType="num">
                                          <p:cBhvr additive="base">
                                            <p:cTn id="35" dur="1000" fill="hold"/>
                                            <p:tgtEl>
                                              <p:spTgt spid="43"/>
                                            </p:tgtEl>
                                            <p:attrNameLst>
                                              <p:attrName>ppt_y</p:attrName>
                                            </p:attrNameLst>
                                          </p:cBhvr>
                                          <p:tavLst>
                                            <p:tav tm="0">
                                              <p:val>
                                                <p:strVal val="0-#ppt_h/2"/>
                                              </p:val>
                                            </p:tav>
                                            <p:tav tm="100000">
                                              <p:val>
                                                <p:strVal val="#ppt_y"/>
                                              </p:val>
                                            </p:tav>
                                          </p:tavLst>
                                        </p:anim>
                                      </p:childTnLst>
                                    </p:cTn>
                                  </p:par>
                                  <p:par>
                                    <p:cTn id="36" presetID="2" presetClass="entr" presetSubtype="12"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2000" fill="hold"/>
                                            <p:tgtEl>
                                              <p:spTgt spid="26"/>
                                            </p:tgtEl>
                                            <p:attrNameLst>
                                              <p:attrName>ppt_x</p:attrName>
                                            </p:attrNameLst>
                                          </p:cBhvr>
                                          <p:tavLst>
                                            <p:tav tm="0">
                                              <p:val>
                                                <p:strVal val="0-#ppt_w/2"/>
                                              </p:val>
                                            </p:tav>
                                            <p:tav tm="100000">
                                              <p:val>
                                                <p:strVal val="#ppt_x"/>
                                              </p:val>
                                            </p:tav>
                                          </p:tavLst>
                                        </p:anim>
                                        <p:anim calcmode="lin" valueType="num">
                                          <p:cBhvr additive="base">
                                            <p:cTn id="39" dur="2000" fill="hold"/>
                                            <p:tgtEl>
                                              <p:spTgt spid="26"/>
                                            </p:tgtEl>
                                            <p:attrNameLst>
                                              <p:attrName>ppt_y</p:attrName>
                                            </p:attrNameLst>
                                          </p:cBhvr>
                                          <p:tavLst>
                                            <p:tav tm="0">
                                              <p:val>
                                                <p:strVal val="1+#ppt_h/2"/>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fade">
                                          <p:cBhvr>
                                            <p:cTn id="43" dur="1000"/>
                                            <p:tgtEl>
                                              <p:spTgt spid="60"/>
                                            </p:tgtEl>
                                          </p:cBhvr>
                                        </p:animEffect>
                                        <p:anim calcmode="lin" valueType="num">
                                          <p:cBhvr>
                                            <p:cTn id="44" dur="1000" fill="hold"/>
                                            <p:tgtEl>
                                              <p:spTgt spid="60"/>
                                            </p:tgtEl>
                                            <p:attrNameLst>
                                              <p:attrName>ppt_x</p:attrName>
                                            </p:attrNameLst>
                                          </p:cBhvr>
                                          <p:tavLst>
                                            <p:tav tm="0">
                                              <p:val>
                                                <p:strVal val="#ppt_x"/>
                                              </p:val>
                                            </p:tav>
                                            <p:tav tm="100000">
                                              <p:val>
                                                <p:strVal val="#ppt_x"/>
                                              </p:val>
                                            </p:tav>
                                          </p:tavLst>
                                        </p:anim>
                                        <p:anim calcmode="lin" valueType="num">
                                          <p:cBhvr>
                                            <p:cTn id="45" dur="1000" fill="hold"/>
                                            <p:tgtEl>
                                              <p:spTgt spid="60"/>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47" presetClass="entr" presetSubtype="0"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fade">
                                          <p:cBhvr>
                                            <p:cTn id="49" dur="1000"/>
                                            <p:tgtEl>
                                              <p:spTgt spid="63"/>
                                            </p:tgtEl>
                                          </p:cBhvr>
                                        </p:animEffect>
                                        <p:anim calcmode="lin" valueType="num">
                                          <p:cBhvr>
                                            <p:cTn id="50" dur="1000" fill="hold"/>
                                            <p:tgtEl>
                                              <p:spTgt spid="63"/>
                                            </p:tgtEl>
                                            <p:attrNameLst>
                                              <p:attrName>ppt_x</p:attrName>
                                            </p:attrNameLst>
                                          </p:cBhvr>
                                          <p:tavLst>
                                            <p:tav tm="0">
                                              <p:val>
                                                <p:strVal val="#ppt_x"/>
                                              </p:val>
                                            </p:tav>
                                            <p:tav tm="100000">
                                              <p:val>
                                                <p:strVal val="#ppt_x"/>
                                              </p:val>
                                            </p:tav>
                                          </p:tavLst>
                                        </p:anim>
                                        <p:anim calcmode="lin" valueType="num">
                                          <p:cBhvr>
                                            <p:cTn id="51" dur="1000" fill="hold"/>
                                            <p:tgtEl>
                                              <p:spTgt spid="63"/>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Effect transition="in" filter="fade">
                                          <p:cBhvr>
                                            <p:cTn id="55" dur="1000"/>
                                            <p:tgtEl>
                                              <p:spTgt spid="66"/>
                                            </p:tgtEl>
                                          </p:cBhvr>
                                        </p:animEffect>
                                        <p:anim calcmode="lin" valueType="num">
                                          <p:cBhvr>
                                            <p:cTn id="56" dur="1000" fill="hold"/>
                                            <p:tgtEl>
                                              <p:spTgt spid="66"/>
                                            </p:tgtEl>
                                            <p:attrNameLst>
                                              <p:attrName>ppt_x</p:attrName>
                                            </p:attrNameLst>
                                          </p:cBhvr>
                                          <p:tavLst>
                                            <p:tav tm="0">
                                              <p:val>
                                                <p:strVal val="#ppt_x"/>
                                              </p:val>
                                            </p:tav>
                                            <p:tav tm="100000">
                                              <p:val>
                                                <p:strVal val="#ppt_x"/>
                                              </p:val>
                                            </p:tav>
                                          </p:tavLst>
                                        </p:anim>
                                        <p:anim calcmode="lin" valueType="num">
                                          <p:cBhvr>
                                            <p:cTn id="57" dur="1000" fill="hold"/>
                                            <p:tgtEl>
                                              <p:spTgt spid="66"/>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7" presetClass="entr" presetSubtype="0"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fade">
                                          <p:cBhvr>
                                            <p:cTn id="61" dur="1000"/>
                                            <p:tgtEl>
                                              <p:spTgt spid="69"/>
                                            </p:tgtEl>
                                          </p:cBhvr>
                                        </p:animEffect>
                                        <p:anim calcmode="lin" valueType="num">
                                          <p:cBhvr>
                                            <p:cTn id="62" dur="1000" fill="hold"/>
                                            <p:tgtEl>
                                              <p:spTgt spid="69"/>
                                            </p:tgtEl>
                                            <p:attrNameLst>
                                              <p:attrName>ppt_x</p:attrName>
                                            </p:attrNameLst>
                                          </p:cBhvr>
                                          <p:tavLst>
                                            <p:tav tm="0">
                                              <p:val>
                                                <p:strVal val="#ppt_x"/>
                                              </p:val>
                                            </p:tav>
                                            <p:tav tm="100000">
                                              <p:val>
                                                <p:strVal val="#ppt_x"/>
                                              </p:val>
                                            </p:tav>
                                          </p:tavLst>
                                        </p:anim>
                                        <p:anim calcmode="lin" valueType="num">
                                          <p:cBhvr>
                                            <p:cTn id="63"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a:extLst>
              <a:ext uri="{FF2B5EF4-FFF2-40B4-BE49-F238E27FC236}">
                <a16:creationId xmlns:a16="http://schemas.microsoft.com/office/drawing/2014/main" id="{DFC0771A-1298-49BA-974C-E45596F38ABD}"/>
              </a:ext>
            </a:extLst>
          </p:cNvPr>
          <p:cNvGrpSpPr/>
          <p:nvPr/>
        </p:nvGrpSpPr>
        <p:grpSpPr>
          <a:xfrm>
            <a:off x="0" y="1566637"/>
            <a:ext cx="12192000" cy="5228968"/>
            <a:chOff x="0" y="1566637"/>
            <a:chExt cx="12192000" cy="5228968"/>
          </a:xfrm>
        </p:grpSpPr>
        <p:sp>
          <p:nvSpPr>
            <p:cNvPr id="2" name="矩形 1">
              <a:extLst>
                <a:ext uri="{FF2B5EF4-FFF2-40B4-BE49-F238E27FC236}">
                  <a16:creationId xmlns:a16="http://schemas.microsoft.com/office/drawing/2014/main" id="{68191238-F947-4E42-AF03-470957DA980A}"/>
                </a:ext>
              </a:extLst>
            </p:cNvPr>
            <p:cNvSpPr/>
            <p:nvPr/>
          </p:nvSpPr>
          <p:spPr>
            <a:xfrm>
              <a:off x="0" y="1566637"/>
              <a:ext cx="12192000" cy="4100738"/>
            </a:xfrm>
            <a:prstGeom prst="rect">
              <a:avLst/>
            </a:prstGeom>
            <a:solidFill>
              <a:srgbClr val="173551"/>
            </a:solidFill>
            <a:ln>
              <a:noFill/>
            </a:ln>
            <a:effectLst>
              <a:outerShdw blurRad="495300" sx="103000" sy="103000" algn="ctr"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Picture 8">
              <a:extLst>
                <a:ext uri="{FF2B5EF4-FFF2-40B4-BE49-F238E27FC236}">
                  <a16:creationId xmlns:a16="http://schemas.microsoft.com/office/drawing/2014/main" id="{52A942AC-4B13-4D9C-AAE2-9DB3E069707D}"/>
                </a:ext>
              </a:extLst>
            </p:cNvPr>
            <p:cNvPicPr>
              <a:picLocks noChangeAspect="1"/>
            </p:cNvPicPr>
            <p:nvPr/>
          </p:nvPicPr>
          <p:blipFill>
            <a:blip r:embed="rId18">
              <a:extLst>
                <a:ext uri="{28A0092B-C50C-407E-A947-70E740481C1C}">
                  <a14:useLocalDpi xmlns:a14="http://schemas.microsoft.com/office/drawing/2010/main"/>
                </a:ext>
              </a:extLst>
            </a:blip>
            <a:stretch>
              <a:fillRect/>
            </a:stretch>
          </p:blipFill>
          <p:spPr>
            <a:xfrm rot="5400000" flipH="1">
              <a:off x="5526609" y="130214"/>
              <a:ext cx="1138782" cy="12192000"/>
            </a:xfrm>
            <a:prstGeom prst="rect">
              <a:avLst/>
            </a:prstGeom>
          </p:spPr>
        </p:pic>
      </p:grpSp>
      <p:sp>
        <p:nvSpPr>
          <p:cNvPr id="3" name="PA_形状 1065">
            <a:extLst>
              <a:ext uri="{FF2B5EF4-FFF2-40B4-BE49-F238E27FC236}">
                <a16:creationId xmlns:a16="http://schemas.microsoft.com/office/drawing/2014/main" id="{7A151871-071E-4DC8-B76B-93DB342AB652}"/>
              </a:ext>
            </a:extLst>
          </p:cNvPr>
          <p:cNvSpPr/>
          <p:nvPr>
            <p:custDataLst>
              <p:tags r:id="rId1"/>
            </p:custDataLst>
          </p:nvPr>
        </p:nvSpPr>
        <p:spPr>
          <a:xfrm>
            <a:off x="4390553" y="2164311"/>
            <a:ext cx="3429467" cy="2374126"/>
          </a:xfrm>
          <a:prstGeom prst="rect">
            <a:avLst/>
          </a:prstGeom>
          <a:solidFill>
            <a:srgbClr val="000000">
              <a:alpha val="27000"/>
            </a:srgbClr>
          </a:solidFill>
          <a:ln w="12700">
            <a:miter lim="400000"/>
          </a:ln>
          <a:effectLst>
            <a:outerShdw blurRad="50800" dist="50800" dir="5400000" rotWithShape="0">
              <a:srgbClr val="000000"/>
            </a:outerShdw>
          </a:effectLst>
        </p:spPr>
        <p:txBody>
          <a:bodyPr lIns="22860" rIns="22860" anchor="ctr"/>
          <a:lstStyle/>
          <a:p>
            <a:pPr defTabSz="457200">
              <a:defRPr sz="1800">
                <a:solidFill>
                  <a:srgbClr val="FFFFFF"/>
                </a:solidFill>
                <a:latin typeface="Lato Thin"/>
                <a:ea typeface="Lato Thin"/>
                <a:cs typeface="Lato Thin"/>
                <a:sym typeface="Lato Thin"/>
              </a:defRPr>
            </a:pPr>
            <a:endParaRPr sz="900">
              <a:latin typeface="Playfair Display" panose="00000500000000000000" pitchFamily="50" charset="0"/>
            </a:endParaRPr>
          </a:p>
        </p:txBody>
      </p:sp>
      <p:sp>
        <p:nvSpPr>
          <p:cNvPr id="4" name="PA_形状 1068">
            <a:extLst>
              <a:ext uri="{FF2B5EF4-FFF2-40B4-BE49-F238E27FC236}">
                <a16:creationId xmlns:a16="http://schemas.microsoft.com/office/drawing/2014/main" id="{C4F3DA2A-1FE5-42A5-BAC7-E80AF285CB0A}"/>
              </a:ext>
            </a:extLst>
          </p:cNvPr>
          <p:cNvSpPr/>
          <p:nvPr>
            <p:custDataLst>
              <p:tags r:id="rId2"/>
            </p:custDataLst>
          </p:nvPr>
        </p:nvSpPr>
        <p:spPr>
          <a:xfrm>
            <a:off x="5880474" y="4746545"/>
            <a:ext cx="456535" cy="338554"/>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none" lIns="22860" rIns="22860" anchor="ctr">
            <a:spAutoFit/>
          </a:bodyPr>
          <a:lstStyle>
            <a:lvl1pPr algn="ctr">
              <a:defRPr sz="3200" b="1">
                <a:solidFill>
                  <a:srgbClr val="000000"/>
                </a:solidFill>
                <a:latin typeface="Montserrat Semi Bold"/>
                <a:ea typeface="Montserrat Semi Bold"/>
                <a:cs typeface="Montserrat Semi Bold"/>
                <a:sym typeface="Montserrat Semi Bold"/>
              </a:defRPr>
            </a:lvl1pPr>
          </a:lstStyle>
          <a:p>
            <a:r>
              <a:rPr lang="zh-CN" altLang="en-US" sz="1600" dirty="0">
                <a:solidFill>
                  <a:schemeClr val="bg1"/>
                </a:solidFill>
                <a:latin typeface="Playfair Display" panose="00000500000000000000" pitchFamily="50" charset="0"/>
              </a:rPr>
              <a:t>Name</a:t>
            </a:r>
            <a:endParaRPr sz="1600" dirty="0">
              <a:solidFill>
                <a:schemeClr val="bg1"/>
              </a:solidFill>
              <a:latin typeface="Playfair Display" panose="00000500000000000000" pitchFamily="50" charset="0"/>
            </a:endParaRPr>
          </a:p>
        </p:txBody>
      </p:sp>
      <p:sp>
        <p:nvSpPr>
          <p:cNvPr id="5" name="PA_形状 1069">
            <a:extLst>
              <a:ext uri="{FF2B5EF4-FFF2-40B4-BE49-F238E27FC236}">
                <a16:creationId xmlns:a16="http://schemas.microsoft.com/office/drawing/2014/main" id="{052A160B-2AAA-44C6-ABB6-61FAA65978CD}"/>
              </a:ext>
            </a:extLst>
          </p:cNvPr>
          <p:cNvSpPr/>
          <p:nvPr>
            <p:custDataLst>
              <p:tags r:id="rId3"/>
            </p:custDataLst>
          </p:nvPr>
        </p:nvSpPr>
        <p:spPr>
          <a:xfrm flipV="1">
            <a:off x="5727970" y="5143112"/>
            <a:ext cx="741121" cy="1014"/>
          </a:xfrm>
          <a:prstGeom prst="line">
            <a:avLst/>
          </a:prstGeom>
          <a:ln w="6350">
            <a:solidFill>
              <a:schemeClr val="bg1"/>
            </a:solidFill>
            <a:miter/>
          </a:ln>
        </p:spPr>
        <p:txBody>
          <a:bodyPr lIns="22860" rIns="22860"/>
          <a:lstStyle/>
          <a:p>
            <a:endParaRPr sz="900">
              <a:solidFill>
                <a:schemeClr val="bg1"/>
              </a:solidFill>
              <a:latin typeface="Playfair Display" panose="00000500000000000000" pitchFamily="50" charset="0"/>
            </a:endParaRPr>
          </a:p>
        </p:txBody>
      </p:sp>
      <p:sp>
        <p:nvSpPr>
          <p:cNvPr id="6" name="PA_形状 1070">
            <a:extLst>
              <a:ext uri="{FF2B5EF4-FFF2-40B4-BE49-F238E27FC236}">
                <a16:creationId xmlns:a16="http://schemas.microsoft.com/office/drawing/2014/main" id="{9A45D09F-407E-4879-A425-F8CF7A32DE97}"/>
              </a:ext>
            </a:extLst>
          </p:cNvPr>
          <p:cNvSpPr/>
          <p:nvPr>
            <p:custDataLst>
              <p:tags r:id="rId4"/>
            </p:custDataLst>
          </p:nvPr>
        </p:nvSpPr>
        <p:spPr>
          <a:xfrm>
            <a:off x="5833413" y="5179309"/>
            <a:ext cx="544701" cy="246221"/>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none" lIns="22860" rIns="22860" anchor="ctr">
            <a:spAutoFit/>
          </a:bodyPr>
          <a:lstStyle>
            <a:lvl1pPr algn="ctr">
              <a:defRPr sz="2000" b="1">
                <a:latin typeface="Montserrat Semi Bold"/>
                <a:ea typeface="Montserrat Semi Bold"/>
                <a:cs typeface="Montserrat Semi Bold"/>
                <a:sym typeface="Montserrat Semi Bold"/>
              </a:defRPr>
            </a:lvl1pPr>
          </a:lstStyle>
          <a:p>
            <a:r>
              <a:rPr sz="1000">
                <a:solidFill>
                  <a:schemeClr val="bg1"/>
                </a:solidFill>
                <a:latin typeface="Playfair Display" panose="00000500000000000000" pitchFamily="50" charset="0"/>
              </a:rPr>
              <a:t>Marketer</a:t>
            </a:r>
          </a:p>
        </p:txBody>
      </p:sp>
      <p:sp>
        <p:nvSpPr>
          <p:cNvPr id="7" name="PA_形状 1071">
            <a:extLst>
              <a:ext uri="{FF2B5EF4-FFF2-40B4-BE49-F238E27FC236}">
                <a16:creationId xmlns:a16="http://schemas.microsoft.com/office/drawing/2014/main" id="{423AC5F7-E0D2-4010-BFCD-44C5CD515C5F}"/>
              </a:ext>
            </a:extLst>
          </p:cNvPr>
          <p:cNvSpPr/>
          <p:nvPr>
            <p:custDataLst>
              <p:tags r:id="rId5"/>
            </p:custDataLst>
          </p:nvPr>
        </p:nvSpPr>
        <p:spPr>
          <a:xfrm>
            <a:off x="9437584" y="4746545"/>
            <a:ext cx="456535" cy="338554"/>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none" lIns="22860" rIns="22860" anchor="ctr">
            <a:spAutoFit/>
          </a:bodyPr>
          <a:lstStyle>
            <a:lvl1pPr algn="ctr">
              <a:defRPr sz="3200" b="1">
                <a:solidFill>
                  <a:srgbClr val="000000"/>
                </a:solidFill>
                <a:latin typeface="Montserrat Semi Bold"/>
                <a:ea typeface="Montserrat Semi Bold"/>
                <a:cs typeface="Montserrat Semi Bold"/>
                <a:sym typeface="Montserrat Semi Bold"/>
              </a:defRPr>
            </a:lvl1pPr>
          </a:lstStyle>
          <a:p>
            <a:r>
              <a:rPr lang="zh-CN" altLang="en-US" sz="1600" dirty="0">
                <a:solidFill>
                  <a:schemeClr val="bg1"/>
                </a:solidFill>
                <a:latin typeface="Playfair Display" panose="00000500000000000000" pitchFamily="50" charset="0"/>
              </a:rPr>
              <a:t>Name</a:t>
            </a:r>
            <a:endParaRPr sz="1600" dirty="0">
              <a:solidFill>
                <a:schemeClr val="bg1"/>
              </a:solidFill>
              <a:latin typeface="Playfair Display" panose="00000500000000000000" pitchFamily="50" charset="0"/>
            </a:endParaRPr>
          </a:p>
        </p:txBody>
      </p:sp>
      <p:sp>
        <p:nvSpPr>
          <p:cNvPr id="8" name="PA_形状 1072">
            <a:extLst>
              <a:ext uri="{FF2B5EF4-FFF2-40B4-BE49-F238E27FC236}">
                <a16:creationId xmlns:a16="http://schemas.microsoft.com/office/drawing/2014/main" id="{61E40293-1910-4A18-806B-43693E56DFF2}"/>
              </a:ext>
            </a:extLst>
          </p:cNvPr>
          <p:cNvSpPr/>
          <p:nvPr>
            <p:custDataLst>
              <p:tags r:id="rId6"/>
            </p:custDataLst>
          </p:nvPr>
        </p:nvSpPr>
        <p:spPr>
          <a:xfrm flipV="1">
            <a:off x="9285082" y="5143112"/>
            <a:ext cx="741121" cy="1014"/>
          </a:xfrm>
          <a:prstGeom prst="line">
            <a:avLst/>
          </a:prstGeom>
          <a:ln w="6350">
            <a:solidFill>
              <a:schemeClr val="bg1"/>
            </a:solidFill>
            <a:miter/>
          </a:ln>
        </p:spPr>
        <p:txBody>
          <a:bodyPr lIns="22860" rIns="22860"/>
          <a:lstStyle/>
          <a:p>
            <a:endParaRPr sz="900">
              <a:solidFill>
                <a:schemeClr val="bg1"/>
              </a:solidFill>
              <a:latin typeface="Playfair Display" panose="00000500000000000000" pitchFamily="50" charset="0"/>
            </a:endParaRPr>
          </a:p>
        </p:txBody>
      </p:sp>
      <p:sp>
        <p:nvSpPr>
          <p:cNvPr id="9" name="PA_形状 1073">
            <a:extLst>
              <a:ext uri="{FF2B5EF4-FFF2-40B4-BE49-F238E27FC236}">
                <a16:creationId xmlns:a16="http://schemas.microsoft.com/office/drawing/2014/main" id="{5B1E770D-7C55-41D4-AA3E-6F1E0AFEDA4F}"/>
              </a:ext>
            </a:extLst>
          </p:cNvPr>
          <p:cNvSpPr/>
          <p:nvPr>
            <p:custDataLst>
              <p:tags r:id="rId7"/>
            </p:custDataLst>
          </p:nvPr>
        </p:nvSpPr>
        <p:spPr>
          <a:xfrm>
            <a:off x="9390524" y="5179309"/>
            <a:ext cx="544701" cy="246221"/>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none" lIns="22860" rIns="22860" anchor="ctr">
            <a:spAutoFit/>
          </a:bodyPr>
          <a:lstStyle>
            <a:lvl1pPr algn="ctr">
              <a:defRPr sz="2000" b="1">
                <a:latin typeface="Montserrat Semi Bold"/>
                <a:ea typeface="Montserrat Semi Bold"/>
                <a:cs typeface="Montserrat Semi Bold"/>
                <a:sym typeface="Montserrat Semi Bold"/>
              </a:defRPr>
            </a:lvl1pPr>
          </a:lstStyle>
          <a:p>
            <a:r>
              <a:rPr sz="1000">
                <a:solidFill>
                  <a:schemeClr val="bg1"/>
                </a:solidFill>
                <a:latin typeface="Playfair Display" panose="00000500000000000000" pitchFamily="50" charset="0"/>
              </a:rPr>
              <a:t>Marketer</a:t>
            </a:r>
          </a:p>
        </p:txBody>
      </p:sp>
      <p:sp>
        <p:nvSpPr>
          <p:cNvPr id="10" name="PA_形状 1074">
            <a:extLst>
              <a:ext uri="{FF2B5EF4-FFF2-40B4-BE49-F238E27FC236}">
                <a16:creationId xmlns:a16="http://schemas.microsoft.com/office/drawing/2014/main" id="{75FB3682-4531-418F-BD5E-BF380BFCFF1F}"/>
              </a:ext>
            </a:extLst>
          </p:cNvPr>
          <p:cNvSpPr/>
          <p:nvPr>
            <p:custDataLst>
              <p:tags r:id="rId8"/>
            </p:custDataLst>
          </p:nvPr>
        </p:nvSpPr>
        <p:spPr>
          <a:xfrm>
            <a:off x="2311962" y="4746545"/>
            <a:ext cx="456535" cy="338554"/>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none" lIns="22860" rIns="22860" anchor="ctr">
            <a:spAutoFit/>
          </a:bodyPr>
          <a:lstStyle>
            <a:lvl1pPr algn="ctr">
              <a:defRPr sz="3200" b="1">
                <a:solidFill>
                  <a:srgbClr val="000000"/>
                </a:solidFill>
                <a:latin typeface="Montserrat Semi Bold"/>
                <a:ea typeface="Montserrat Semi Bold"/>
                <a:cs typeface="Montserrat Semi Bold"/>
                <a:sym typeface="Montserrat Semi Bold"/>
              </a:defRPr>
            </a:lvl1pPr>
          </a:lstStyle>
          <a:p>
            <a:r>
              <a:rPr lang="zh-CN" altLang="en-US" sz="1600" dirty="0">
                <a:solidFill>
                  <a:schemeClr val="bg1"/>
                </a:solidFill>
                <a:latin typeface="Playfair Display" panose="00000500000000000000" pitchFamily="50" charset="0"/>
              </a:rPr>
              <a:t>Name</a:t>
            </a:r>
            <a:endParaRPr sz="1600" dirty="0">
              <a:solidFill>
                <a:schemeClr val="bg1"/>
              </a:solidFill>
              <a:latin typeface="Playfair Display" panose="00000500000000000000" pitchFamily="50" charset="0"/>
            </a:endParaRPr>
          </a:p>
        </p:txBody>
      </p:sp>
      <p:sp>
        <p:nvSpPr>
          <p:cNvPr id="11" name="PA_形状 1075">
            <a:extLst>
              <a:ext uri="{FF2B5EF4-FFF2-40B4-BE49-F238E27FC236}">
                <a16:creationId xmlns:a16="http://schemas.microsoft.com/office/drawing/2014/main" id="{E429BB1C-211E-4AFF-BDAD-69C5506BE84B}"/>
              </a:ext>
            </a:extLst>
          </p:cNvPr>
          <p:cNvSpPr/>
          <p:nvPr>
            <p:custDataLst>
              <p:tags r:id="rId9"/>
            </p:custDataLst>
          </p:nvPr>
        </p:nvSpPr>
        <p:spPr>
          <a:xfrm flipV="1">
            <a:off x="2159457" y="5143112"/>
            <a:ext cx="741120" cy="1014"/>
          </a:xfrm>
          <a:prstGeom prst="line">
            <a:avLst/>
          </a:prstGeom>
          <a:ln w="6350">
            <a:solidFill>
              <a:schemeClr val="bg1"/>
            </a:solidFill>
            <a:miter/>
          </a:ln>
        </p:spPr>
        <p:txBody>
          <a:bodyPr lIns="22860" rIns="22860"/>
          <a:lstStyle/>
          <a:p>
            <a:endParaRPr sz="900">
              <a:solidFill>
                <a:schemeClr val="bg1"/>
              </a:solidFill>
              <a:latin typeface="Playfair Display" panose="00000500000000000000" pitchFamily="50" charset="0"/>
            </a:endParaRPr>
          </a:p>
        </p:txBody>
      </p:sp>
      <p:sp>
        <p:nvSpPr>
          <p:cNvPr id="12" name="PA_形状 1076">
            <a:extLst>
              <a:ext uri="{FF2B5EF4-FFF2-40B4-BE49-F238E27FC236}">
                <a16:creationId xmlns:a16="http://schemas.microsoft.com/office/drawing/2014/main" id="{64E21E01-DD1D-4746-9122-529B2F06CDDD}"/>
              </a:ext>
            </a:extLst>
          </p:cNvPr>
          <p:cNvSpPr/>
          <p:nvPr>
            <p:custDataLst>
              <p:tags r:id="rId10"/>
            </p:custDataLst>
          </p:nvPr>
        </p:nvSpPr>
        <p:spPr>
          <a:xfrm>
            <a:off x="2264899" y="5179309"/>
            <a:ext cx="544701" cy="246221"/>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none" lIns="22860" rIns="22860" anchor="ctr">
            <a:spAutoFit/>
          </a:bodyPr>
          <a:lstStyle>
            <a:lvl1pPr algn="ctr">
              <a:defRPr sz="2000" b="1">
                <a:latin typeface="Montserrat Semi Bold"/>
                <a:ea typeface="Montserrat Semi Bold"/>
                <a:cs typeface="Montserrat Semi Bold"/>
                <a:sym typeface="Montserrat Semi Bold"/>
              </a:defRPr>
            </a:lvl1pPr>
          </a:lstStyle>
          <a:p>
            <a:r>
              <a:rPr sz="1000">
                <a:solidFill>
                  <a:schemeClr val="bg1"/>
                </a:solidFill>
                <a:latin typeface="Playfair Display" panose="00000500000000000000" pitchFamily="50" charset="0"/>
              </a:rPr>
              <a:t>Marketer</a:t>
            </a:r>
          </a:p>
        </p:txBody>
      </p:sp>
      <p:sp>
        <p:nvSpPr>
          <p:cNvPr id="13" name="PA_形状 1077">
            <a:extLst>
              <a:ext uri="{FF2B5EF4-FFF2-40B4-BE49-F238E27FC236}">
                <a16:creationId xmlns:a16="http://schemas.microsoft.com/office/drawing/2014/main" id="{1EA8164A-F7A7-4E32-9239-2F72C7F46654}"/>
              </a:ext>
            </a:extLst>
          </p:cNvPr>
          <p:cNvSpPr/>
          <p:nvPr>
            <p:custDataLst>
              <p:tags r:id="rId11"/>
            </p:custDataLst>
          </p:nvPr>
        </p:nvSpPr>
        <p:spPr>
          <a:xfrm>
            <a:off x="5819146" y="3362580"/>
            <a:ext cx="573235" cy="1"/>
          </a:xfrm>
          <a:prstGeom prst="line">
            <a:avLst/>
          </a:prstGeom>
          <a:ln w="6350">
            <a:solidFill>
              <a:srgbClr val="FFFFFF"/>
            </a:solidFill>
            <a:miter/>
          </a:ln>
        </p:spPr>
        <p:txBody>
          <a:bodyPr lIns="22860" rIns="22860"/>
          <a:lstStyle/>
          <a:p>
            <a:endParaRPr sz="900">
              <a:latin typeface="Playfair Display" panose="00000500000000000000" pitchFamily="50" charset="0"/>
            </a:endParaRPr>
          </a:p>
        </p:txBody>
      </p:sp>
      <p:sp>
        <p:nvSpPr>
          <p:cNvPr id="14" name="PA_形状 1078">
            <a:extLst>
              <a:ext uri="{FF2B5EF4-FFF2-40B4-BE49-F238E27FC236}">
                <a16:creationId xmlns:a16="http://schemas.microsoft.com/office/drawing/2014/main" id="{BC25CEEF-E67A-47A0-984B-3C3081A02E85}"/>
              </a:ext>
            </a:extLst>
          </p:cNvPr>
          <p:cNvSpPr/>
          <p:nvPr>
            <p:custDataLst>
              <p:tags r:id="rId12"/>
            </p:custDataLst>
          </p:nvPr>
        </p:nvSpPr>
        <p:spPr>
          <a:xfrm>
            <a:off x="6102498" y="3130901"/>
            <a:ext cx="1" cy="463357"/>
          </a:xfrm>
          <a:prstGeom prst="line">
            <a:avLst/>
          </a:prstGeom>
          <a:ln w="6350">
            <a:solidFill>
              <a:srgbClr val="FFFFFF"/>
            </a:solidFill>
            <a:miter/>
          </a:ln>
        </p:spPr>
        <p:txBody>
          <a:bodyPr lIns="22860" rIns="22860"/>
          <a:lstStyle/>
          <a:p>
            <a:endParaRPr sz="900">
              <a:latin typeface="Playfair Display" panose="00000500000000000000" pitchFamily="50" charset="0"/>
            </a:endParaRPr>
          </a:p>
        </p:txBody>
      </p:sp>
      <p:pic>
        <p:nvPicPr>
          <p:cNvPr id="15" name="PA_Alexander-Skarsgard-man-actor-grelcale-photo-face-hd-wallpaper.jpg">
            <a:extLst>
              <a:ext uri="{FF2B5EF4-FFF2-40B4-BE49-F238E27FC236}">
                <a16:creationId xmlns:a16="http://schemas.microsoft.com/office/drawing/2014/main" id="{2C56C72D-2EB4-4E73-90E9-9F0A5E40CBB7}"/>
              </a:ext>
            </a:extLst>
          </p:cNvPr>
          <p:cNvPicPr>
            <a:picLocks noChangeAspect="1"/>
          </p:cNvPicPr>
          <p:nvPr>
            <p:custDataLst>
              <p:tags r:id="rId13"/>
            </p:custDataLst>
          </p:nvPr>
        </p:nvPicPr>
        <p:blipFill>
          <a:blip r:embed="rId19" cstate="screen">
            <a:extLst>
              <a:ext uri="{28A0092B-C50C-407E-A947-70E740481C1C}">
                <a14:useLocalDpi xmlns:a14="http://schemas.microsoft.com/office/drawing/2010/main"/>
              </a:ext>
            </a:extLst>
          </a:blip>
          <a:srcRect/>
          <a:stretch>
            <a:fillRect/>
          </a:stretch>
        </p:blipFill>
        <p:spPr>
          <a:xfrm>
            <a:off x="953844" y="2175463"/>
            <a:ext cx="3174258" cy="2374235"/>
          </a:xfrm>
          <a:prstGeom prst="rect">
            <a:avLst/>
          </a:prstGeom>
          <a:effectLst>
            <a:outerShdw blurRad="63500" sx="102000" sy="102000" algn="ctr" rotWithShape="0">
              <a:prstClr val="black">
                <a:alpha val="40000"/>
              </a:prstClr>
            </a:outerShdw>
          </a:effectLst>
        </p:spPr>
      </p:pic>
      <p:pic>
        <p:nvPicPr>
          <p:cNvPr id="16" name="PA_black-and-white-wallpaper-12.jpg">
            <a:extLst>
              <a:ext uri="{FF2B5EF4-FFF2-40B4-BE49-F238E27FC236}">
                <a16:creationId xmlns:a16="http://schemas.microsoft.com/office/drawing/2014/main" id="{F55EEFB7-FB5A-4852-BD5B-30D2DAD11D53}"/>
              </a:ext>
            </a:extLst>
          </p:cNvPr>
          <p:cNvPicPr>
            <a:picLocks noChangeAspect="1"/>
          </p:cNvPicPr>
          <p:nvPr>
            <p:custDataLst>
              <p:tags r:id="rId14"/>
            </p:custDataLst>
          </p:nvPr>
        </p:nvPicPr>
        <p:blipFill>
          <a:blip r:embed="rId20" cstate="screen">
            <a:extLst>
              <a:ext uri="{28A0092B-C50C-407E-A947-70E740481C1C}">
                <a14:useLocalDpi xmlns:a14="http://schemas.microsoft.com/office/drawing/2010/main"/>
              </a:ext>
            </a:extLst>
          </a:blip>
          <a:srcRect/>
          <a:stretch>
            <a:fillRect/>
          </a:stretch>
        </p:blipFill>
        <p:spPr>
          <a:xfrm>
            <a:off x="8082148" y="2175463"/>
            <a:ext cx="3167655" cy="2374235"/>
          </a:xfrm>
          <a:prstGeom prst="rect">
            <a:avLst/>
          </a:prstGeom>
          <a:effectLst>
            <a:outerShdw blurRad="63500" sx="102000" sy="102000" algn="ctr" rotWithShape="0">
              <a:prstClr val="black">
                <a:alpha val="40000"/>
              </a:prstClr>
            </a:outerShdw>
          </a:effectLst>
        </p:spPr>
      </p:pic>
      <p:pic>
        <p:nvPicPr>
          <p:cNvPr id="17" name="PA_women-fashion-grayscale-clothing-hats-white-background-emporio-armani_wallpaperswa.com_49.jpg">
            <a:extLst>
              <a:ext uri="{FF2B5EF4-FFF2-40B4-BE49-F238E27FC236}">
                <a16:creationId xmlns:a16="http://schemas.microsoft.com/office/drawing/2014/main" id="{C3A23265-1E44-49DA-AB6A-63FB9B10CFBD}"/>
              </a:ext>
            </a:extLst>
          </p:cNvPr>
          <p:cNvPicPr>
            <a:picLocks noChangeAspect="1"/>
          </p:cNvPicPr>
          <p:nvPr>
            <p:custDataLst>
              <p:tags r:id="rId15"/>
            </p:custDataLst>
          </p:nvPr>
        </p:nvPicPr>
        <p:blipFill>
          <a:blip r:embed="rId21" cstate="screen">
            <a:extLst>
              <a:ext uri="{28A0092B-C50C-407E-A947-70E740481C1C}">
                <a14:useLocalDpi xmlns:a14="http://schemas.microsoft.com/office/drawing/2010/main"/>
              </a:ext>
            </a:extLst>
          </a:blip>
          <a:srcRect/>
          <a:stretch>
            <a:fillRect/>
          </a:stretch>
        </p:blipFill>
        <p:spPr>
          <a:xfrm>
            <a:off x="4390209" y="2175463"/>
            <a:ext cx="3430868" cy="2374235"/>
          </a:xfrm>
          <a:prstGeom prst="rect">
            <a:avLst/>
          </a:prstGeom>
          <a:effectLst>
            <a:outerShdw blurRad="63500" sx="102000" sy="102000" algn="ctr" rotWithShape="0">
              <a:prstClr val="black">
                <a:alpha val="40000"/>
              </a:prstClr>
            </a:outerShdw>
          </a:effectLst>
        </p:spPr>
      </p:pic>
      <p:sp>
        <p:nvSpPr>
          <p:cNvPr id="19" name="Rectangle 18">
            <a:extLst>
              <a:ext uri="{FF2B5EF4-FFF2-40B4-BE49-F238E27FC236}">
                <a16:creationId xmlns:a16="http://schemas.microsoft.com/office/drawing/2014/main" id="{2EEAEDBD-A121-4F3F-AFBC-6033D8E1B344}"/>
              </a:ext>
            </a:extLst>
          </p:cNvPr>
          <p:cNvSpPr/>
          <p:nvPr/>
        </p:nvSpPr>
        <p:spPr>
          <a:xfrm>
            <a:off x="5490939" y="1103263"/>
            <a:ext cx="793376" cy="45719"/>
          </a:xfrm>
          <a:prstGeom prst="rect">
            <a:avLst/>
          </a:prstGeom>
          <a:solidFill>
            <a:srgbClr val="17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3551"/>
              </a:solidFill>
            </a:endParaRPr>
          </a:p>
        </p:txBody>
      </p:sp>
      <p:sp>
        <p:nvSpPr>
          <p:cNvPr id="21" name="文本框 2">
            <a:extLst>
              <a:ext uri="{FF2B5EF4-FFF2-40B4-BE49-F238E27FC236}">
                <a16:creationId xmlns:a16="http://schemas.microsoft.com/office/drawing/2014/main" id="{B3121C63-7E18-44C2-9366-E3C99A8B80DC}"/>
              </a:ext>
            </a:extLst>
          </p:cNvPr>
          <p:cNvSpPr txBox="1"/>
          <p:nvPr/>
        </p:nvSpPr>
        <p:spPr>
          <a:xfrm>
            <a:off x="4897613" y="370243"/>
            <a:ext cx="1980030" cy="5847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zh-CN" altLang="en-US" sz="3200" b="1" spc="300" dirty="0">
                <a:solidFill>
                  <a:srgbClr val="173551"/>
                </a:solidFill>
                <a:latin typeface="微软雅黑" panose="020B0503020204020204" pitchFamily="34" charset="-122"/>
                <a:ea typeface="微软雅黑" panose="020B0503020204020204" pitchFamily="34" charset="-122"/>
              </a:rPr>
              <a:t>Elite Team</a:t>
            </a:r>
          </a:p>
        </p:txBody>
      </p:sp>
      <p:sp>
        <p:nvSpPr>
          <p:cNvPr id="23" name="Shape 65">
            <a:extLst>
              <a:ext uri="{FF2B5EF4-FFF2-40B4-BE49-F238E27FC236}">
                <a16:creationId xmlns:a16="http://schemas.microsoft.com/office/drawing/2014/main" id="{2A8A8FDA-DD31-4CDB-90E8-55CBA313B6D1}"/>
              </a:ext>
            </a:extLst>
          </p:cNvPr>
          <p:cNvSpPr txBox="1"/>
          <p:nvPr/>
        </p:nvSpPr>
        <p:spPr>
          <a:xfrm>
            <a:off x="1825137" y="5997254"/>
            <a:ext cx="1429096" cy="705834"/>
          </a:xfrm>
          <a:prstGeom prst="rect">
            <a:avLst/>
          </a:prstGeom>
          <a:noFill/>
          <a:ln>
            <a:noFill/>
          </a:ln>
        </p:spPr>
        <p:txBody>
          <a:bodyPr lIns="45713" tIns="22850" rIns="45713" bIns="22850" anchor="t" anchorCtr="0">
            <a:noAutofit/>
          </a:bodyPr>
          <a:lstStyle/>
          <a:p>
            <a:pPr algn="ctr" defTabSz="914400">
              <a:buSzPct val="25000"/>
            </a:pPr>
            <a:r>
              <a:rPr lang="en-US" sz="1000" kern="0" dirty="0">
                <a:solidFill>
                  <a:schemeClr val="tx1">
                    <a:lumMod val="65000"/>
                    <a:lumOff val="35000"/>
                  </a:schemeClr>
                </a:solidFill>
                <a:cs typeface="+mn-ea"/>
                <a:sym typeface="+mn-lt"/>
              </a:rPr>
              <a:t>A company is an association or collection of individuals, </a:t>
            </a:r>
          </a:p>
        </p:txBody>
      </p:sp>
      <p:sp>
        <p:nvSpPr>
          <p:cNvPr id="24" name="Shape 65">
            <a:extLst>
              <a:ext uri="{FF2B5EF4-FFF2-40B4-BE49-F238E27FC236}">
                <a16:creationId xmlns:a16="http://schemas.microsoft.com/office/drawing/2014/main" id="{12FDB4AD-3ABF-4CF0-AE85-DA5B46E75B65}"/>
              </a:ext>
            </a:extLst>
          </p:cNvPr>
          <p:cNvSpPr txBox="1"/>
          <p:nvPr/>
        </p:nvSpPr>
        <p:spPr>
          <a:xfrm>
            <a:off x="5387950" y="5997254"/>
            <a:ext cx="1429096" cy="705834"/>
          </a:xfrm>
          <a:prstGeom prst="rect">
            <a:avLst/>
          </a:prstGeom>
          <a:noFill/>
          <a:ln>
            <a:noFill/>
          </a:ln>
        </p:spPr>
        <p:txBody>
          <a:bodyPr lIns="45713" tIns="22850" rIns="45713" bIns="22850" anchor="t" anchorCtr="0">
            <a:noAutofit/>
          </a:bodyPr>
          <a:lstStyle/>
          <a:p>
            <a:pPr algn="ctr" defTabSz="914400">
              <a:buSzPct val="25000"/>
            </a:pPr>
            <a:r>
              <a:rPr lang="en-US" sz="1000" kern="0" dirty="0">
                <a:solidFill>
                  <a:schemeClr val="tx1">
                    <a:lumMod val="65000"/>
                    <a:lumOff val="35000"/>
                  </a:schemeClr>
                </a:solidFill>
                <a:cs typeface="+mn-ea"/>
                <a:sym typeface="+mn-lt"/>
              </a:rPr>
              <a:t>A company is an association or collection of individuals, </a:t>
            </a:r>
          </a:p>
        </p:txBody>
      </p:sp>
      <p:sp>
        <p:nvSpPr>
          <p:cNvPr id="25" name="Shape 65">
            <a:extLst>
              <a:ext uri="{FF2B5EF4-FFF2-40B4-BE49-F238E27FC236}">
                <a16:creationId xmlns:a16="http://schemas.microsoft.com/office/drawing/2014/main" id="{A7D30ABF-F07A-4879-969E-A0B709BEDB19}"/>
              </a:ext>
            </a:extLst>
          </p:cNvPr>
          <p:cNvSpPr txBox="1"/>
          <p:nvPr/>
        </p:nvSpPr>
        <p:spPr>
          <a:xfrm>
            <a:off x="8950762" y="5997254"/>
            <a:ext cx="1429096" cy="705834"/>
          </a:xfrm>
          <a:prstGeom prst="rect">
            <a:avLst/>
          </a:prstGeom>
          <a:noFill/>
          <a:ln>
            <a:noFill/>
          </a:ln>
        </p:spPr>
        <p:txBody>
          <a:bodyPr lIns="45713" tIns="22850" rIns="45713" bIns="22850" anchor="t" anchorCtr="0">
            <a:noAutofit/>
          </a:bodyPr>
          <a:lstStyle/>
          <a:p>
            <a:pPr algn="ctr" defTabSz="914400">
              <a:buSzPct val="25000"/>
            </a:pPr>
            <a:r>
              <a:rPr lang="en-US" sz="1000" kern="0" dirty="0">
                <a:solidFill>
                  <a:schemeClr val="tx1">
                    <a:lumMod val="65000"/>
                    <a:lumOff val="35000"/>
                  </a:schemeClr>
                </a:solidFill>
                <a:cs typeface="+mn-ea"/>
                <a:sym typeface="+mn-lt"/>
              </a:rPr>
              <a:t>A company is an association or collection of individuals, </a:t>
            </a:r>
          </a:p>
        </p:txBody>
      </p:sp>
    </p:spTree>
    <p:extLst>
      <p:ext uri="{BB962C8B-B14F-4D97-AF65-F5344CB8AC3E}">
        <p14:creationId xmlns:p14="http://schemas.microsoft.com/office/powerpoint/2010/main" val="31311520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500" fill="hold"/>
                                        <p:tgtEl>
                                          <p:spTgt spid="21"/>
                                        </p:tgtEl>
                                        <p:attrNameLst>
                                          <p:attrName>ppt_x</p:attrName>
                                        </p:attrNameLst>
                                      </p:cBhvr>
                                      <p:tavLst>
                                        <p:tav tm="0">
                                          <p:val>
                                            <p:strVal val="0-#ppt_w/2"/>
                                          </p:val>
                                        </p:tav>
                                        <p:tav tm="100000">
                                          <p:val>
                                            <p:strVal val="#ppt_x"/>
                                          </p:val>
                                        </p:tav>
                                      </p:tavLst>
                                    </p:anim>
                                    <p:anim calcmode="lin" valueType="num">
                                      <p:cBhvr additive="base">
                                        <p:cTn id="8" dur="1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4" presetClass="entr" presetSubtype="1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childTnLst>
                          </p:cTn>
                        </p:par>
                        <p:par>
                          <p:cTn id="13" fill="hold">
                            <p:stCondLst>
                              <p:cond delay="2000"/>
                            </p:stCondLst>
                            <p:childTnLst>
                              <p:par>
                                <p:cTn id="14" presetID="14" presetClass="entr" presetSubtype="1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randombar(horizontal)">
                                      <p:cBhvr>
                                        <p:cTn id="16" dur="500"/>
                                        <p:tgtEl>
                                          <p:spTgt spid="18"/>
                                        </p:tgtEl>
                                      </p:cBhvr>
                                    </p:animEffect>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60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3600"/>
                            </p:stCondLst>
                            <p:childTnLst>
                              <p:par>
                                <p:cTn id="25" presetID="10"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grpId="0" nodeType="withEffect">
                                  <p:stCondLst>
                                    <p:cond delay="4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60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grpId="0" nodeType="withEffect">
                                  <p:stCondLst>
                                    <p:cond delay="80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10" presetClass="entr" presetSubtype="0" fill="hold" grpId="0" nodeType="withEffect">
                                  <p:stCondLst>
                                    <p:cond delay="100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par>
                          <p:cTn id="40" fill="hold">
                            <p:stCondLst>
                              <p:cond delay="5100"/>
                            </p:stCondLst>
                            <p:childTnLst>
                              <p:par>
                                <p:cTn id="41" presetID="10" presetClass="entr" presetSubtype="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grpId="0" nodeType="withEffect">
                                  <p:stCondLst>
                                    <p:cond delay="40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par>
                                <p:cTn id="47" presetID="10" presetClass="entr" presetSubtype="0" fill="hold" grpId="0" nodeType="withEffect">
                                  <p:stCondLst>
                                    <p:cond delay="60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par>
                                <p:cTn id="50" presetID="10" presetClass="entr" presetSubtype="0" fill="hold" grpId="0" nodeType="withEffect">
                                  <p:stCondLst>
                                    <p:cond delay="80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par>
                                <p:cTn id="53" presetID="10" presetClass="entr" presetSubtype="0" fill="hold" grpId="0" nodeType="withEffect">
                                  <p:stCondLst>
                                    <p:cond delay="100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par>
                          <p:cTn id="56" fill="hold">
                            <p:stCondLst>
                              <p:cond delay="6600"/>
                            </p:stCondLst>
                            <p:childTnLst>
                              <p:par>
                                <p:cTn id="57" presetID="10" presetClass="entr" presetSubtype="0" fill="hold"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par>
                                <p:cTn id="60" presetID="10" presetClass="entr" presetSubtype="0" fill="hold" nodeType="withEffect">
                                  <p:stCondLst>
                                    <p:cond delay="60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par>
                                <p:cTn id="63" presetID="10" presetClass="entr" presetSubtype="0" fill="hold" nodeType="withEffect">
                                  <p:stCondLst>
                                    <p:cond delay="80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500"/>
                                        <p:tgtEl>
                                          <p:spTgt spid="17"/>
                                        </p:tgtEl>
                                      </p:cBhvr>
                                    </p:animEffect>
                                  </p:childTnLst>
                                </p:cTn>
                              </p:par>
                            </p:childTnLst>
                          </p:cTn>
                        </p:par>
                        <p:par>
                          <p:cTn id="66" fill="hold">
                            <p:stCondLst>
                              <p:cond delay="7900"/>
                            </p:stCondLst>
                            <p:childTnLst>
                              <p:par>
                                <p:cTn id="67" presetID="14" presetClass="entr" presetSubtype="1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randombar(horizontal)">
                                      <p:cBhvr>
                                        <p:cTn id="69" dur="500"/>
                                        <p:tgtEl>
                                          <p:spTgt spid="23"/>
                                        </p:tgtEl>
                                      </p:cBhvr>
                                    </p:animEffect>
                                  </p:childTnLst>
                                </p:cTn>
                              </p:par>
                            </p:childTnLst>
                          </p:cTn>
                        </p:par>
                        <p:par>
                          <p:cTn id="70" fill="hold">
                            <p:stCondLst>
                              <p:cond delay="8400"/>
                            </p:stCondLst>
                            <p:childTnLst>
                              <p:par>
                                <p:cTn id="71" presetID="14" presetClass="entr" presetSubtype="1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randombar(horizontal)">
                                      <p:cBhvr>
                                        <p:cTn id="73" dur="500"/>
                                        <p:tgtEl>
                                          <p:spTgt spid="24"/>
                                        </p:tgtEl>
                                      </p:cBhvr>
                                    </p:animEffect>
                                  </p:childTnLst>
                                </p:cTn>
                              </p:par>
                            </p:childTnLst>
                          </p:cTn>
                        </p:par>
                        <p:par>
                          <p:cTn id="74" fill="hold">
                            <p:stCondLst>
                              <p:cond delay="8900"/>
                            </p:stCondLst>
                            <p:childTnLst>
                              <p:par>
                                <p:cTn id="75" presetID="14" presetClass="entr" presetSubtype="10"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randombar(horizontal)">
                                      <p:cBhvr>
                                        <p:cTn id="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4" grpId="0" animBg="1" autoUpdateAnimBg="0"/>
      <p:bldP spid="5" grpId="0" animBg="1"/>
      <p:bldP spid="6" grpId="0" animBg="1" autoUpdateAnimBg="0"/>
      <p:bldP spid="7" grpId="0" animBg="1"/>
      <p:bldP spid="8" grpId="0" animBg="1" autoUpdateAnimBg="0"/>
      <p:bldP spid="9" grpId="0" animBg="1" autoUpdateAnimBg="0"/>
      <p:bldP spid="10" grpId="0" animBg="1"/>
      <p:bldP spid="11" grpId="0" animBg="1" autoUpdateAnimBg="0"/>
      <p:bldP spid="12" grpId="0" animBg="1"/>
      <p:bldP spid="13" grpId="0" animBg="1" autoUpdateAnimBg="0"/>
      <p:bldP spid="14" grpId="0" animBg="1" autoUpdateAnimBg="0"/>
      <p:bldP spid="19" grpId="0" animBg="1"/>
      <p:bldP spid="21" grpId="0"/>
      <p:bldP spid="23"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a:extLst>
              <a:ext uri="{FF2B5EF4-FFF2-40B4-BE49-F238E27FC236}">
                <a16:creationId xmlns:a16="http://schemas.microsoft.com/office/drawing/2014/main" id="{A5EB1D52-9EDC-49BC-A788-4E855AE1E8F1}"/>
              </a:ext>
            </a:extLst>
          </p:cNvPr>
          <p:cNvGrpSpPr/>
          <p:nvPr/>
        </p:nvGrpSpPr>
        <p:grpSpPr>
          <a:xfrm>
            <a:off x="2190354" y="3705154"/>
            <a:ext cx="7814556" cy="3152844"/>
            <a:chOff x="1601528" y="1882693"/>
            <a:chExt cx="5864847" cy="1917435"/>
          </a:xfrm>
        </p:grpSpPr>
        <p:cxnSp>
          <p:nvCxnSpPr>
            <p:cNvPr id="34" name="Straight Connector 30">
              <a:extLst>
                <a:ext uri="{FF2B5EF4-FFF2-40B4-BE49-F238E27FC236}">
                  <a16:creationId xmlns:a16="http://schemas.microsoft.com/office/drawing/2014/main" id="{B49B5DC2-C95D-4228-BD15-94528D8ED9A9}"/>
                </a:ext>
              </a:extLst>
            </p:cNvPr>
            <p:cNvCxnSpPr/>
            <p:nvPr/>
          </p:nvCxnSpPr>
          <p:spPr>
            <a:xfrm flipH="1">
              <a:off x="1601528" y="3210278"/>
              <a:ext cx="265" cy="589850"/>
            </a:xfrm>
            <a:prstGeom prst="line">
              <a:avLst/>
            </a:prstGeom>
            <a:noFill/>
            <a:ln w="19050" cap="flat" cmpd="sng" algn="ctr">
              <a:solidFill>
                <a:schemeClr val="bg1">
                  <a:lumMod val="75000"/>
                </a:schemeClr>
              </a:solidFill>
              <a:prstDash val="solid"/>
            </a:ln>
            <a:effectLst/>
          </p:spPr>
        </p:cxnSp>
        <p:cxnSp>
          <p:nvCxnSpPr>
            <p:cNvPr id="35" name="Straight Connector 35">
              <a:extLst>
                <a:ext uri="{FF2B5EF4-FFF2-40B4-BE49-F238E27FC236}">
                  <a16:creationId xmlns:a16="http://schemas.microsoft.com/office/drawing/2014/main" id="{4B1806F7-A7BE-499C-9241-5CD22854F9CE}"/>
                </a:ext>
              </a:extLst>
            </p:cNvPr>
            <p:cNvCxnSpPr/>
            <p:nvPr/>
          </p:nvCxnSpPr>
          <p:spPr>
            <a:xfrm flipH="1">
              <a:off x="3067475" y="2191040"/>
              <a:ext cx="265" cy="1609088"/>
            </a:xfrm>
            <a:prstGeom prst="line">
              <a:avLst/>
            </a:prstGeom>
            <a:noFill/>
            <a:ln w="19050" cap="flat" cmpd="sng" algn="ctr">
              <a:solidFill>
                <a:schemeClr val="bg1">
                  <a:lumMod val="75000"/>
                </a:schemeClr>
              </a:solidFill>
              <a:prstDash val="solid"/>
            </a:ln>
            <a:effectLst/>
          </p:spPr>
        </p:cxnSp>
        <p:cxnSp>
          <p:nvCxnSpPr>
            <p:cNvPr id="36" name="Straight Connector 52">
              <a:extLst>
                <a:ext uri="{FF2B5EF4-FFF2-40B4-BE49-F238E27FC236}">
                  <a16:creationId xmlns:a16="http://schemas.microsoft.com/office/drawing/2014/main" id="{5200EDF9-77A3-4469-B013-E7C0D7F35E27}"/>
                </a:ext>
              </a:extLst>
            </p:cNvPr>
            <p:cNvCxnSpPr/>
            <p:nvPr/>
          </p:nvCxnSpPr>
          <p:spPr>
            <a:xfrm>
              <a:off x="4533952" y="2724944"/>
              <a:ext cx="0" cy="1075184"/>
            </a:xfrm>
            <a:prstGeom prst="line">
              <a:avLst/>
            </a:prstGeom>
            <a:noFill/>
            <a:ln w="19050" cap="flat" cmpd="sng" algn="ctr">
              <a:solidFill>
                <a:schemeClr val="bg1">
                  <a:lumMod val="75000"/>
                </a:schemeClr>
              </a:solidFill>
              <a:prstDash val="solid"/>
            </a:ln>
            <a:effectLst/>
          </p:spPr>
        </p:cxnSp>
        <p:cxnSp>
          <p:nvCxnSpPr>
            <p:cNvPr id="37" name="Straight Connector 63">
              <a:extLst>
                <a:ext uri="{FF2B5EF4-FFF2-40B4-BE49-F238E27FC236}">
                  <a16:creationId xmlns:a16="http://schemas.microsoft.com/office/drawing/2014/main" id="{09EC7D49-8B40-4627-9F0A-65769BF02147}"/>
                </a:ext>
              </a:extLst>
            </p:cNvPr>
            <p:cNvCxnSpPr/>
            <p:nvPr/>
          </p:nvCxnSpPr>
          <p:spPr>
            <a:xfrm flipH="1">
              <a:off x="6000164" y="1882693"/>
              <a:ext cx="265" cy="1917435"/>
            </a:xfrm>
            <a:prstGeom prst="line">
              <a:avLst/>
            </a:prstGeom>
            <a:noFill/>
            <a:ln w="19050" cap="flat" cmpd="sng" algn="ctr">
              <a:solidFill>
                <a:schemeClr val="bg1">
                  <a:lumMod val="75000"/>
                </a:schemeClr>
              </a:solidFill>
              <a:prstDash val="solid"/>
            </a:ln>
            <a:effectLst/>
          </p:spPr>
        </p:cxnSp>
        <p:cxnSp>
          <p:nvCxnSpPr>
            <p:cNvPr id="38" name="Straight Connector 67">
              <a:extLst>
                <a:ext uri="{FF2B5EF4-FFF2-40B4-BE49-F238E27FC236}">
                  <a16:creationId xmlns:a16="http://schemas.microsoft.com/office/drawing/2014/main" id="{1A8F9523-3463-4365-8EA8-A40413FE4F6C}"/>
                </a:ext>
              </a:extLst>
            </p:cNvPr>
            <p:cNvCxnSpPr/>
            <p:nvPr/>
          </p:nvCxnSpPr>
          <p:spPr>
            <a:xfrm>
              <a:off x="7463187" y="3280287"/>
              <a:ext cx="3188" cy="519841"/>
            </a:xfrm>
            <a:prstGeom prst="line">
              <a:avLst/>
            </a:prstGeom>
            <a:noFill/>
            <a:ln w="19050" cap="flat" cmpd="sng" algn="ctr">
              <a:solidFill>
                <a:schemeClr val="bg1">
                  <a:lumMod val="75000"/>
                </a:schemeClr>
              </a:solidFill>
              <a:prstDash val="solid"/>
            </a:ln>
            <a:effectLst/>
          </p:spPr>
        </p:cxnSp>
      </p:grpSp>
      <p:pic>
        <p:nvPicPr>
          <p:cNvPr id="39" name="Picture 77" descr="F:\Trabajos\Envato\Graphic River\Mica PPT\mountains.png">
            <a:extLst>
              <a:ext uri="{FF2B5EF4-FFF2-40B4-BE49-F238E27FC236}">
                <a16:creationId xmlns:a16="http://schemas.microsoft.com/office/drawing/2014/main" id="{04E58D5C-2724-41CC-84D2-A4AACD82FD54}"/>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122561" y="5803559"/>
            <a:ext cx="9950129" cy="1063175"/>
          </a:xfrm>
          <a:prstGeom prst="rect">
            <a:avLst/>
          </a:prstGeom>
          <a:noFill/>
          <a:effectLst>
            <a:outerShdw blurRad="292100" sx="109000" sy="109000" algn="ctr" rotWithShape="0">
              <a:prstClr val="black">
                <a:alpha val="51000"/>
              </a:prstClr>
            </a:outerShdw>
          </a:effectLst>
          <a:extLst>
            <a:ext uri="{909E8E84-426E-40DD-AFC4-6F175D3DCCD1}">
              <a14:hiddenFill xmlns:a14="http://schemas.microsoft.com/office/drawing/2010/main">
                <a:solidFill>
                  <a:srgbClr val="FFFFFF"/>
                </a:solidFill>
              </a14:hiddenFill>
            </a:ext>
          </a:extLst>
        </p:spPr>
      </p:pic>
      <p:grpSp>
        <p:nvGrpSpPr>
          <p:cNvPr id="40" name="组合 39">
            <a:extLst>
              <a:ext uri="{FF2B5EF4-FFF2-40B4-BE49-F238E27FC236}">
                <a16:creationId xmlns:a16="http://schemas.microsoft.com/office/drawing/2014/main" id="{5B78B521-4C10-4638-9A19-D8EBD8CACC71}"/>
              </a:ext>
            </a:extLst>
          </p:cNvPr>
          <p:cNvGrpSpPr/>
          <p:nvPr/>
        </p:nvGrpSpPr>
        <p:grpSpPr>
          <a:xfrm>
            <a:off x="1415218" y="4097062"/>
            <a:ext cx="1550270" cy="1791050"/>
            <a:chOff x="1135986" y="1137186"/>
            <a:chExt cx="1163482" cy="1343702"/>
          </a:xfrm>
        </p:grpSpPr>
        <p:sp>
          <p:nvSpPr>
            <p:cNvPr id="41" name="Freeform 27">
              <a:extLst>
                <a:ext uri="{FF2B5EF4-FFF2-40B4-BE49-F238E27FC236}">
                  <a16:creationId xmlns:a16="http://schemas.microsoft.com/office/drawing/2014/main" id="{7623D227-A2C0-4440-9040-DCB189A609A2}"/>
                </a:ext>
              </a:extLst>
            </p:cNvPr>
            <p:cNvSpPr>
              <a:spLocks/>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ysClr val="window" lastClr="FFFFFF">
                    <a:alpha val="40000"/>
                  </a:sysClr>
                </a:gs>
                <a:gs pos="50000">
                  <a:srgbClr val="FFFFFF">
                    <a:alpha val="10000"/>
                  </a:srgbClr>
                </a:gs>
                <a:gs pos="50000">
                  <a:sysClr val="window" lastClr="FFFFFF">
                    <a:alpha val="20000"/>
                  </a:sysClr>
                </a:gs>
                <a:gs pos="15000">
                  <a:sysClr val="window" lastClr="FFFFFF">
                    <a:alpha val="87000"/>
                  </a:sysClr>
                </a:gs>
              </a:gsLst>
              <a:lin ang="2700000" scaled="0"/>
            </a:gradFill>
            <a:ln w="28575" cap="flat" cmpd="sng" algn="ctr">
              <a:gradFill>
                <a:gsLst>
                  <a:gs pos="75000">
                    <a:srgbClr val="F0F0F0"/>
                  </a:gs>
                  <a:gs pos="50000">
                    <a:srgbClr val="C8C8C8"/>
                  </a:gs>
                  <a:gs pos="25000">
                    <a:srgbClr val="F0F0F0"/>
                  </a:gs>
                  <a:gs pos="0">
                    <a:sysClr val="window" lastClr="FFFFFF"/>
                  </a:gs>
                  <a:gs pos="100000">
                    <a:sysClr val="window" lastClr="FFFFFF"/>
                  </a:gs>
                </a:gsLst>
                <a:lin ang="2700000" scaled="0"/>
              </a:gradFill>
              <a:prstDash val="solid"/>
            </a:ln>
            <a:effectLst>
              <a:outerShdw blurRad="228600" dist="88900" dir="2700000" algn="tl" rotWithShape="0">
                <a:prstClr val="black">
                  <a:alpha val="15000"/>
                </a:prstClr>
              </a:outerShdw>
            </a:effectLst>
          </p:spPr>
          <p:txBody>
            <a:bodyPr rtlCol="0" anchor="ctr"/>
            <a:lstStyle/>
            <a:p>
              <a:pPr algn="ctr" defTabSz="914217" fontAlgn="base">
                <a:spcBef>
                  <a:spcPct val="0"/>
                </a:spcBef>
                <a:spcAft>
                  <a:spcPct val="0"/>
                </a:spcAft>
                <a:defRPr/>
              </a:pPr>
              <a:endParaRPr lang="zh-CN" altLang="en-US" b="1" kern="0">
                <a:solidFill>
                  <a:prstClr val="white"/>
                </a:solidFill>
                <a:latin typeface="Calibri"/>
                <a:ea typeface="微软雅黑"/>
                <a:cs typeface="+mn-ea"/>
                <a:sym typeface="+mn-lt"/>
              </a:endParaRPr>
            </a:p>
          </p:txBody>
        </p:sp>
        <p:sp>
          <p:nvSpPr>
            <p:cNvPr id="42" name="Freeform 27">
              <a:extLst>
                <a:ext uri="{FF2B5EF4-FFF2-40B4-BE49-F238E27FC236}">
                  <a16:creationId xmlns:a16="http://schemas.microsoft.com/office/drawing/2014/main" id="{2A398B79-7DB0-4271-9EF8-85A62064CC09}"/>
                </a:ext>
              </a:extLst>
            </p:cNvPr>
            <p:cNvSpPr>
              <a:spLocks/>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173551"/>
            </a:solidFill>
            <a:ln w="28575" cap="flat">
              <a:noFill/>
              <a:prstDash val="solid"/>
              <a:miter lim="800000"/>
              <a:headEnd/>
              <a:tailEnd/>
            </a:ln>
            <a:effectLst>
              <a:outerShdw blurRad="152400" dist="76200" dir="2700000" sx="102000" sy="102000" algn="tl" rotWithShape="0">
                <a:prstClr val="black">
                  <a:alpha val="28000"/>
                </a:prstClr>
              </a:outerShdw>
            </a:effectLst>
          </p:spPr>
          <p:txBody>
            <a:bodyPr vert="horz" wrap="square" lIns="121854" tIns="60927" rIns="121854" bIns="60927" numCol="1" anchor="t" anchorCtr="0" compatLnSpc="1">
              <a:prstTxWarp prst="textNoShape">
                <a:avLst/>
              </a:prstTxWarp>
            </a:bodyPr>
            <a:lstStyle/>
            <a:p>
              <a:pPr algn="ctr" defTabSz="914217" fontAlgn="base">
                <a:spcBef>
                  <a:spcPct val="0"/>
                </a:spcBef>
                <a:spcAft>
                  <a:spcPct val="0"/>
                </a:spcAft>
                <a:defRPr/>
              </a:pPr>
              <a:endParaRPr lang="zh-CN" altLang="en-US" b="1" kern="0">
                <a:solidFill>
                  <a:prstClr val="black"/>
                </a:solidFill>
                <a:cs typeface="+mn-ea"/>
                <a:sym typeface="+mn-lt"/>
              </a:endParaRPr>
            </a:p>
          </p:txBody>
        </p:sp>
      </p:grpSp>
      <p:grpSp>
        <p:nvGrpSpPr>
          <p:cNvPr id="43" name="组合 42">
            <a:extLst>
              <a:ext uri="{FF2B5EF4-FFF2-40B4-BE49-F238E27FC236}">
                <a16:creationId xmlns:a16="http://schemas.microsoft.com/office/drawing/2014/main" id="{CACCEDD6-94E9-4F29-A38D-EF683B5C228C}"/>
              </a:ext>
            </a:extLst>
          </p:cNvPr>
          <p:cNvGrpSpPr/>
          <p:nvPr/>
        </p:nvGrpSpPr>
        <p:grpSpPr>
          <a:xfrm>
            <a:off x="3368858" y="2421122"/>
            <a:ext cx="1550270" cy="1791050"/>
            <a:chOff x="1135986" y="1137186"/>
            <a:chExt cx="1163482" cy="1343702"/>
          </a:xfrm>
        </p:grpSpPr>
        <p:sp>
          <p:nvSpPr>
            <p:cNvPr id="44" name="Freeform 27">
              <a:extLst>
                <a:ext uri="{FF2B5EF4-FFF2-40B4-BE49-F238E27FC236}">
                  <a16:creationId xmlns:a16="http://schemas.microsoft.com/office/drawing/2014/main" id="{9C29DC22-7520-4C58-B933-B5C6FE9D2C3E}"/>
                </a:ext>
              </a:extLst>
            </p:cNvPr>
            <p:cNvSpPr>
              <a:spLocks/>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ysClr val="window" lastClr="FFFFFF">
                    <a:alpha val="40000"/>
                  </a:sysClr>
                </a:gs>
                <a:gs pos="50000">
                  <a:srgbClr val="FFFFFF">
                    <a:alpha val="10000"/>
                  </a:srgbClr>
                </a:gs>
                <a:gs pos="50000">
                  <a:sysClr val="window" lastClr="FFFFFF">
                    <a:alpha val="20000"/>
                  </a:sysClr>
                </a:gs>
                <a:gs pos="15000">
                  <a:sysClr val="window" lastClr="FFFFFF">
                    <a:alpha val="87000"/>
                  </a:sysClr>
                </a:gs>
              </a:gsLst>
              <a:lin ang="2700000" scaled="0"/>
            </a:gradFill>
            <a:ln w="28575" cap="flat" cmpd="sng" algn="ctr">
              <a:gradFill>
                <a:gsLst>
                  <a:gs pos="75000">
                    <a:srgbClr val="F0F0F0"/>
                  </a:gs>
                  <a:gs pos="50000">
                    <a:srgbClr val="C8C8C8"/>
                  </a:gs>
                  <a:gs pos="25000">
                    <a:srgbClr val="F0F0F0"/>
                  </a:gs>
                  <a:gs pos="0">
                    <a:sysClr val="window" lastClr="FFFFFF"/>
                  </a:gs>
                  <a:gs pos="100000">
                    <a:sysClr val="window" lastClr="FFFFFF"/>
                  </a:gs>
                </a:gsLst>
                <a:lin ang="2700000" scaled="0"/>
              </a:gradFill>
              <a:prstDash val="solid"/>
            </a:ln>
            <a:effectLst>
              <a:outerShdw blurRad="228600" dist="88900" dir="2700000" algn="tl" rotWithShape="0">
                <a:prstClr val="black">
                  <a:alpha val="15000"/>
                </a:prstClr>
              </a:outerShdw>
            </a:effectLst>
          </p:spPr>
          <p:txBody>
            <a:bodyPr rtlCol="0" anchor="ctr"/>
            <a:lstStyle/>
            <a:p>
              <a:pPr algn="ctr" defTabSz="914217" fontAlgn="base">
                <a:spcBef>
                  <a:spcPct val="0"/>
                </a:spcBef>
                <a:spcAft>
                  <a:spcPct val="0"/>
                </a:spcAft>
                <a:defRPr/>
              </a:pPr>
              <a:endParaRPr lang="zh-CN" altLang="en-US" b="1" kern="0">
                <a:solidFill>
                  <a:prstClr val="white"/>
                </a:solidFill>
                <a:latin typeface="Calibri"/>
                <a:ea typeface="微软雅黑"/>
                <a:cs typeface="+mn-ea"/>
                <a:sym typeface="+mn-lt"/>
              </a:endParaRPr>
            </a:p>
          </p:txBody>
        </p:sp>
        <p:sp>
          <p:nvSpPr>
            <p:cNvPr id="45" name="Freeform 27">
              <a:extLst>
                <a:ext uri="{FF2B5EF4-FFF2-40B4-BE49-F238E27FC236}">
                  <a16:creationId xmlns:a16="http://schemas.microsoft.com/office/drawing/2014/main" id="{65619FB7-8F00-480C-81D0-45B1A1D5F298}"/>
                </a:ext>
              </a:extLst>
            </p:cNvPr>
            <p:cNvSpPr>
              <a:spLocks/>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173551"/>
            </a:solidFill>
            <a:ln w="28575" cap="flat">
              <a:noFill/>
              <a:prstDash val="solid"/>
              <a:miter lim="800000"/>
              <a:headEnd/>
              <a:tailEnd/>
            </a:ln>
            <a:effectLst>
              <a:outerShdw blurRad="152400" dist="76200" dir="2700000" sx="102000" sy="102000" algn="tl" rotWithShape="0">
                <a:prstClr val="black">
                  <a:alpha val="28000"/>
                </a:prstClr>
              </a:outerShdw>
            </a:effectLst>
          </p:spPr>
          <p:txBody>
            <a:bodyPr vert="horz" wrap="square" lIns="121854" tIns="60927" rIns="121854" bIns="60927" numCol="1" anchor="t" anchorCtr="0" compatLnSpc="1">
              <a:prstTxWarp prst="textNoShape">
                <a:avLst/>
              </a:prstTxWarp>
            </a:bodyPr>
            <a:lstStyle/>
            <a:p>
              <a:pPr algn="ctr" defTabSz="914217" fontAlgn="base">
                <a:spcBef>
                  <a:spcPct val="0"/>
                </a:spcBef>
                <a:spcAft>
                  <a:spcPct val="0"/>
                </a:spcAft>
                <a:defRPr/>
              </a:pPr>
              <a:endParaRPr lang="zh-CN" altLang="en-US" b="1" kern="0">
                <a:solidFill>
                  <a:prstClr val="black"/>
                </a:solidFill>
                <a:cs typeface="+mn-ea"/>
                <a:sym typeface="+mn-lt"/>
              </a:endParaRPr>
            </a:p>
          </p:txBody>
        </p:sp>
      </p:grpSp>
      <p:grpSp>
        <p:nvGrpSpPr>
          <p:cNvPr id="46" name="组合 45">
            <a:extLst>
              <a:ext uri="{FF2B5EF4-FFF2-40B4-BE49-F238E27FC236}">
                <a16:creationId xmlns:a16="http://schemas.microsoft.com/office/drawing/2014/main" id="{4273DD59-2966-4FEA-B17F-E64E99D41133}"/>
              </a:ext>
            </a:extLst>
          </p:cNvPr>
          <p:cNvGrpSpPr/>
          <p:nvPr/>
        </p:nvGrpSpPr>
        <p:grpSpPr>
          <a:xfrm>
            <a:off x="5322497" y="3218115"/>
            <a:ext cx="1550270" cy="1791050"/>
            <a:chOff x="1135986" y="1137186"/>
            <a:chExt cx="1163482" cy="1343702"/>
          </a:xfrm>
        </p:grpSpPr>
        <p:sp>
          <p:nvSpPr>
            <p:cNvPr id="48" name="Freeform 27">
              <a:extLst>
                <a:ext uri="{FF2B5EF4-FFF2-40B4-BE49-F238E27FC236}">
                  <a16:creationId xmlns:a16="http://schemas.microsoft.com/office/drawing/2014/main" id="{5C3599C2-8E3A-4EF8-AE8C-2174067D1415}"/>
                </a:ext>
              </a:extLst>
            </p:cNvPr>
            <p:cNvSpPr>
              <a:spLocks/>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ysClr val="window" lastClr="FFFFFF">
                    <a:alpha val="40000"/>
                  </a:sysClr>
                </a:gs>
                <a:gs pos="50000">
                  <a:srgbClr val="FFFFFF">
                    <a:alpha val="10000"/>
                  </a:srgbClr>
                </a:gs>
                <a:gs pos="50000">
                  <a:sysClr val="window" lastClr="FFFFFF">
                    <a:alpha val="20000"/>
                  </a:sysClr>
                </a:gs>
                <a:gs pos="15000">
                  <a:sysClr val="window" lastClr="FFFFFF">
                    <a:alpha val="87000"/>
                  </a:sysClr>
                </a:gs>
              </a:gsLst>
              <a:lin ang="2700000" scaled="0"/>
            </a:gradFill>
            <a:ln w="28575" cap="flat" cmpd="sng" algn="ctr">
              <a:gradFill>
                <a:gsLst>
                  <a:gs pos="75000">
                    <a:srgbClr val="F0F0F0"/>
                  </a:gs>
                  <a:gs pos="50000">
                    <a:srgbClr val="C8C8C8"/>
                  </a:gs>
                  <a:gs pos="25000">
                    <a:srgbClr val="F0F0F0"/>
                  </a:gs>
                  <a:gs pos="0">
                    <a:sysClr val="window" lastClr="FFFFFF"/>
                  </a:gs>
                  <a:gs pos="100000">
                    <a:sysClr val="window" lastClr="FFFFFF"/>
                  </a:gs>
                </a:gsLst>
                <a:lin ang="2700000" scaled="0"/>
              </a:gradFill>
              <a:prstDash val="solid"/>
            </a:ln>
            <a:effectLst>
              <a:outerShdw blurRad="228600" dist="88900" dir="2700000" algn="tl" rotWithShape="0">
                <a:prstClr val="black">
                  <a:alpha val="15000"/>
                </a:prstClr>
              </a:outerShdw>
            </a:effectLst>
          </p:spPr>
          <p:txBody>
            <a:bodyPr rtlCol="0" anchor="ctr"/>
            <a:lstStyle/>
            <a:p>
              <a:pPr algn="ctr" defTabSz="914217" fontAlgn="base">
                <a:spcBef>
                  <a:spcPct val="0"/>
                </a:spcBef>
                <a:spcAft>
                  <a:spcPct val="0"/>
                </a:spcAft>
                <a:defRPr/>
              </a:pPr>
              <a:endParaRPr lang="zh-CN" altLang="en-US" b="1" kern="0">
                <a:solidFill>
                  <a:prstClr val="white"/>
                </a:solidFill>
                <a:latin typeface="Calibri"/>
                <a:ea typeface="微软雅黑"/>
                <a:cs typeface="+mn-ea"/>
                <a:sym typeface="+mn-lt"/>
              </a:endParaRPr>
            </a:p>
          </p:txBody>
        </p:sp>
        <p:sp>
          <p:nvSpPr>
            <p:cNvPr id="49" name="Freeform 27">
              <a:extLst>
                <a:ext uri="{FF2B5EF4-FFF2-40B4-BE49-F238E27FC236}">
                  <a16:creationId xmlns:a16="http://schemas.microsoft.com/office/drawing/2014/main" id="{47BCA53B-C19B-4F41-A332-D5321F788059}"/>
                </a:ext>
              </a:extLst>
            </p:cNvPr>
            <p:cNvSpPr>
              <a:spLocks/>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173551"/>
            </a:solidFill>
            <a:ln w="28575" cap="flat">
              <a:noFill/>
              <a:prstDash val="solid"/>
              <a:miter lim="800000"/>
              <a:headEnd/>
              <a:tailEnd/>
            </a:ln>
            <a:effectLst>
              <a:outerShdw blurRad="152400" dist="76200" dir="2700000" sx="102000" sy="102000" algn="tl" rotWithShape="0">
                <a:prstClr val="black">
                  <a:alpha val="28000"/>
                </a:prstClr>
              </a:outerShdw>
            </a:effectLst>
          </p:spPr>
          <p:txBody>
            <a:bodyPr vert="horz" wrap="square" lIns="121854" tIns="60927" rIns="121854" bIns="60927" numCol="1" anchor="t" anchorCtr="0" compatLnSpc="1">
              <a:prstTxWarp prst="textNoShape">
                <a:avLst/>
              </a:prstTxWarp>
            </a:bodyPr>
            <a:lstStyle/>
            <a:p>
              <a:pPr algn="ctr" defTabSz="914217" fontAlgn="base">
                <a:spcBef>
                  <a:spcPct val="0"/>
                </a:spcBef>
                <a:spcAft>
                  <a:spcPct val="0"/>
                </a:spcAft>
                <a:defRPr/>
              </a:pPr>
              <a:endParaRPr lang="zh-CN" altLang="en-US" b="1" kern="0">
                <a:solidFill>
                  <a:prstClr val="black"/>
                </a:solidFill>
                <a:cs typeface="+mn-ea"/>
                <a:sym typeface="+mn-lt"/>
              </a:endParaRPr>
            </a:p>
          </p:txBody>
        </p:sp>
      </p:grpSp>
      <p:grpSp>
        <p:nvGrpSpPr>
          <p:cNvPr id="50" name="组合 49">
            <a:extLst>
              <a:ext uri="{FF2B5EF4-FFF2-40B4-BE49-F238E27FC236}">
                <a16:creationId xmlns:a16="http://schemas.microsoft.com/office/drawing/2014/main" id="{F8270578-394E-4019-A3E8-31DA0F55A804}"/>
              </a:ext>
            </a:extLst>
          </p:cNvPr>
          <p:cNvGrpSpPr/>
          <p:nvPr/>
        </p:nvGrpSpPr>
        <p:grpSpPr>
          <a:xfrm>
            <a:off x="7276136" y="1914105"/>
            <a:ext cx="1550270" cy="1791050"/>
            <a:chOff x="1135986" y="1137186"/>
            <a:chExt cx="1163482" cy="1343702"/>
          </a:xfrm>
        </p:grpSpPr>
        <p:sp>
          <p:nvSpPr>
            <p:cNvPr id="51" name="Freeform 27">
              <a:extLst>
                <a:ext uri="{FF2B5EF4-FFF2-40B4-BE49-F238E27FC236}">
                  <a16:creationId xmlns:a16="http://schemas.microsoft.com/office/drawing/2014/main" id="{AECAE2AF-3174-4045-B831-73D00ED7347E}"/>
                </a:ext>
              </a:extLst>
            </p:cNvPr>
            <p:cNvSpPr>
              <a:spLocks/>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ysClr val="window" lastClr="FFFFFF">
                    <a:alpha val="40000"/>
                  </a:sysClr>
                </a:gs>
                <a:gs pos="50000">
                  <a:srgbClr val="FFFFFF">
                    <a:alpha val="10000"/>
                  </a:srgbClr>
                </a:gs>
                <a:gs pos="50000">
                  <a:sysClr val="window" lastClr="FFFFFF">
                    <a:alpha val="20000"/>
                  </a:sysClr>
                </a:gs>
                <a:gs pos="15000">
                  <a:sysClr val="window" lastClr="FFFFFF">
                    <a:alpha val="87000"/>
                  </a:sysClr>
                </a:gs>
              </a:gsLst>
              <a:lin ang="2700000" scaled="0"/>
            </a:gradFill>
            <a:ln w="28575" cap="flat" cmpd="sng" algn="ctr">
              <a:gradFill>
                <a:gsLst>
                  <a:gs pos="75000">
                    <a:srgbClr val="F0F0F0"/>
                  </a:gs>
                  <a:gs pos="50000">
                    <a:srgbClr val="C8C8C8"/>
                  </a:gs>
                  <a:gs pos="25000">
                    <a:srgbClr val="F0F0F0"/>
                  </a:gs>
                  <a:gs pos="0">
                    <a:sysClr val="window" lastClr="FFFFFF"/>
                  </a:gs>
                  <a:gs pos="100000">
                    <a:sysClr val="window" lastClr="FFFFFF"/>
                  </a:gs>
                </a:gsLst>
                <a:lin ang="2700000" scaled="0"/>
              </a:gradFill>
              <a:prstDash val="solid"/>
            </a:ln>
            <a:effectLst>
              <a:outerShdw blurRad="228600" dist="88900" dir="2700000" algn="tl" rotWithShape="0">
                <a:prstClr val="black">
                  <a:alpha val="15000"/>
                </a:prstClr>
              </a:outerShdw>
            </a:effectLst>
          </p:spPr>
          <p:txBody>
            <a:bodyPr rtlCol="0" anchor="ctr"/>
            <a:lstStyle/>
            <a:p>
              <a:pPr algn="ctr" defTabSz="914217" fontAlgn="base">
                <a:spcBef>
                  <a:spcPct val="0"/>
                </a:spcBef>
                <a:spcAft>
                  <a:spcPct val="0"/>
                </a:spcAft>
                <a:defRPr/>
              </a:pPr>
              <a:endParaRPr lang="zh-CN" altLang="en-US" b="1" kern="0">
                <a:solidFill>
                  <a:prstClr val="white"/>
                </a:solidFill>
                <a:latin typeface="Calibri"/>
                <a:ea typeface="微软雅黑"/>
                <a:cs typeface="+mn-ea"/>
                <a:sym typeface="+mn-lt"/>
              </a:endParaRPr>
            </a:p>
          </p:txBody>
        </p:sp>
        <p:sp>
          <p:nvSpPr>
            <p:cNvPr id="52" name="Freeform 27">
              <a:extLst>
                <a:ext uri="{FF2B5EF4-FFF2-40B4-BE49-F238E27FC236}">
                  <a16:creationId xmlns:a16="http://schemas.microsoft.com/office/drawing/2014/main" id="{5C445FBD-46B7-4DA4-A592-4BD34E65E135}"/>
                </a:ext>
              </a:extLst>
            </p:cNvPr>
            <p:cNvSpPr>
              <a:spLocks/>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173551"/>
            </a:solidFill>
            <a:ln w="28575" cap="flat">
              <a:noFill/>
              <a:prstDash val="solid"/>
              <a:miter lim="800000"/>
              <a:headEnd/>
              <a:tailEnd/>
            </a:ln>
            <a:effectLst>
              <a:outerShdw blurRad="152400" dist="76200" dir="2700000" sx="102000" sy="102000" algn="tl" rotWithShape="0">
                <a:prstClr val="black">
                  <a:alpha val="28000"/>
                </a:prstClr>
              </a:outerShdw>
            </a:effectLst>
          </p:spPr>
          <p:txBody>
            <a:bodyPr vert="horz" wrap="square" lIns="121854" tIns="60927" rIns="121854" bIns="60927" numCol="1" anchor="t" anchorCtr="0" compatLnSpc="1">
              <a:prstTxWarp prst="textNoShape">
                <a:avLst/>
              </a:prstTxWarp>
            </a:bodyPr>
            <a:lstStyle/>
            <a:p>
              <a:pPr algn="ctr" defTabSz="914217" fontAlgn="base">
                <a:spcBef>
                  <a:spcPct val="0"/>
                </a:spcBef>
                <a:spcAft>
                  <a:spcPct val="0"/>
                </a:spcAft>
                <a:defRPr/>
              </a:pPr>
              <a:endParaRPr lang="zh-CN" altLang="en-US" b="1" kern="0">
                <a:solidFill>
                  <a:prstClr val="black"/>
                </a:solidFill>
                <a:cs typeface="+mn-ea"/>
                <a:sym typeface="+mn-lt"/>
              </a:endParaRPr>
            </a:p>
          </p:txBody>
        </p:sp>
      </p:grpSp>
      <p:grpSp>
        <p:nvGrpSpPr>
          <p:cNvPr id="53" name="组合 52">
            <a:extLst>
              <a:ext uri="{FF2B5EF4-FFF2-40B4-BE49-F238E27FC236}">
                <a16:creationId xmlns:a16="http://schemas.microsoft.com/office/drawing/2014/main" id="{4D85C85C-295B-4BD8-B69B-083A61F67CD2}"/>
              </a:ext>
            </a:extLst>
          </p:cNvPr>
          <p:cNvGrpSpPr/>
          <p:nvPr/>
        </p:nvGrpSpPr>
        <p:grpSpPr>
          <a:xfrm>
            <a:off x="9225173" y="4212172"/>
            <a:ext cx="1550270" cy="1791050"/>
            <a:chOff x="1135986" y="1137186"/>
            <a:chExt cx="1163482" cy="1343702"/>
          </a:xfrm>
        </p:grpSpPr>
        <p:sp>
          <p:nvSpPr>
            <p:cNvPr id="54" name="Freeform 27">
              <a:extLst>
                <a:ext uri="{FF2B5EF4-FFF2-40B4-BE49-F238E27FC236}">
                  <a16:creationId xmlns:a16="http://schemas.microsoft.com/office/drawing/2014/main" id="{AD0C3D5C-B2E7-449D-ADE2-27C3D6185A6D}"/>
                </a:ext>
              </a:extLst>
            </p:cNvPr>
            <p:cNvSpPr>
              <a:spLocks/>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ysClr val="window" lastClr="FFFFFF">
                    <a:alpha val="40000"/>
                  </a:sysClr>
                </a:gs>
                <a:gs pos="50000">
                  <a:srgbClr val="FFFFFF">
                    <a:alpha val="10000"/>
                  </a:srgbClr>
                </a:gs>
                <a:gs pos="50000">
                  <a:sysClr val="window" lastClr="FFFFFF">
                    <a:alpha val="20000"/>
                  </a:sysClr>
                </a:gs>
                <a:gs pos="15000">
                  <a:sysClr val="window" lastClr="FFFFFF">
                    <a:alpha val="87000"/>
                  </a:sysClr>
                </a:gs>
              </a:gsLst>
              <a:lin ang="2700000" scaled="0"/>
            </a:gradFill>
            <a:ln w="28575" cap="flat" cmpd="sng" algn="ctr">
              <a:gradFill>
                <a:gsLst>
                  <a:gs pos="75000">
                    <a:srgbClr val="F0F0F0"/>
                  </a:gs>
                  <a:gs pos="50000">
                    <a:srgbClr val="C8C8C8"/>
                  </a:gs>
                  <a:gs pos="25000">
                    <a:srgbClr val="F0F0F0"/>
                  </a:gs>
                  <a:gs pos="0">
                    <a:sysClr val="window" lastClr="FFFFFF"/>
                  </a:gs>
                  <a:gs pos="100000">
                    <a:sysClr val="window" lastClr="FFFFFF"/>
                  </a:gs>
                </a:gsLst>
                <a:lin ang="2700000" scaled="0"/>
              </a:gradFill>
              <a:prstDash val="solid"/>
            </a:ln>
            <a:effectLst>
              <a:outerShdw blurRad="228600" dist="88900" dir="2700000" algn="tl" rotWithShape="0">
                <a:prstClr val="black">
                  <a:alpha val="15000"/>
                </a:prstClr>
              </a:outerShdw>
            </a:effectLst>
          </p:spPr>
          <p:txBody>
            <a:bodyPr rtlCol="0" anchor="ctr"/>
            <a:lstStyle/>
            <a:p>
              <a:pPr algn="ctr" defTabSz="914217" fontAlgn="base">
                <a:spcBef>
                  <a:spcPct val="0"/>
                </a:spcBef>
                <a:spcAft>
                  <a:spcPct val="0"/>
                </a:spcAft>
                <a:defRPr/>
              </a:pPr>
              <a:endParaRPr lang="zh-CN" altLang="en-US" b="1" kern="0">
                <a:solidFill>
                  <a:prstClr val="white"/>
                </a:solidFill>
                <a:latin typeface="Calibri"/>
                <a:ea typeface="微软雅黑"/>
                <a:cs typeface="+mn-ea"/>
                <a:sym typeface="+mn-lt"/>
              </a:endParaRPr>
            </a:p>
          </p:txBody>
        </p:sp>
        <p:sp>
          <p:nvSpPr>
            <p:cNvPr id="55" name="Freeform 27">
              <a:extLst>
                <a:ext uri="{FF2B5EF4-FFF2-40B4-BE49-F238E27FC236}">
                  <a16:creationId xmlns:a16="http://schemas.microsoft.com/office/drawing/2014/main" id="{C4EF9D25-DA47-4595-AED4-82AE55995684}"/>
                </a:ext>
              </a:extLst>
            </p:cNvPr>
            <p:cNvSpPr>
              <a:spLocks/>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173551"/>
            </a:solidFill>
            <a:ln w="28575" cap="flat">
              <a:noFill/>
              <a:prstDash val="solid"/>
              <a:miter lim="800000"/>
              <a:headEnd/>
              <a:tailEnd/>
            </a:ln>
            <a:effectLst>
              <a:outerShdw blurRad="152400" dist="76200" dir="2700000" sx="102000" sy="102000" algn="tl" rotWithShape="0">
                <a:prstClr val="black">
                  <a:alpha val="28000"/>
                </a:prstClr>
              </a:outerShdw>
            </a:effectLst>
          </p:spPr>
          <p:txBody>
            <a:bodyPr vert="horz" wrap="square" lIns="121854" tIns="60927" rIns="121854" bIns="60927" numCol="1" anchor="t" anchorCtr="0" compatLnSpc="1">
              <a:prstTxWarp prst="textNoShape">
                <a:avLst/>
              </a:prstTxWarp>
            </a:bodyPr>
            <a:lstStyle/>
            <a:p>
              <a:pPr algn="ctr" defTabSz="914217" fontAlgn="base">
                <a:spcBef>
                  <a:spcPct val="0"/>
                </a:spcBef>
                <a:spcAft>
                  <a:spcPct val="0"/>
                </a:spcAft>
                <a:defRPr/>
              </a:pPr>
              <a:endParaRPr lang="zh-CN" altLang="en-US" b="1" kern="0">
                <a:solidFill>
                  <a:prstClr val="black"/>
                </a:solidFill>
                <a:cs typeface="+mn-ea"/>
                <a:sym typeface="+mn-lt"/>
              </a:endParaRPr>
            </a:p>
          </p:txBody>
        </p:sp>
      </p:grpSp>
      <p:sp>
        <p:nvSpPr>
          <p:cNvPr id="56" name="文本框 37">
            <a:extLst>
              <a:ext uri="{FF2B5EF4-FFF2-40B4-BE49-F238E27FC236}">
                <a16:creationId xmlns:a16="http://schemas.microsoft.com/office/drawing/2014/main" id="{901425F3-13D8-4908-A8A4-E0A6AA266272}"/>
              </a:ext>
            </a:extLst>
          </p:cNvPr>
          <p:cNvSpPr>
            <a:spLocks noChangeArrowheads="1"/>
          </p:cNvSpPr>
          <p:nvPr/>
        </p:nvSpPr>
        <p:spPr bwMode="auto">
          <a:xfrm>
            <a:off x="1777226" y="4707534"/>
            <a:ext cx="800035" cy="46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defTabSz="914217" fontAlgn="base">
              <a:spcBef>
                <a:spcPct val="0"/>
              </a:spcBef>
              <a:spcAft>
                <a:spcPct val="0"/>
              </a:spcAft>
              <a:buNone/>
            </a:pPr>
            <a:r>
              <a:rPr lang="zh-CN" altLang="en-US" sz="2400" b="1" dirty="0">
                <a:solidFill>
                  <a:srgbClr val="FFFFFF"/>
                </a:solidFill>
                <a:latin typeface="Calibri"/>
                <a:ea typeface="微软雅黑"/>
                <a:cs typeface="+mn-ea"/>
                <a:sym typeface="+mn-lt"/>
              </a:rPr>
              <a:t>Spread</a:t>
            </a:r>
          </a:p>
        </p:txBody>
      </p:sp>
      <p:sp>
        <p:nvSpPr>
          <p:cNvPr id="57" name="文本框 37">
            <a:extLst>
              <a:ext uri="{FF2B5EF4-FFF2-40B4-BE49-F238E27FC236}">
                <a16:creationId xmlns:a16="http://schemas.microsoft.com/office/drawing/2014/main" id="{F8D61C64-55BE-4BD4-8FAF-565A19E384F7}"/>
              </a:ext>
            </a:extLst>
          </p:cNvPr>
          <p:cNvSpPr>
            <a:spLocks noChangeArrowheads="1"/>
          </p:cNvSpPr>
          <p:nvPr/>
        </p:nvSpPr>
        <p:spPr bwMode="auto">
          <a:xfrm>
            <a:off x="3753998" y="3031600"/>
            <a:ext cx="800035" cy="46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defTabSz="914217" fontAlgn="base">
              <a:spcBef>
                <a:spcPct val="0"/>
              </a:spcBef>
              <a:spcAft>
                <a:spcPct val="0"/>
              </a:spcAft>
              <a:buNone/>
            </a:pPr>
            <a:r>
              <a:rPr lang="zh-CN" altLang="en-US" sz="2400" b="1" dirty="0">
                <a:solidFill>
                  <a:srgbClr val="FFFFFF"/>
                </a:solidFill>
                <a:latin typeface="Calibri"/>
                <a:ea typeface="微软雅黑"/>
                <a:cs typeface="+mn-ea"/>
                <a:sym typeface="+mn-lt"/>
              </a:rPr>
              <a:t>Improve</a:t>
            </a:r>
          </a:p>
        </p:txBody>
      </p:sp>
      <p:sp>
        <p:nvSpPr>
          <p:cNvPr id="58" name="文本框 37">
            <a:extLst>
              <a:ext uri="{FF2B5EF4-FFF2-40B4-BE49-F238E27FC236}">
                <a16:creationId xmlns:a16="http://schemas.microsoft.com/office/drawing/2014/main" id="{9D0AF087-C122-4744-A2CF-E2A5F4DD4F77}"/>
              </a:ext>
            </a:extLst>
          </p:cNvPr>
          <p:cNvSpPr>
            <a:spLocks noChangeArrowheads="1"/>
          </p:cNvSpPr>
          <p:nvPr/>
        </p:nvSpPr>
        <p:spPr bwMode="auto">
          <a:xfrm>
            <a:off x="5683099" y="3828586"/>
            <a:ext cx="800035" cy="46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defTabSz="914217" fontAlgn="base">
              <a:spcBef>
                <a:spcPct val="0"/>
              </a:spcBef>
              <a:spcAft>
                <a:spcPct val="0"/>
              </a:spcAft>
              <a:buNone/>
            </a:pPr>
            <a:r>
              <a:rPr lang="zh-CN" altLang="en-US" sz="2400" b="1" dirty="0">
                <a:solidFill>
                  <a:srgbClr val="FFFFFF"/>
                </a:solidFill>
                <a:latin typeface="Calibri"/>
                <a:ea typeface="微软雅黑"/>
                <a:cs typeface="+mn-ea"/>
                <a:sym typeface="+mn-lt"/>
              </a:rPr>
              <a:t>Incentive</a:t>
            </a:r>
          </a:p>
        </p:txBody>
      </p:sp>
      <p:sp>
        <p:nvSpPr>
          <p:cNvPr id="59" name="文本框 37">
            <a:extLst>
              <a:ext uri="{FF2B5EF4-FFF2-40B4-BE49-F238E27FC236}">
                <a16:creationId xmlns:a16="http://schemas.microsoft.com/office/drawing/2014/main" id="{2046195C-59B2-472F-A8D0-282AB9BADAD3}"/>
              </a:ext>
            </a:extLst>
          </p:cNvPr>
          <p:cNvSpPr>
            <a:spLocks noChangeArrowheads="1"/>
          </p:cNvSpPr>
          <p:nvPr/>
        </p:nvSpPr>
        <p:spPr bwMode="auto">
          <a:xfrm>
            <a:off x="7651248" y="2527329"/>
            <a:ext cx="800035" cy="46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defTabSz="914217" fontAlgn="base">
              <a:spcBef>
                <a:spcPct val="0"/>
              </a:spcBef>
              <a:spcAft>
                <a:spcPct val="0"/>
              </a:spcAft>
              <a:buNone/>
            </a:pPr>
            <a:r>
              <a:rPr lang="zh-CN" altLang="en-US" sz="2400" b="1" dirty="0">
                <a:solidFill>
                  <a:srgbClr val="FFFFFF"/>
                </a:solidFill>
                <a:latin typeface="Calibri"/>
                <a:ea typeface="微软雅黑"/>
                <a:cs typeface="+mn-ea"/>
                <a:sym typeface="+mn-lt"/>
              </a:rPr>
              <a:t>Enhance</a:t>
            </a:r>
          </a:p>
        </p:txBody>
      </p:sp>
      <p:sp>
        <p:nvSpPr>
          <p:cNvPr id="60" name="文本框 37">
            <a:extLst>
              <a:ext uri="{FF2B5EF4-FFF2-40B4-BE49-F238E27FC236}">
                <a16:creationId xmlns:a16="http://schemas.microsoft.com/office/drawing/2014/main" id="{ABBBB214-F965-4D61-861B-F4067993C1FF}"/>
              </a:ext>
            </a:extLst>
          </p:cNvPr>
          <p:cNvSpPr>
            <a:spLocks noChangeArrowheads="1"/>
          </p:cNvSpPr>
          <p:nvPr/>
        </p:nvSpPr>
        <p:spPr bwMode="auto">
          <a:xfrm>
            <a:off x="9680802" y="4822650"/>
            <a:ext cx="800035" cy="46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defTabSz="914217" fontAlgn="base">
              <a:spcBef>
                <a:spcPct val="0"/>
              </a:spcBef>
              <a:spcAft>
                <a:spcPct val="0"/>
              </a:spcAft>
              <a:buNone/>
            </a:pPr>
            <a:r>
              <a:rPr lang="zh-CN" altLang="en-US" sz="2400" b="1" dirty="0">
                <a:solidFill>
                  <a:srgbClr val="FFFFFF"/>
                </a:solidFill>
                <a:latin typeface="Calibri"/>
                <a:ea typeface="微软雅黑"/>
                <a:cs typeface="+mn-ea"/>
                <a:sym typeface="+mn-lt"/>
              </a:rPr>
              <a:t>Inspired</a:t>
            </a:r>
          </a:p>
        </p:txBody>
      </p:sp>
      <p:sp>
        <p:nvSpPr>
          <p:cNvPr id="61" name="文本框 14">
            <a:extLst>
              <a:ext uri="{FF2B5EF4-FFF2-40B4-BE49-F238E27FC236}">
                <a16:creationId xmlns:a16="http://schemas.microsoft.com/office/drawing/2014/main" id="{C61A8050-F32B-49FF-A1C7-27D5D8488F79}"/>
              </a:ext>
            </a:extLst>
          </p:cNvPr>
          <p:cNvSpPr txBox="1">
            <a:spLocks noChangeArrowheads="1"/>
          </p:cNvSpPr>
          <p:nvPr/>
        </p:nvSpPr>
        <p:spPr bwMode="auto">
          <a:xfrm>
            <a:off x="655101" y="2914309"/>
            <a:ext cx="1858113" cy="52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5" rIns="91407" bIns="45705">
            <a:spAutoFit/>
          </a:bodyPr>
          <a:lstStyle>
            <a:lvl1pPr eaLnBrk="0" hangingPunct="0">
              <a:defRPr>
                <a:solidFill>
                  <a:schemeClr val="tx1"/>
                </a:solidFill>
                <a:latin typeface="等线" charset="-122"/>
                <a:ea typeface="等线" charset="-122"/>
              </a:defRPr>
            </a:lvl1pPr>
            <a:lvl2pPr marL="742950" indent="-285750" eaLnBrk="0" hangingPunct="0">
              <a:defRPr>
                <a:solidFill>
                  <a:schemeClr val="tx1"/>
                </a:solidFill>
                <a:latin typeface="等线" charset="-122"/>
                <a:ea typeface="等线" charset="-122"/>
              </a:defRPr>
            </a:lvl2pPr>
            <a:lvl3pPr marL="1143000" indent="-228600" eaLnBrk="0" hangingPunct="0">
              <a:defRPr>
                <a:solidFill>
                  <a:schemeClr val="tx1"/>
                </a:solidFill>
                <a:latin typeface="等线" charset="-122"/>
                <a:ea typeface="等线" charset="-122"/>
              </a:defRPr>
            </a:lvl3pPr>
            <a:lvl4pPr marL="1600200" indent="-228600" eaLnBrk="0" hangingPunct="0">
              <a:defRPr>
                <a:solidFill>
                  <a:schemeClr val="tx1"/>
                </a:solidFill>
                <a:latin typeface="等线" charset="-122"/>
                <a:ea typeface="等线" charset="-122"/>
              </a:defRPr>
            </a:lvl4pPr>
            <a:lvl5pPr marL="2057400" indent="-228600" eaLnBrk="0" hangingPunct="0">
              <a:defRPr>
                <a:solidFill>
                  <a:schemeClr val="tx1"/>
                </a:solidFill>
                <a:latin typeface="等线" charset="-122"/>
                <a:ea typeface="等线" charset="-122"/>
              </a:defRPr>
            </a:lvl5pPr>
            <a:lvl6pPr marL="2514600" indent="-228600" eaLnBrk="0" fontAlgn="base" hangingPunct="0">
              <a:spcBef>
                <a:spcPct val="0"/>
              </a:spcBef>
              <a:spcAft>
                <a:spcPct val="0"/>
              </a:spcAft>
              <a:defRPr>
                <a:solidFill>
                  <a:schemeClr val="tx1"/>
                </a:solidFill>
                <a:latin typeface="等线" charset="-122"/>
                <a:ea typeface="等线" charset="-122"/>
              </a:defRPr>
            </a:lvl6pPr>
            <a:lvl7pPr marL="2971800" indent="-228600" eaLnBrk="0" fontAlgn="base" hangingPunct="0">
              <a:spcBef>
                <a:spcPct val="0"/>
              </a:spcBef>
              <a:spcAft>
                <a:spcPct val="0"/>
              </a:spcAft>
              <a:defRPr>
                <a:solidFill>
                  <a:schemeClr val="tx1"/>
                </a:solidFill>
                <a:latin typeface="等线" charset="-122"/>
                <a:ea typeface="等线" charset="-122"/>
              </a:defRPr>
            </a:lvl7pPr>
            <a:lvl8pPr marL="3429000" indent="-228600" eaLnBrk="0" fontAlgn="base" hangingPunct="0">
              <a:spcBef>
                <a:spcPct val="0"/>
              </a:spcBef>
              <a:spcAft>
                <a:spcPct val="0"/>
              </a:spcAft>
              <a:defRPr>
                <a:solidFill>
                  <a:schemeClr val="tx1"/>
                </a:solidFill>
                <a:latin typeface="等线" charset="-122"/>
                <a:ea typeface="等线" charset="-122"/>
              </a:defRPr>
            </a:lvl8pPr>
            <a:lvl9pPr marL="3886200" indent="-228600" eaLnBrk="0" fontAlgn="base" hangingPunct="0">
              <a:spcBef>
                <a:spcPct val="0"/>
              </a:spcBef>
              <a:spcAft>
                <a:spcPct val="0"/>
              </a:spcAft>
              <a:defRPr>
                <a:solidFill>
                  <a:schemeClr val="tx1"/>
                </a:solidFill>
                <a:latin typeface="等线" charset="-122"/>
                <a:ea typeface="等线" charset="-122"/>
              </a:defRPr>
            </a:lvl9pPr>
          </a:lstStyle>
          <a:p>
            <a:pPr algn="r" eaLnBrk="1" hangingPunct="1">
              <a:lnSpc>
                <a:spcPct val="150000"/>
              </a:lnSpc>
            </a:pPr>
            <a:r>
              <a:rPr lang="zh-CN" altLang="en-US" sz="1000" dirty="0">
                <a:solidFill>
                  <a:srgbClr val="595959"/>
                </a:solidFill>
                <a:latin typeface="微软雅黑" pitchFamily="34" charset="-122"/>
                <a:ea typeface="微软雅黑" pitchFamily="34" charset="-122"/>
              </a:rPr>
              <a:t>Spread the company's good image and brand awareness, promote the healthy development of enterprises;</a:t>
            </a:r>
          </a:p>
        </p:txBody>
      </p:sp>
      <p:sp>
        <p:nvSpPr>
          <p:cNvPr id="62" name="文本框 17">
            <a:extLst>
              <a:ext uri="{FF2B5EF4-FFF2-40B4-BE49-F238E27FC236}">
                <a16:creationId xmlns:a16="http://schemas.microsoft.com/office/drawing/2014/main" id="{577F5046-B348-469C-9E37-1F9B8F032466}"/>
              </a:ext>
            </a:extLst>
          </p:cNvPr>
          <p:cNvSpPr txBox="1">
            <a:spLocks noChangeArrowheads="1"/>
          </p:cNvSpPr>
          <p:nvPr/>
        </p:nvSpPr>
        <p:spPr bwMode="auto">
          <a:xfrm>
            <a:off x="922674" y="1244933"/>
            <a:ext cx="3507425" cy="121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5" rIns="91407" bIns="45705">
            <a:spAutoFit/>
          </a:bodyPr>
          <a:lstStyle>
            <a:lvl1pPr eaLnBrk="0" hangingPunct="0">
              <a:defRPr>
                <a:solidFill>
                  <a:schemeClr val="tx1"/>
                </a:solidFill>
                <a:latin typeface="等线" charset="-122"/>
                <a:ea typeface="等线" charset="-122"/>
              </a:defRPr>
            </a:lvl1pPr>
            <a:lvl2pPr marL="742950" indent="-285750" eaLnBrk="0" hangingPunct="0">
              <a:defRPr>
                <a:solidFill>
                  <a:schemeClr val="tx1"/>
                </a:solidFill>
                <a:latin typeface="等线" charset="-122"/>
                <a:ea typeface="等线" charset="-122"/>
              </a:defRPr>
            </a:lvl2pPr>
            <a:lvl3pPr marL="1143000" indent="-228600" eaLnBrk="0" hangingPunct="0">
              <a:defRPr>
                <a:solidFill>
                  <a:schemeClr val="tx1"/>
                </a:solidFill>
                <a:latin typeface="等线" charset="-122"/>
                <a:ea typeface="等线" charset="-122"/>
              </a:defRPr>
            </a:lvl3pPr>
            <a:lvl4pPr marL="1600200" indent="-228600" eaLnBrk="0" hangingPunct="0">
              <a:defRPr>
                <a:solidFill>
                  <a:schemeClr val="tx1"/>
                </a:solidFill>
                <a:latin typeface="等线" charset="-122"/>
                <a:ea typeface="等线" charset="-122"/>
              </a:defRPr>
            </a:lvl4pPr>
            <a:lvl5pPr marL="2057400" indent="-228600" eaLnBrk="0" hangingPunct="0">
              <a:defRPr>
                <a:solidFill>
                  <a:schemeClr val="tx1"/>
                </a:solidFill>
                <a:latin typeface="等线" charset="-122"/>
                <a:ea typeface="等线" charset="-122"/>
              </a:defRPr>
            </a:lvl5pPr>
            <a:lvl6pPr marL="2514600" indent="-228600" eaLnBrk="0" fontAlgn="base" hangingPunct="0">
              <a:spcBef>
                <a:spcPct val="0"/>
              </a:spcBef>
              <a:spcAft>
                <a:spcPct val="0"/>
              </a:spcAft>
              <a:defRPr>
                <a:solidFill>
                  <a:schemeClr val="tx1"/>
                </a:solidFill>
                <a:latin typeface="等线" charset="-122"/>
                <a:ea typeface="等线" charset="-122"/>
              </a:defRPr>
            </a:lvl6pPr>
            <a:lvl7pPr marL="2971800" indent="-228600" eaLnBrk="0" fontAlgn="base" hangingPunct="0">
              <a:spcBef>
                <a:spcPct val="0"/>
              </a:spcBef>
              <a:spcAft>
                <a:spcPct val="0"/>
              </a:spcAft>
              <a:defRPr>
                <a:solidFill>
                  <a:schemeClr val="tx1"/>
                </a:solidFill>
                <a:latin typeface="等线" charset="-122"/>
                <a:ea typeface="等线" charset="-122"/>
              </a:defRPr>
            </a:lvl7pPr>
            <a:lvl8pPr marL="3429000" indent="-228600" eaLnBrk="0" fontAlgn="base" hangingPunct="0">
              <a:spcBef>
                <a:spcPct val="0"/>
              </a:spcBef>
              <a:spcAft>
                <a:spcPct val="0"/>
              </a:spcAft>
              <a:defRPr>
                <a:solidFill>
                  <a:schemeClr val="tx1"/>
                </a:solidFill>
                <a:latin typeface="等线" charset="-122"/>
                <a:ea typeface="等线" charset="-122"/>
              </a:defRPr>
            </a:lvl8pPr>
            <a:lvl9pPr marL="3886200" indent="-228600" eaLnBrk="0" fontAlgn="base" hangingPunct="0">
              <a:spcBef>
                <a:spcPct val="0"/>
              </a:spcBef>
              <a:spcAft>
                <a:spcPct val="0"/>
              </a:spcAft>
              <a:defRPr>
                <a:solidFill>
                  <a:schemeClr val="tx1"/>
                </a:solidFill>
                <a:latin typeface="等线" charset="-122"/>
                <a:ea typeface="等线" charset="-122"/>
              </a:defRPr>
            </a:lvl9pPr>
          </a:lstStyle>
          <a:p>
            <a:pPr algn="r" eaLnBrk="1" hangingPunct="1">
              <a:lnSpc>
                <a:spcPct val="150000"/>
              </a:lnSpc>
            </a:pPr>
            <a:r>
              <a:rPr lang="zh-CN" altLang="en-US" sz="1000" dirty="0">
                <a:solidFill>
                  <a:srgbClr val="595959"/>
                </a:solidFill>
                <a:latin typeface="微软雅黑" pitchFamily="34" charset="-122"/>
                <a:ea typeface="微软雅黑" pitchFamily="34" charset="-122"/>
              </a:rPr>
              <a:t>Through the event to invite well-known entrepreneurs for the vast number of employees to teach the work ability to improve the knowledge, for the development of their own staff, improve the quality of employees;</a:t>
            </a:r>
          </a:p>
        </p:txBody>
      </p:sp>
      <p:sp>
        <p:nvSpPr>
          <p:cNvPr id="63" name="文本框 17">
            <a:extLst>
              <a:ext uri="{FF2B5EF4-FFF2-40B4-BE49-F238E27FC236}">
                <a16:creationId xmlns:a16="http://schemas.microsoft.com/office/drawing/2014/main" id="{85EBDAFC-12F6-4A33-9AB9-13117F982D34}"/>
              </a:ext>
            </a:extLst>
          </p:cNvPr>
          <p:cNvSpPr txBox="1">
            <a:spLocks noChangeArrowheads="1"/>
          </p:cNvSpPr>
          <p:nvPr/>
        </p:nvSpPr>
        <p:spPr bwMode="auto">
          <a:xfrm>
            <a:off x="5339517" y="1684499"/>
            <a:ext cx="1550270" cy="75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5" rIns="91407" bIns="45705">
            <a:spAutoFit/>
          </a:bodyPr>
          <a:lstStyle>
            <a:lvl1pPr eaLnBrk="0" hangingPunct="0">
              <a:defRPr>
                <a:solidFill>
                  <a:schemeClr val="tx1"/>
                </a:solidFill>
                <a:latin typeface="等线" charset="-122"/>
                <a:ea typeface="等线" charset="-122"/>
              </a:defRPr>
            </a:lvl1pPr>
            <a:lvl2pPr marL="742950" indent="-285750" eaLnBrk="0" hangingPunct="0">
              <a:defRPr>
                <a:solidFill>
                  <a:schemeClr val="tx1"/>
                </a:solidFill>
                <a:latin typeface="等线" charset="-122"/>
                <a:ea typeface="等线" charset="-122"/>
              </a:defRPr>
            </a:lvl2pPr>
            <a:lvl3pPr marL="1143000" indent="-228600" eaLnBrk="0" hangingPunct="0">
              <a:defRPr>
                <a:solidFill>
                  <a:schemeClr val="tx1"/>
                </a:solidFill>
                <a:latin typeface="等线" charset="-122"/>
                <a:ea typeface="等线" charset="-122"/>
              </a:defRPr>
            </a:lvl3pPr>
            <a:lvl4pPr marL="1600200" indent="-228600" eaLnBrk="0" hangingPunct="0">
              <a:defRPr>
                <a:solidFill>
                  <a:schemeClr val="tx1"/>
                </a:solidFill>
                <a:latin typeface="等线" charset="-122"/>
                <a:ea typeface="等线" charset="-122"/>
              </a:defRPr>
            </a:lvl4pPr>
            <a:lvl5pPr marL="2057400" indent="-228600" eaLnBrk="0" hangingPunct="0">
              <a:defRPr>
                <a:solidFill>
                  <a:schemeClr val="tx1"/>
                </a:solidFill>
                <a:latin typeface="等线" charset="-122"/>
                <a:ea typeface="等线" charset="-122"/>
              </a:defRPr>
            </a:lvl5pPr>
            <a:lvl6pPr marL="2514600" indent="-228600" eaLnBrk="0" fontAlgn="base" hangingPunct="0">
              <a:spcBef>
                <a:spcPct val="0"/>
              </a:spcBef>
              <a:spcAft>
                <a:spcPct val="0"/>
              </a:spcAft>
              <a:defRPr>
                <a:solidFill>
                  <a:schemeClr val="tx1"/>
                </a:solidFill>
                <a:latin typeface="等线" charset="-122"/>
                <a:ea typeface="等线" charset="-122"/>
              </a:defRPr>
            </a:lvl6pPr>
            <a:lvl7pPr marL="2971800" indent="-228600" eaLnBrk="0" fontAlgn="base" hangingPunct="0">
              <a:spcBef>
                <a:spcPct val="0"/>
              </a:spcBef>
              <a:spcAft>
                <a:spcPct val="0"/>
              </a:spcAft>
              <a:defRPr>
                <a:solidFill>
                  <a:schemeClr val="tx1"/>
                </a:solidFill>
                <a:latin typeface="等线" charset="-122"/>
                <a:ea typeface="等线" charset="-122"/>
              </a:defRPr>
            </a:lvl7pPr>
            <a:lvl8pPr marL="3429000" indent="-228600" eaLnBrk="0" fontAlgn="base" hangingPunct="0">
              <a:spcBef>
                <a:spcPct val="0"/>
              </a:spcBef>
              <a:spcAft>
                <a:spcPct val="0"/>
              </a:spcAft>
              <a:defRPr>
                <a:solidFill>
                  <a:schemeClr val="tx1"/>
                </a:solidFill>
                <a:latin typeface="等线" charset="-122"/>
                <a:ea typeface="等线" charset="-122"/>
              </a:defRPr>
            </a:lvl8pPr>
            <a:lvl9pPr marL="3886200" indent="-228600" eaLnBrk="0" fontAlgn="base" hangingPunct="0">
              <a:spcBef>
                <a:spcPct val="0"/>
              </a:spcBef>
              <a:spcAft>
                <a:spcPct val="0"/>
              </a:spcAft>
              <a:defRPr>
                <a:solidFill>
                  <a:schemeClr val="tx1"/>
                </a:solidFill>
                <a:latin typeface="等线" charset="-122"/>
                <a:ea typeface="等线" charset="-122"/>
              </a:defRPr>
            </a:lvl9pPr>
          </a:lstStyle>
          <a:p>
            <a:pPr algn="ctr" eaLnBrk="1" hangingPunct="1">
              <a:lnSpc>
                <a:spcPct val="150000"/>
              </a:lnSpc>
            </a:pPr>
            <a:r>
              <a:rPr lang="zh-CN" altLang="en-US" sz="1000" dirty="0">
                <a:solidFill>
                  <a:srgbClr val="595959"/>
                </a:solidFill>
                <a:latin typeface="微软雅黑" pitchFamily="34" charset="-122"/>
                <a:ea typeface="微软雅黑" pitchFamily="34" charset="-122"/>
              </a:rPr>
              <a:t>Recognition of advanced, morale-, display grand plans, build dreams, and create new achievements;</a:t>
            </a:r>
          </a:p>
        </p:txBody>
      </p:sp>
      <p:sp>
        <p:nvSpPr>
          <p:cNvPr id="64" name="文本框 17">
            <a:extLst>
              <a:ext uri="{FF2B5EF4-FFF2-40B4-BE49-F238E27FC236}">
                <a16:creationId xmlns:a16="http://schemas.microsoft.com/office/drawing/2014/main" id="{FE5A8D58-BC7E-424D-BDE4-44630736648C}"/>
              </a:ext>
            </a:extLst>
          </p:cNvPr>
          <p:cNvSpPr txBox="1">
            <a:spLocks noChangeArrowheads="1"/>
          </p:cNvSpPr>
          <p:nvPr/>
        </p:nvSpPr>
        <p:spPr bwMode="auto">
          <a:xfrm>
            <a:off x="8219568" y="1034165"/>
            <a:ext cx="3238423" cy="98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5" rIns="91407" bIns="45705">
            <a:spAutoFit/>
          </a:bodyPr>
          <a:lstStyle>
            <a:lvl1pPr eaLnBrk="0" hangingPunct="0">
              <a:defRPr>
                <a:solidFill>
                  <a:schemeClr val="tx1"/>
                </a:solidFill>
                <a:latin typeface="等线" charset="-122"/>
                <a:ea typeface="等线" charset="-122"/>
              </a:defRPr>
            </a:lvl1pPr>
            <a:lvl2pPr marL="742950" indent="-285750" eaLnBrk="0" hangingPunct="0">
              <a:defRPr>
                <a:solidFill>
                  <a:schemeClr val="tx1"/>
                </a:solidFill>
                <a:latin typeface="等线" charset="-122"/>
                <a:ea typeface="等线" charset="-122"/>
              </a:defRPr>
            </a:lvl2pPr>
            <a:lvl3pPr marL="1143000" indent="-228600" eaLnBrk="0" hangingPunct="0">
              <a:defRPr>
                <a:solidFill>
                  <a:schemeClr val="tx1"/>
                </a:solidFill>
                <a:latin typeface="等线" charset="-122"/>
                <a:ea typeface="等线" charset="-122"/>
              </a:defRPr>
            </a:lvl3pPr>
            <a:lvl4pPr marL="1600200" indent="-228600" eaLnBrk="0" hangingPunct="0">
              <a:defRPr>
                <a:solidFill>
                  <a:schemeClr val="tx1"/>
                </a:solidFill>
                <a:latin typeface="等线" charset="-122"/>
                <a:ea typeface="等线" charset="-122"/>
              </a:defRPr>
            </a:lvl4pPr>
            <a:lvl5pPr marL="2057400" indent="-228600" eaLnBrk="0" hangingPunct="0">
              <a:defRPr>
                <a:solidFill>
                  <a:schemeClr val="tx1"/>
                </a:solidFill>
                <a:latin typeface="等线" charset="-122"/>
                <a:ea typeface="等线" charset="-122"/>
              </a:defRPr>
            </a:lvl5pPr>
            <a:lvl6pPr marL="2514600" indent="-228600" eaLnBrk="0" fontAlgn="base" hangingPunct="0">
              <a:spcBef>
                <a:spcPct val="0"/>
              </a:spcBef>
              <a:spcAft>
                <a:spcPct val="0"/>
              </a:spcAft>
              <a:defRPr>
                <a:solidFill>
                  <a:schemeClr val="tx1"/>
                </a:solidFill>
                <a:latin typeface="等线" charset="-122"/>
                <a:ea typeface="等线" charset="-122"/>
              </a:defRPr>
            </a:lvl6pPr>
            <a:lvl7pPr marL="2971800" indent="-228600" eaLnBrk="0" fontAlgn="base" hangingPunct="0">
              <a:spcBef>
                <a:spcPct val="0"/>
              </a:spcBef>
              <a:spcAft>
                <a:spcPct val="0"/>
              </a:spcAft>
              <a:defRPr>
                <a:solidFill>
                  <a:schemeClr val="tx1"/>
                </a:solidFill>
                <a:latin typeface="等线" charset="-122"/>
                <a:ea typeface="等线" charset="-122"/>
              </a:defRPr>
            </a:lvl7pPr>
            <a:lvl8pPr marL="3429000" indent="-228600" eaLnBrk="0" fontAlgn="base" hangingPunct="0">
              <a:spcBef>
                <a:spcPct val="0"/>
              </a:spcBef>
              <a:spcAft>
                <a:spcPct val="0"/>
              </a:spcAft>
              <a:defRPr>
                <a:solidFill>
                  <a:schemeClr val="tx1"/>
                </a:solidFill>
                <a:latin typeface="等线" charset="-122"/>
                <a:ea typeface="等线" charset="-122"/>
              </a:defRPr>
            </a:lvl8pPr>
            <a:lvl9pPr marL="3886200" indent="-228600" eaLnBrk="0" fontAlgn="base" hangingPunct="0">
              <a:spcBef>
                <a:spcPct val="0"/>
              </a:spcBef>
              <a:spcAft>
                <a:spcPct val="0"/>
              </a:spcAft>
              <a:defRPr>
                <a:solidFill>
                  <a:schemeClr val="tx1"/>
                </a:solidFill>
                <a:latin typeface="等线" charset="-122"/>
                <a:ea typeface="等线" charset="-122"/>
              </a:defRPr>
            </a:lvl9pPr>
          </a:lstStyle>
          <a:p>
            <a:pPr eaLnBrk="1" hangingPunct="1">
              <a:lnSpc>
                <a:spcPct val="150000"/>
              </a:lnSpc>
            </a:pPr>
            <a:r>
              <a:rPr lang="zh-CN" altLang="en-US" sz="1000" dirty="0">
                <a:solidFill>
                  <a:srgbClr val="595959"/>
                </a:solidFill>
                <a:latin typeface="微软雅黑" pitchFamily="34" charset="-122"/>
                <a:ea typeface="微软雅黑" pitchFamily="34" charset="-122"/>
              </a:rPr>
              <a:t>Team spirit, internal cohesion, mobilize the enthusiasm of employees, so that they fully feel the care and love of the enterprise, so that the company employees have a feeling of home;</a:t>
            </a:r>
          </a:p>
        </p:txBody>
      </p:sp>
      <p:sp>
        <p:nvSpPr>
          <p:cNvPr id="65" name="文本框 17">
            <a:extLst>
              <a:ext uri="{FF2B5EF4-FFF2-40B4-BE49-F238E27FC236}">
                <a16:creationId xmlns:a16="http://schemas.microsoft.com/office/drawing/2014/main" id="{25DC2C57-5C63-4883-86C5-504C3ADFFFB3}"/>
              </a:ext>
            </a:extLst>
          </p:cNvPr>
          <p:cNvSpPr txBox="1">
            <a:spLocks noChangeArrowheads="1"/>
          </p:cNvSpPr>
          <p:nvPr/>
        </p:nvSpPr>
        <p:spPr bwMode="auto">
          <a:xfrm>
            <a:off x="9488014" y="2776346"/>
            <a:ext cx="2257914" cy="75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5" rIns="91407" bIns="45705">
            <a:spAutoFit/>
          </a:bodyPr>
          <a:lstStyle>
            <a:lvl1pPr eaLnBrk="0" hangingPunct="0">
              <a:defRPr>
                <a:solidFill>
                  <a:schemeClr val="tx1"/>
                </a:solidFill>
                <a:latin typeface="等线" charset="-122"/>
                <a:ea typeface="等线" charset="-122"/>
              </a:defRPr>
            </a:lvl1pPr>
            <a:lvl2pPr marL="742950" indent="-285750" eaLnBrk="0" hangingPunct="0">
              <a:defRPr>
                <a:solidFill>
                  <a:schemeClr val="tx1"/>
                </a:solidFill>
                <a:latin typeface="等线" charset="-122"/>
                <a:ea typeface="等线" charset="-122"/>
              </a:defRPr>
            </a:lvl2pPr>
            <a:lvl3pPr marL="1143000" indent="-228600" eaLnBrk="0" hangingPunct="0">
              <a:defRPr>
                <a:solidFill>
                  <a:schemeClr val="tx1"/>
                </a:solidFill>
                <a:latin typeface="等线" charset="-122"/>
                <a:ea typeface="等线" charset="-122"/>
              </a:defRPr>
            </a:lvl3pPr>
            <a:lvl4pPr marL="1600200" indent="-228600" eaLnBrk="0" hangingPunct="0">
              <a:defRPr>
                <a:solidFill>
                  <a:schemeClr val="tx1"/>
                </a:solidFill>
                <a:latin typeface="等线" charset="-122"/>
                <a:ea typeface="等线" charset="-122"/>
              </a:defRPr>
            </a:lvl4pPr>
            <a:lvl5pPr marL="2057400" indent="-228600" eaLnBrk="0" hangingPunct="0">
              <a:defRPr>
                <a:solidFill>
                  <a:schemeClr val="tx1"/>
                </a:solidFill>
                <a:latin typeface="等线" charset="-122"/>
                <a:ea typeface="等线" charset="-122"/>
              </a:defRPr>
            </a:lvl5pPr>
            <a:lvl6pPr marL="2514600" indent="-228600" eaLnBrk="0" fontAlgn="base" hangingPunct="0">
              <a:spcBef>
                <a:spcPct val="0"/>
              </a:spcBef>
              <a:spcAft>
                <a:spcPct val="0"/>
              </a:spcAft>
              <a:defRPr>
                <a:solidFill>
                  <a:schemeClr val="tx1"/>
                </a:solidFill>
                <a:latin typeface="等线" charset="-122"/>
                <a:ea typeface="等线" charset="-122"/>
              </a:defRPr>
            </a:lvl6pPr>
            <a:lvl7pPr marL="2971800" indent="-228600" eaLnBrk="0" fontAlgn="base" hangingPunct="0">
              <a:spcBef>
                <a:spcPct val="0"/>
              </a:spcBef>
              <a:spcAft>
                <a:spcPct val="0"/>
              </a:spcAft>
              <a:defRPr>
                <a:solidFill>
                  <a:schemeClr val="tx1"/>
                </a:solidFill>
                <a:latin typeface="等线" charset="-122"/>
                <a:ea typeface="等线" charset="-122"/>
              </a:defRPr>
            </a:lvl7pPr>
            <a:lvl8pPr marL="3429000" indent="-228600" eaLnBrk="0" fontAlgn="base" hangingPunct="0">
              <a:spcBef>
                <a:spcPct val="0"/>
              </a:spcBef>
              <a:spcAft>
                <a:spcPct val="0"/>
              </a:spcAft>
              <a:defRPr>
                <a:solidFill>
                  <a:schemeClr val="tx1"/>
                </a:solidFill>
                <a:latin typeface="等线" charset="-122"/>
                <a:ea typeface="等线" charset="-122"/>
              </a:defRPr>
            </a:lvl8pPr>
            <a:lvl9pPr marL="3886200" indent="-228600" eaLnBrk="0" fontAlgn="base" hangingPunct="0">
              <a:spcBef>
                <a:spcPct val="0"/>
              </a:spcBef>
              <a:spcAft>
                <a:spcPct val="0"/>
              </a:spcAft>
              <a:defRPr>
                <a:solidFill>
                  <a:schemeClr val="tx1"/>
                </a:solidFill>
                <a:latin typeface="等线" charset="-122"/>
                <a:ea typeface="等线" charset="-122"/>
              </a:defRPr>
            </a:lvl9pPr>
          </a:lstStyle>
          <a:p>
            <a:pPr eaLnBrk="1" hangingPunct="1">
              <a:lnSpc>
                <a:spcPct val="150000"/>
              </a:lnSpc>
            </a:pPr>
            <a:r>
              <a:rPr lang="zh-CN" altLang="en-US" sz="1000" dirty="0">
                <a:solidFill>
                  <a:srgbClr val="595959"/>
                </a:solidFill>
                <a:latin typeface="微软雅黑" pitchFamily="34" charset="-122"/>
                <a:ea typeface="微软雅黑" pitchFamily="34" charset="-122"/>
              </a:rPr>
              <a:t>To create a multi-level incentive system, to stimulate the morale of employees in the work, to participate in the company's future development hand in hand, and create brilliant.</a:t>
            </a:r>
          </a:p>
        </p:txBody>
      </p:sp>
      <p:sp>
        <p:nvSpPr>
          <p:cNvPr id="47" name="Rectangle 18">
            <a:extLst>
              <a:ext uri="{FF2B5EF4-FFF2-40B4-BE49-F238E27FC236}">
                <a16:creationId xmlns:a16="http://schemas.microsoft.com/office/drawing/2014/main" id="{1E82BE75-0E01-427B-A906-9EAF0221865D}"/>
              </a:ext>
            </a:extLst>
          </p:cNvPr>
          <p:cNvSpPr/>
          <p:nvPr/>
        </p:nvSpPr>
        <p:spPr>
          <a:xfrm>
            <a:off x="5490939" y="1103263"/>
            <a:ext cx="793376" cy="45719"/>
          </a:xfrm>
          <a:prstGeom prst="rect">
            <a:avLst/>
          </a:prstGeom>
          <a:solidFill>
            <a:srgbClr val="17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3551"/>
              </a:solidFill>
            </a:endParaRPr>
          </a:p>
        </p:txBody>
      </p:sp>
      <p:sp>
        <p:nvSpPr>
          <p:cNvPr id="66" name="文本框 2">
            <a:extLst>
              <a:ext uri="{FF2B5EF4-FFF2-40B4-BE49-F238E27FC236}">
                <a16:creationId xmlns:a16="http://schemas.microsoft.com/office/drawing/2014/main" id="{E1B0D893-9BD7-4871-97CD-02E7E1C7FAE6}"/>
              </a:ext>
            </a:extLst>
          </p:cNvPr>
          <p:cNvSpPr txBox="1"/>
          <p:nvPr/>
        </p:nvSpPr>
        <p:spPr>
          <a:xfrm>
            <a:off x="4897613" y="370243"/>
            <a:ext cx="1980030" cy="5847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zh-CN" altLang="en-US" sz="3200" b="1" spc="300" dirty="0">
                <a:solidFill>
                  <a:srgbClr val="173551"/>
                </a:solidFill>
                <a:latin typeface="微软雅黑" panose="020B0503020204020204" pitchFamily="34" charset="-122"/>
                <a:ea typeface="微软雅黑" panose="020B0503020204020204" pitchFamily="34" charset="-122"/>
              </a:rPr>
              <a:t>Corporate culture</a:t>
            </a:r>
          </a:p>
        </p:txBody>
      </p:sp>
    </p:spTree>
    <p:extLst>
      <p:ext uri="{BB962C8B-B14F-4D97-AF65-F5344CB8AC3E}">
        <p14:creationId xmlns:p14="http://schemas.microsoft.com/office/powerpoint/2010/main" val="317135679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500" fill="hold"/>
                                        <p:tgtEl>
                                          <p:spTgt spid="66"/>
                                        </p:tgtEl>
                                        <p:attrNameLst>
                                          <p:attrName>ppt_x</p:attrName>
                                        </p:attrNameLst>
                                      </p:cBhvr>
                                      <p:tavLst>
                                        <p:tav tm="0">
                                          <p:val>
                                            <p:strVal val="0-#ppt_w/2"/>
                                          </p:val>
                                        </p:tav>
                                        <p:tav tm="100000">
                                          <p:val>
                                            <p:strVal val="#ppt_x"/>
                                          </p:val>
                                        </p:tav>
                                      </p:tavLst>
                                    </p:anim>
                                    <p:anim calcmode="lin" valueType="num">
                                      <p:cBhvr additive="base">
                                        <p:cTn id="8" dur="1500" fill="hold"/>
                                        <p:tgtEl>
                                          <p:spTgt spid="66"/>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4" presetClass="entr" presetSubtype="1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randombar(horizontal)">
                                      <p:cBhvr>
                                        <p:cTn id="12" dur="500"/>
                                        <p:tgtEl>
                                          <p:spTgt spid="47"/>
                                        </p:tgtEl>
                                      </p:cBhvr>
                                    </p:animEffect>
                                  </p:childTnLst>
                                </p:cTn>
                              </p:par>
                            </p:childTnLst>
                          </p:cTn>
                        </p:par>
                        <p:par>
                          <p:cTn id="13" fill="hold">
                            <p:stCondLst>
                              <p:cond delay="2000"/>
                            </p:stCondLst>
                            <p:childTnLst>
                              <p:par>
                                <p:cTn id="14" presetID="42"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22" presetClass="entr" presetSubtype="4"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down)">
                                      <p:cBhvr>
                                        <p:cTn id="22" dur="500"/>
                                        <p:tgtEl>
                                          <p:spTgt spid="33"/>
                                        </p:tgtEl>
                                      </p:cBhvr>
                                    </p:animEffect>
                                  </p:childTnLst>
                                </p:cTn>
                              </p:par>
                            </p:childTnLst>
                          </p:cTn>
                        </p:par>
                        <p:par>
                          <p:cTn id="23" fill="hold">
                            <p:stCondLst>
                              <p:cond delay="3500"/>
                            </p:stCondLst>
                            <p:childTnLst>
                              <p:par>
                                <p:cTn id="24" presetID="53" presetClass="entr" presetSubtype="16"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 calcmode="lin" valueType="num">
                                      <p:cBhvr>
                                        <p:cTn id="26" dur="500" fill="hold"/>
                                        <p:tgtEl>
                                          <p:spTgt spid="40"/>
                                        </p:tgtEl>
                                        <p:attrNameLst>
                                          <p:attrName>ppt_w</p:attrName>
                                        </p:attrNameLst>
                                      </p:cBhvr>
                                      <p:tavLst>
                                        <p:tav tm="0">
                                          <p:val>
                                            <p:fltVal val="0"/>
                                          </p:val>
                                        </p:tav>
                                        <p:tav tm="100000">
                                          <p:val>
                                            <p:strVal val="#ppt_w"/>
                                          </p:val>
                                        </p:tav>
                                      </p:tavLst>
                                    </p:anim>
                                    <p:anim calcmode="lin" valueType="num">
                                      <p:cBhvr>
                                        <p:cTn id="27" dur="500" fill="hold"/>
                                        <p:tgtEl>
                                          <p:spTgt spid="40"/>
                                        </p:tgtEl>
                                        <p:attrNameLst>
                                          <p:attrName>ppt_h</p:attrName>
                                        </p:attrNameLst>
                                      </p:cBhvr>
                                      <p:tavLst>
                                        <p:tav tm="0">
                                          <p:val>
                                            <p:fltVal val="0"/>
                                          </p:val>
                                        </p:tav>
                                        <p:tav tm="100000">
                                          <p:val>
                                            <p:strVal val="#ppt_h"/>
                                          </p:val>
                                        </p:tav>
                                      </p:tavLst>
                                    </p:anim>
                                    <p:animEffect transition="in" filter="fade">
                                      <p:cBhvr>
                                        <p:cTn id="28" dur="500"/>
                                        <p:tgtEl>
                                          <p:spTgt spid="40"/>
                                        </p:tgtEl>
                                      </p:cBhvr>
                                    </p:animEffect>
                                  </p:childTnLst>
                                </p:cTn>
                              </p:par>
                            </p:childTnLst>
                          </p:cTn>
                        </p:par>
                        <p:par>
                          <p:cTn id="29" fill="hold">
                            <p:stCondLst>
                              <p:cond delay="4000"/>
                            </p:stCondLst>
                            <p:childTnLst>
                              <p:par>
                                <p:cTn id="30" presetID="53" presetClass="entr" presetSubtype="16"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p:cTn id="32" dur="500" fill="hold"/>
                                        <p:tgtEl>
                                          <p:spTgt spid="43"/>
                                        </p:tgtEl>
                                        <p:attrNameLst>
                                          <p:attrName>ppt_w</p:attrName>
                                        </p:attrNameLst>
                                      </p:cBhvr>
                                      <p:tavLst>
                                        <p:tav tm="0">
                                          <p:val>
                                            <p:fltVal val="0"/>
                                          </p:val>
                                        </p:tav>
                                        <p:tav tm="100000">
                                          <p:val>
                                            <p:strVal val="#ppt_w"/>
                                          </p:val>
                                        </p:tav>
                                      </p:tavLst>
                                    </p:anim>
                                    <p:anim calcmode="lin" valueType="num">
                                      <p:cBhvr>
                                        <p:cTn id="33" dur="500" fill="hold"/>
                                        <p:tgtEl>
                                          <p:spTgt spid="43"/>
                                        </p:tgtEl>
                                        <p:attrNameLst>
                                          <p:attrName>ppt_h</p:attrName>
                                        </p:attrNameLst>
                                      </p:cBhvr>
                                      <p:tavLst>
                                        <p:tav tm="0">
                                          <p:val>
                                            <p:fltVal val="0"/>
                                          </p:val>
                                        </p:tav>
                                        <p:tav tm="100000">
                                          <p:val>
                                            <p:strVal val="#ppt_h"/>
                                          </p:val>
                                        </p:tav>
                                      </p:tavLst>
                                    </p:anim>
                                    <p:animEffect transition="in" filter="fade">
                                      <p:cBhvr>
                                        <p:cTn id="34" dur="500"/>
                                        <p:tgtEl>
                                          <p:spTgt spid="43"/>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childTnLst>
                                </p:cTn>
                              </p:par>
                            </p:childTnLst>
                          </p:cTn>
                        </p:par>
                        <p:par>
                          <p:cTn id="41" fill="hold">
                            <p:stCondLst>
                              <p:cond delay="5000"/>
                            </p:stCondLst>
                            <p:childTnLst>
                              <p:par>
                                <p:cTn id="42" presetID="53" presetClass="entr" presetSubtype="16" fill="hold"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p:cTn id="44" dur="500" fill="hold"/>
                                        <p:tgtEl>
                                          <p:spTgt spid="50"/>
                                        </p:tgtEl>
                                        <p:attrNameLst>
                                          <p:attrName>ppt_w</p:attrName>
                                        </p:attrNameLst>
                                      </p:cBhvr>
                                      <p:tavLst>
                                        <p:tav tm="0">
                                          <p:val>
                                            <p:fltVal val="0"/>
                                          </p:val>
                                        </p:tav>
                                        <p:tav tm="100000">
                                          <p:val>
                                            <p:strVal val="#ppt_w"/>
                                          </p:val>
                                        </p:tav>
                                      </p:tavLst>
                                    </p:anim>
                                    <p:anim calcmode="lin" valueType="num">
                                      <p:cBhvr>
                                        <p:cTn id="45" dur="500" fill="hold"/>
                                        <p:tgtEl>
                                          <p:spTgt spid="50"/>
                                        </p:tgtEl>
                                        <p:attrNameLst>
                                          <p:attrName>ppt_h</p:attrName>
                                        </p:attrNameLst>
                                      </p:cBhvr>
                                      <p:tavLst>
                                        <p:tav tm="0">
                                          <p:val>
                                            <p:fltVal val="0"/>
                                          </p:val>
                                        </p:tav>
                                        <p:tav tm="100000">
                                          <p:val>
                                            <p:strVal val="#ppt_h"/>
                                          </p:val>
                                        </p:tav>
                                      </p:tavLst>
                                    </p:anim>
                                    <p:animEffect transition="in" filter="fade">
                                      <p:cBhvr>
                                        <p:cTn id="46" dur="500"/>
                                        <p:tgtEl>
                                          <p:spTgt spid="50"/>
                                        </p:tgtEl>
                                      </p:cBhvr>
                                    </p:animEffect>
                                  </p:childTnLst>
                                </p:cTn>
                              </p:par>
                            </p:childTnLst>
                          </p:cTn>
                        </p:par>
                        <p:par>
                          <p:cTn id="47" fill="hold">
                            <p:stCondLst>
                              <p:cond delay="5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childTnLst>
                          </p:cTn>
                        </p:par>
                        <p:par>
                          <p:cTn id="53" fill="hold">
                            <p:stCondLst>
                              <p:cond delay="6000"/>
                            </p:stCondLst>
                            <p:childTnLst>
                              <p:par>
                                <p:cTn id="54" presetID="16" presetClass="entr" presetSubtype="21" fill="hold" grpId="0"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barn(inVertical)">
                                      <p:cBhvr>
                                        <p:cTn id="56" dur="500"/>
                                        <p:tgtEl>
                                          <p:spTgt spid="56"/>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barn(inVertical)">
                                      <p:cBhvr>
                                        <p:cTn id="59" dur="500"/>
                                        <p:tgtEl>
                                          <p:spTgt spid="57"/>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barn(inVertical)">
                                      <p:cBhvr>
                                        <p:cTn id="62" dur="500"/>
                                        <p:tgtEl>
                                          <p:spTgt spid="58"/>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barn(inVertical)">
                                      <p:cBhvr>
                                        <p:cTn id="65" dur="500"/>
                                        <p:tgtEl>
                                          <p:spTgt spid="59"/>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barn(inVertical)">
                                      <p:cBhvr>
                                        <p:cTn id="68" dur="500"/>
                                        <p:tgtEl>
                                          <p:spTgt spid="60"/>
                                        </p:tgtEl>
                                      </p:cBhvr>
                                    </p:animEffect>
                                  </p:childTnLst>
                                </p:cTn>
                              </p:par>
                            </p:childTnLst>
                          </p:cTn>
                        </p:par>
                        <p:par>
                          <p:cTn id="69" fill="hold">
                            <p:stCondLst>
                              <p:cond delay="6500"/>
                            </p:stCondLst>
                            <p:childTnLst>
                              <p:par>
                                <p:cTn id="70" presetID="22" presetClass="entr" presetSubtype="8" fill="hold" grpId="0" nodeType="after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wipe(left)">
                                      <p:cBhvr>
                                        <p:cTn id="72" dur="500"/>
                                        <p:tgtEl>
                                          <p:spTgt spid="61"/>
                                        </p:tgtEl>
                                      </p:cBhvr>
                                    </p:animEffect>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62"/>
                                        </p:tgtEl>
                                        <p:attrNameLst>
                                          <p:attrName>style.visibility</p:attrName>
                                        </p:attrNameLst>
                                      </p:cBhvr>
                                      <p:to>
                                        <p:strVal val="visible"/>
                                      </p:to>
                                    </p:set>
                                    <p:animEffect transition="in" filter="wipe(left)">
                                      <p:cBhvr>
                                        <p:cTn id="76" dur="500"/>
                                        <p:tgtEl>
                                          <p:spTgt spid="62"/>
                                        </p:tgtEl>
                                      </p:cBhvr>
                                    </p:animEffect>
                                  </p:childTnLst>
                                </p:cTn>
                              </p:par>
                            </p:childTnLst>
                          </p:cTn>
                        </p:par>
                        <p:par>
                          <p:cTn id="77" fill="hold">
                            <p:stCondLst>
                              <p:cond delay="7500"/>
                            </p:stCondLst>
                            <p:childTnLst>
                              <p:par>
                                <p:cTn id="78" presetID="22" presetClass="entr" presetSubtype="8" fill="hold" grpId="0" nodeType="afterEffect">
                                  <p:stCondLst>
                                    <p:cond delay="0"/>
                                  </p:stCondLst>
                                  <p:childTnLst>
                                    <p:set>
                                      <p:cBhvr>
                                        <p:cTn id="79" dur="1" fill="hold">
                                          <p:stCondLst>
                                            <p:cond delay="0"/>
                                          </p:stCondLst>
                                        </p:cTn>
                                        <p:tgtEl>
                                          <p:spTgt spid="63"/>
                                        </p:tgtEl>
                                        <p:attrNameLst>
                                          <p:attrName>style.visibility</p:attrName>
                                        </p:attrNameLst>
                                      </p:cBhvr>
                                      <p:to>
                                        <p:strVal val="visible"/>
                                      </p:to>
                                    </p:set>
                                    <p:animEffect transition="in" filter="wipe(left)">
                                      <p:cBhvr>
                                        <p:cTn id="80" dur="500"/>
                                        <p:tgtEl>
                                          <p:spTgt spid="63"/>
                                        </p:tgtEl>
                                      </p:cBhvr>
                                    </p:animEffect>
                                  </p:childTnLst>
                                </p:cTn>
                              </p:par>
                            </p:childTnLst>
                          </p:cTn>
                        </p:par>
                        <p:par>
                          <p:cTn id="81" fill="hold">
                            <p:stCondLst>
                              <p:cond delay="8000"/>
                            </p:stCondLst>
                            <p:childTnLst>
                              <p:par>
                                <p:cTn id="82" presetID="22" presetClass="entr" presetSubtype="8"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left)">
                                      <p:cBhvr>
                                        <p:cTn id="84" dur="500"/>
                                        <p:tgtEl>
                                          <p:spTgt spid="64"/>
                                        </p:tgtEl>
                                      </p:cBhvr>
                                    </p:animEffect>
                                  </p:childTnLst>
                                </p:cTn>
                              </p:par>
                            </p:childTnLst>
                          </p:cTn>
                        </p:par>
                        <p:par>
                          <p:cTn id="85" fill="hold">
                            <p:stCondLst>
                              <p:cond delay="8500"/>
                            </p:stCondLst>
                            <p:childTnLst>
                              <p:par>
                                <p:cTn id="86" presetID="22" presetClass="entr" presetSubtype="8" fill="hold" grpId="0" nodeType="afterEffect">
                                  <p:stCondLst>
                                    <p:cond delay="0"/>
                                  </p:stCondLst>
                                  <p:childTnLst>
                                    <p:set>
                                      <p:cBhvr>
                                        <p:cTn id="87" dur="1" fill="hold">
                                          <p:stCondLst>
                                            <p:cond delay="0"/>
                                          </p:stCondLst>
                                        </p:cTn>
                                        <p:tgtEl>
                                          <p:spTgt spid="65"/>
                                        </p:tgtEl>
                                        <p:attrNameLst>
                                          <p:attrName>style.visibility</p:attrName>
                                        </p:attrNameLst>
                                      </p:cBhvr>
                                      <p:to>
                                        <p:strVal val="visible"/>
                                      </p:to>
                                    </p:set>
                                    <p:animEffect transition="in" filter="wipe(left)">
                                      <p:cBhvr>
                                        <p:cTn id="88"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p:bldP spid="63" grpId="0"/>
      <p:bldP spid="64" grpId="0"/>
      <p:bldP spid="65" grpId="0"/>
      <p:bldP spid="47" grpId="0" animBg="1"/>
      <p:bldP spid="6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17">
            <a:extLst>
              <a:ext uri="{FF2B5EF4-FFF2-40B4-BE49-F238E27FC236}">
                <a16:creationId xmlns:a16="http://schemas.microsoft.com/office/drawing/2014/main" id="{AEDA8B1D-92AF-4910-A91C-88729C6BF40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16799" y="352302"/>
            <a:ext cx="3784201" cy="6505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4" name="Group 23">
            <a:extLst>
              <a:ext uri="{FF2B5EF4-FFF2-40B4-BE49-F238E27FC236}">
                <a16:creationId xmlns:a16="http://schemas.microsoft.com/office/drawing/2014/main" id="{E31F2648-4460-42AD-8369-CECA9F54FB69}"/>
              </a:ext>
            </a:extLst>
          </p:cNvPr>
          <p:cNvGrpSpPr/>
          <p:nvPr/>
        </p:nvGrpSpPr>
        <p:grpSpPr>
          <a:xfrm>
            <a:off x="-967973" y="2073733"/>
            <a:ext cx="6350000" cy="3407446"/>
            <a:chOff x="0" y="2196100"/>
            <a:chExt cx="6350000" cy="3407446"/>
          </a:xfrm>
        </p:grpSpPr>
        <p:pic>
          <p:nvPicPr>
            <p:cNvPr id="105" name="Picture 16">
              <a:extLst>
                <a:ext uri="{FF2B5EF4-FFF2-40B4-BE49-F238E27FC236}">
                  <a16:creationId xmlns:a16="http://schemas.microsoft.com/office/drawing/2014/main" id="{07B9D27F-DD6E-47D1-8468-35A307DDA18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3182009"/>
              <a:ext cx="6350000" cy="2421537"/>
            </a:xfrm>
            <a:prstGeom prst="rect">
              <a:avLst/>
            </a:prstGeom>
          </p:spPr>
        </p:pic>
        <p:sp>
          <p:nvSpPr>
            <p:cNvPr id="106" name="Diamond 13">
              <a:extLst>
                <a:ext uri="{FF2B5EF4-FFF2-40B4-BE49-F238E27FC236}">
                  <a16:creationId xmlns:a16="http://schemas.microsoft.com/office/drawing/2014/main" id="{195B7DF2-1881-42FD-8EF4-A6EA5830B5B6}"/>
                </a:ext>
              </a:extLst>
            </p:cNvPr>
            <p:cNvSpPr/>
            <p:nvPr/>
          </p:nvSpPr>
          <p:spPr>
            <a:xfrm>
              <a:off x="1695236" y="2196100"/>
              <a:ext cx="2958958" cy="2958958"/>
            </a:xfrm>
            <a:prstGeom prst="diamond">
              <a:avLst/>
            </a:prstGeom>
            <a:solidFill>
              <a:srgbClr val="173551"/>
            </a:solidFill>
            <a:ln w="12700" cap="flat" cmpd="sng" algn="ctr">
              <a:gradFill>
                <a:gsLst>
                  <a:gs pos="0">
                    <a:srgbClr val="DAC8B2"/>
                  </a:gs>
                  <a:gs pos="100000">
                    <a:srgbClr val="7BACD5"/>
                  </a:gs>
                </a:gsLst>
                <a:lin ang="3000000" scaled="0"/>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B2D3A"/>
                </a:solidFill>
                <a:effectLst/>
                <a:uLnTx/>
                <a:uFillTx/>
                <a:latin typeface="Calibri" panose="020F0502020204030204"/>
                <a:ea typeface="+mn-ea"/>
                <a:cs typeface="+mn-cs"/>
              </a:endParaRPr>
            </a:p>
          </p:txBody>
        </p:sp>
        <p:sp>
          <p:nvSpPr>
            <p:cNvPr id="107" name="TextBox 18">
              <a:extLst>
                <a:ext uri="{FF2B5EF4-FFF2-40B4-BE49-F238E27FC236}">
                  <a16:creationId xmlns:a16="http://schemas.microsoft.com/office/drawing/2014/main" id="{3A6D51D7-B336-40C1-8938-E8C85D957205}"/>
                </a:ext>
              </a:extLst>
            </p:cNvPr>
            <p:cNvSpPr txBox="1"/>
            <p:nvPr/>
          </p:nvSpPr>
          <p:spPr>
            <a:xfrm>
              <a:off x="2877197" y="2639489"/>
              <a:ext cx="595035"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E5D4C2"/>
                  </a:solidFill>
                  <a:effectLst/>
                  <a:uLnTx/>
                  <a:uFillTx/>
                  <a:latin typeface="linea-basic-10" charset="0"/>
                  <a:ea typeface="linea-basic-10" charset="0"/>
                  <a:cs typeface="linea-basic-10" charset="0"/>
                </a:rPr>
                <a:t>Q</a:t>
              </a:r>
              <a:endParaRPr kumimoji="0" lang="en-US" sz="3200" b="0" i="0" u="none" strike="noStrike" kern="0" cap="none" spc="0" normalizeH="0" baseline="0" noProof="0" dirty="0">
                <a:ln>
                  <a:noFill/>
                </a:ln>
                <a:solidFill>
                  <a:srgbClr val="E5D4C2"/>
                </a:solidFill>
                <a:effectLst/>
                <a:uLnTx/>
                <a:uFillTx/>
                <a:latin typeface="Calibri" panose="020F0502020204030204"/>
              </a:endParaRPr>
            </a:p>
          </p:txBody>
        </p:sp>
        <p:sp>
          <p:nvSpPr>
            <p:cNvPr id="108" name="TextBox 19">
              <a:extLst>
                <a:ext uri="{FF2B5EF4-FFF2-40B4-BE49-F238E27FC236}">
                  <a16:creationId xmlns:a16="http://schemas.microsoft.com/office/drawing/2014/main" id="{7C4AEB62-7955-45A0-8172-E8183671114A}"/>
                </a:ext>
              </a:extLst>
            </p:cNvPr>
            <p:cNvSpPr txBox="1"/>
            <p:nvPr/>
          </p:nvSpPr>
          <p:spPr>
            <a:xfrm>
              <a:off x="2264020" y="3760155"/>
              <a:ext cx="1821388" cy="757130"/>
            </a:xfrm>
            <a:prstGeom prst="rect">
              <a:avLst/>
            </a:prstGeom>
            <a:noFill/>
          </p:spPr>
          <p:txBody>
            <a:bodyPr wrap="square" rtlCol="0">
              <a:sp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en-US" sz="1200" b="0" i="0" u="none" strike="noStrike" kern="0" cap="none" spc="0" normalizeH="0" baseline="0" noProof="0" dirty="0" err="1">
                  <a:ln>
                    <a:noFill/>
                  </a:ln>
                  <a:solidFill>
                    <a:srgbClr val="E5D4C2"/>
                  </a:solidFill>
                  <a:effectLst/>
                  <a:uLnTx/>
                  <a:uFillTx/>
                  <a:latin typeface="Playfair Display" charset="0"/>
                  <a:ea typeface="Playfair Display" charset="0"/>
                  <a:cs typeface="Playfair Display" charset="0"/>
                </a:rPr>
                <a:t>Lorem</a:t>
              </a:r>
              <a:r>
                <a:rPr kumimoji="0" lang="en-US" sz="1200" b="0" i="0" u="none" strike="noStrike" kern="0" cap="none" spc="0" normalizeH="0" baseline="0" noProof="0" dirty="0">
                  <a:ln>
                    <a:noFill/>
                  </a:ln>
                  <a:solidFill>
                    <a:srgbClr val="E5D4C2"/>
                  </a:solidFill>
                  <a:effectLst/>
                  <a:uLnTx/>
                  <a:uFillTx/>
                  <a:latin typeface="Playfair Display" charset="0"/>
                  <a:ea typeface="Playfair Display" charset="0"/>
                  <a:cs typeface="Playfair Display" charset="0"/>
                </a:rPr>
                <a:t> </a:t>
              </a:r>
              <a:r>
                <a:rPr kumimoji="0" lang="en-US" sz="1200" b="0" i="0" u="none" strike="noStrike" kern="0" cap="none" spc="0" normalizeH="0" baseline="0" noProof="0" dirty="0" err="1">
                  <a:ln>
                    <a:noFill/>
                  </a:ln>
                  <a:solidFill>
                    <a:srgbClr val="E5D4C2"/>
                  </a:solidFill>
                  <a:effectLst/>
                  <a:uLnTx/>
                  <a:uFillTx/>
                  <a:latin typeface="Playfair Display" charset="0"/>
                  <a:ea typeface="Playfair Display" charset="0"/>
                  <a:cs typeface="Playfair Display" charset="0"/>
                </a:rPr>
                <a:t>Ipsum</a:t>
              </a:r>
              <a:r>
                <a:rPr kumimoji="0" lang="en-US" sz="1200" b="0" i="0" u="none" strike="noStrike" kern="0" cap="none" spc="0" normalizeH="0" baseline="0" noProof="0" dirty="0">
                  <a:ln>
                    <a:noFill/>
                  </a:ln>
                  <a:solidFill>
                    <a:srgbClr val="E5D4C2"/>
                  </a:solidFill>
                  <a:effectLst/>
                  <a:uLnTx/>
                  <a:uFillTx/>
                  <a:latin typeface="Playfair Display" charset="0"/>
                  <a:ea typeface="Playfair Display" charset="0"/>
                  <a:cs typeface="Playfair Display" charset="0"/>
                </a:rPr>
                <a:t> is simple dummy text of the printing and</a:t>
              </a:r>
            </a:p>
          </p:txBody>
        </p:sp>
        <p:sp>
          <p:nvSpPr>
            <p:cNvPr id="109" name="Title 4">
              <a:extLst>
                <a:ext uri="{FF2B5EF4-FFF2-40B4-BE49-F238E27FC236}">
                  <a16:creationId xmlns:a16="http://schemas.microsoft.com/office/drawing/2014/main" id="{C5A494F6-4A5E-44F4-BD4A-F6288637B3E0}"/>
                </a:ext>
              </a:extLst>
            </p:cNvPr>
            <p:cNvSpPr txBox="1">
              <a:spLocks/>
            </p:cNvSpPr>
            <p:nvPr/>
          </p:nvSpPr>
          <p:spPr>
            <a:xfrm>
              <a:off x="1859621" y="3260222"/>
              <a:ext cx="2630186" cy="499933"/>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E5D4C2"/>
                  </a:solidFill>
                  <a:effectLst/>
                  <a:uLnTx/>
                  <a:uFillTx/>
                  <a:latin typeface="Playfair Display Black" charset="0"/>
                </a:rPr>
                <a:t>Web Design</a:t>
              </a:r>
            </a:p>
          </p:txBody>
        </p:sp>
        <p:cxnSp>
          <p:nvCxnSpPr>
            <p:cNvPr id="110" name="Straight Connector 21">
              <a:extLst>
                <a:ext uri="{FF2B5EF4-FFF2-40B4-BE49-F238E27FC236}">
                  <a16:creationId xmlns:a16="http://schemas.microsoft.com/office/drawing/2014/main" id="{9C1C06BC-DD81-4F47-9ACB-634B9EA0D067}"/>
                </a:ext>
              </a:extLst>
            </p:cNvPr>
            <p:cNvCxnSpPr/>
            <p:nvPr/>
          </p:nvCxnSpPr>
          <p:spPr>
            <a:xfrm>
              <a:off x="2868182" y="3657993"/>
              <a:ext cx="613064" cy="0"/>
            </a:xfrm>
            <a:prstGeom prst="line">
              <a:avLst/>
            </a:prstGeom>
            <a:noFill/>
            <a:ln w="6350" cap="flat" cmpd="sng" algn="ctr">
              <a:solidFill>
                <a:srgbClr val="E5D4C2">
                  <a:alpha val="30000"/>
                </a:srgbClr>
              </a:solidFill>
              <a:prstDash val="solid"/>
              <a:miter lim="800000"/>
            </a:ln>
            <a:effectLst/>
          </p:spPr>
        </p:cxnSp>
      </p:grpSp>
      <p:grpSp>
        <p:nvGrpSpPr>
          <p:cNvPr id="111" name="Group 24">
            <a:extLst>
              <a:ext uri="{FF2B5EF4-FFF2-40B4-BE49-F238E27FC236}">
                <a16:creationId xmlns:a16="http://schemas.microsoft.com/office/drawing/2014/main" id="{35F423C9-913D-4F8D-9494-7C1AD056691A}"/>
              </a:ext>
            </a:extLst>
          </p:cNvPr>
          <p:cNvGrpSpPr/>
          <p:nvPr/>
        </p:nvGrpSpPr>
        <p:grpSpPr>
          <a:xfrm>
            <a:off x="2364560" y="2073733"/>
            <a:ext cx="6350000" cy="3407446"/>
            <a:chOff x="0" y="2196100"/>
            <a:chExt cx="6350000" cy="3407446"/>
          </a:xfrm>
        </p:grpSpPr>
        <p:pic>
          <p:nvPicPr>
            <p:cNvPr id="112" name="Picture 25">
              <a:extLst>
                <a:ext uri="{FF2B5EF4-FFF2-40B4-BE49-F238E27FC236}">
                  <a16:creationId xmlns:a16="http://schemas.microsoft.com/office/drawing/2014/main" id="{3746872C-ECDB-4941-A94C-2C97A0F8F36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3182009"/>
              <a:ext cx="6350000" cy="2421537"/>
            </a:xfrm>
            <a:prstGeom prst="rect">
              <a:avLst/>
            </a:prstGeom>
          </p:spPr>
        </p:pic>
        <p:sp>
          <p:nvSpPr>
            <p:cNvPr id="113" name="Diamond 26">
              <a:extLst>
                <a:ext uri="{FF2B5EF4-FFF2-40B4-BE49-F238E27FC236}">
                  <a16:creationId xmlns:a16="http://schemas.microsoft.com/office/drawing/2014/main" id="{4BB0CAE3-2644-49B7-80D7-87A059006A15}"/>
                </a:ext>
              </a:extLst>
            </p:cNvPr>
            <p:cNvSpPr/>
            <p:nvPr/>
          </p:nvSpPr>
          <p:spPr>
            <a:xfrm>
              <a:off x="1695236" y="2196100"/>
              <a:ext cx="2958958" cy="2958958"/>
            </a:xfrm>
            <a:prstGeom prst="diamond">
              <a:avLst/>
            </a:prstGeom>
            <a:solidFill>
              <a:srgbClr val="173551"/>
            </a:solidFill>
            <a:ln w="12700" cap="flat" cmpd="sng" algn="ctr">
              <a:gradFill>
                <a:gsLst>
                  <a:gs pos="0">
                    <a:srgbClr val="DAC8B2"/>
                  </a:gs>
                  <a:gs pos="100000">
                    <a:srgbClr val="7BACD5"/>
                  </a:gs>
                </a:gsLst>
                <a:lin ang="3000000" scaled="0"/>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B2D3A"/>
                </a:solidFill>
                <a:effectLst/>
                <a:uLnTx/>
                <a:uFillTx/>
                <a:latin typeface="Calibri" panose="020F0502020204030204"/>
                <a:ea typeface="+mn-ea"/>
                <a:cs typeface="+mn-cs"/>
              </a:endParaRPr>
            </a:p>
          </p:txBody>
        </p:sp>
        <p:sp>
          <p:nvSpPr>
            <p:cNvPr id="114" name="TextBox 27">
              <a:extLst>
                <a:ext uri="{FF2B5EF4-FFF2-40B4-BE49-F238E27FC236}">
                  <a16:creationId xmlns:a16="http://schemas.microsoft.com/office/drawing/2014/main" id="{2B0E1C8A-0A5C-458F-BF71-94B851D9AB9E}"/>
                </a:ext>
              </a:extLst>
            </p:cNvPr>
            <p:cNvSpPr txBox="1"/>
            <p:nvPr/>
          </p:nvSpPr>
          <p:spPr>
            <a:xfrm>
              <a:off x="2877197" y="2639489"/>
              <a:ext cx="595035"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E5D4C2"/>
                  </a:solidFill>
                  <a:effectLst/>
                  <a:uLnTx/>
                  <a:uFillTx/>
                  <a:latin typeface="linea-basic-10" charset="0"/>
                  <a:ea typeface="linea-basic-10" charset="0"/>
                  <a:cs typeface="linea-basic-10" charset="0"/>
                </a:rPr>
                <a:t>L</a:t>
              </a:r>
              <a:endParaRPr kumimoji="0" lang="en-US" sz="3200" b="0" i="0" u="none" strike="noStrike" kern="0" cap="none" spc="0" normalizeH="0" baseline="0" noProof="0" dirty="0">
                <a:ln>
                  <a:noFill/>
                </a:ln>
                <a:solidFill>
                  <a:srgbClr val="E5D4C2"/>
                </a:solidFill>
                <a:effectLst/>
                <a:uLnTx/>
                <a:uFillTx/>
                <a:latin typeface="Calibri" panose="020F0502020204030204"/>
              </a:endParaRPr>
            </a:p>
          </p:txBody>
        </p:sp>
        <p:sp>
          <p:nvSpPr>
            <p:cNvPr id="115" name="TextBox 28">
              <a:extLst>
                <a:ext uri="{FF2B5EF4-FFF2-40B4-BE49-F238E27FC236}">
                  <a16:creationId xmlns:a16="http://schemas.microsoft.com/office/drawing/2014/main" id="{F0F0171F-B450-474D-9425-758AC801BAF3}"/>
                </a:ext>
              </a:extLst>
            </p:cNvPr>
            <p:cNvSpPr txBox="1"/>
            <p:nvPr/>
          </p:nvSpPr>
          <p:spPr>
            <a:xfrm>
              <a:off x="2264020" y="3760155"/>
              <a:ext cx="1821388" cy="757130"/>
            </a:xfrm>
            <a:prstGeom prst="rect">
              <a:avLst/>
            </a:prstGeom>
            <a:noFill/>
          </p:spPr>
          <p:txBody>
            <a:bodyPr wrap="square" rtlCol="0">
              <a:sp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en-US" sz="1200" b="0" i="0" u="none" strike="noStrike" kern="0" cap="none" spc="0" normalizeH="0" baseline="0" noProof="0" dirty="0" err="1">
                  <a:ln>
                    <a:noFill/>
                  </a:ln>
                  <a:solidFill>
                    <a:srgbClr val="E5D4C2"/>
                  </a:solidFill>
                  <a:effectLst/>
                  <a:uLnTx/>
                  <a:uFillTx/>
                  <a:latin typeface="Playfair Display" charset="0"/>
                  <a:ea typeface="Playfair Display" charset="0"/>
                  <a:cs typeface="Playfair Display" charset="0"/>
                </a:rPr>
                <a:t>Lorem</a:t>
              </a:r>
              <a:r>
                <a:rPr kumimoji="0" lang="en-US" sz="1200" b="0" i="0" u="none" strike="noStrike" kern="0" cap="none" spc="0" normalizeH="0" baseline="0" noProof="0" dirty="0">
                  <a:ln>
                    <a:noFill/>
                  </a:ln>
                  <a:solidFill>
                    <a:srgbClr val="E5D4C2"/>
                  </a:solidFill>
                  <a:effectLst/>
                  <a:uLnTx/>
                  <a:uFillTx/>
                  <a:latin typeface="Playfair Display" charset="0"/>
                  <a:ea typeface="Playfair Display" charset="0"/>
                  <a:cs typeface="Playfair Display" charset="0"/>
                </a:rPr>
                <a:t> </a:t>
              </a:r>
              <a:r>
                <a:rPr kumimoji="0" lang="en-US" sz="1200" b="0" i="0" u="none" strike="noStrike" kern="0" cap="none" spc="0" normalizeH="0" baseline="0" noProof="0" dirty="0" err="1">
                  <a:ln>
                    <a:noFill/>
                  </a:ln>
                  <a:solidFill>
                    <a:srgbClr val="E5D4C2"/>
                  </a:solidFill>
                  <a:effectLst/>
                  <a:uLnTx/>
                  <a:uFillTx/>
                  <a:latin typeface="Playfair Display" charset="0"/>
                  <a:ea typeface="Playfair Display" charset="0"/>
                  <a:cs typeface="Playfair Display" charset="0"/>
                </a:rPr>
                <a:t>Ipsum</a:t>
              </a:r>
              <a:r>
                <a:rPr kumimoji="0" lang="en-US" sz="1200" b="0" i="0" u="none" strike="noStrike" kern="0" cap="none" spc="0" normalizeH="0" baseline="0" noProof="0" dirty="0">
                  <a:ln>
                    <a:noFill/>
                  </a:ln>
                  <a:solidFill>
                    <a:srgbClr val="E5D4C2"/>
                  </a:solidFill>
                  <a:effectLst/>
                  <a:uLnTx/>
                  <a:uFillTx/>
                  <a:latin typeface="Playfair Display" charset="0"/>
                  <a:ea typeface="Playfair Display" charset="0"/>
                  <a:cs typeface="Playfair Display" charset="0"/>
                </a:rPr>
                <a:t> is simple dummy text of the printing and</a:t>
              </a:r>
            </a:p>
          </p:txBody>
        </p:sp>
        <p:sp>
          <p:nvSpPr>
            <p:cNvPr id="116" name="Title 4">
              <a:extLst>
                <a:ext uri="{FF2B5EF4-FFF2-40B4-BE49-F238E27FC236}">
                  <a16:creationId xmlns:a16="http://schemas.microsoft.com/office/drawing/2014/main" id="{DB7F70B8-6029-48E0-9B54-4F5A4DDCB1F8}"/>
                </a:ext>
              </a:extLst>
            </p:cNvPr>
            <p:cNvSpPr txBox="1">
              <a:spLocks/>
            </p:cNvSpPr>
            <p:nvPr/>
          </p:nvSpPr>
          <p:spPr>
            <a:xfrm>
              <a:off x="1859621" y="3260222"/>
              <a:ext cx="2630186" cy="499933"/>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E5D4C2"/>
                  </a:solidFill>
                  <a:effectLst/>
                  <a:uLnTx/>
                  <a:uFillTx/>
                  <a:latin typeface="Playfair Display Black" charset="0"/>
                </a:rPr>
                <a:t>Social Media</a:t>
              </a:r>
            </a:p>
          </p:txBody>
        </p:sp>
        <p:cxnSp>
          <p:nvCxnSpPr>
            <p:cNvPr id="117" name="Straight Connector 30">
              <a:extLst>
                <a:ext uri="{FF2B5EF4-FFF2-40B4-BE49-F238E27FC236}">
                  <a16:creationId xmlns:a16="http://schemas.microsoft.com/office/drawing/2014/main" id="{338D17E2-B619-444A-A4D8-C4B966B86A16}"/>
                </a:ext>
              </a:extLst>
            </p:cNvPr>
            <p:cNvCxnSpPr/>
            <p:nvPr/>
          </p:nvCxnSpPr>
          <p:spPr>
            <a:xfrm>
              <a:off x="2868182" y="3657993"/>
              <a:ext cx="613064" cy="0"/>
            </a:xfrm>
            <a:prstGeom prst="line">
              <a:avLst/>
            </a:prstGeom>
            <a:noFill/>
            <a:ln w="6350" cap="flat" cmpd="sng" algn="ctr">
              <a:solidFill>
                <a:srgbClr val="E5D4C2">
                  <a:alpha val="30000"/>
                </a:srgbClr>
              </a:solidFill>
              <a:prstDash val="solid"/>
              <a:miter lim="800000"/>
            </a:ln>
            <a:effectLst/>
          </p:spPr>
        </p:cxnSp>
      </p:grpSp>
      <p:grpSp>
        <p:nvGrpSpPr>
          <p:cNvPr id="118" name="Group 39">
            <a:extLst>
              <a:ext uri="{FF2B5EF4-FFF2-40B4-BE49-F238E27FC236}">
                <a16:creationId xmlns:a16="http://schemas.microsoft.com/office/drawing/2014/main" id="{BF43387D-5512-41AA-8A44-CA887CED49E6}"/>
              </a:ext>
            </a:extLst>
          </p:cNvPr>
          <p:cNvGrpSpPr/>
          <p:nvPr/>
        </p:nvGrpSpPr>
        <p:grpSpPr>
          <a:xfrm>
            <a:off x="5697093" y="2073733"/>
            <a:ext cx="6350000" cy="3407446"/>
            <a:chOff x="0" y="2196100"/>
            <a:chExt cx="6350000" cy="3407446"/>
          </a:xfrm>
        </p:grpSpPr>
        <p:pic>
          <p:nvPicPr>
            <p:cNvPr id="119" name="Picture 40">
              <a:extLst>
                <a:ext uri="{FF2B5EF4-FFF2-40B4-BE49-F238E27FC236}">
                  <a16:creationId xmlns:a16="http://schemas.microsoft.com/office/drawing/2014/main" id="{F70A6914-E031-47EE-89B2-6084D5341CC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3182009"/>
              <a:ext cx="6350000" cy="2421537"/>
            </a:xfrm>
            <a:prstGeom prst="rect">
              <a:avLst/>
            </a:prstGeom>
          </p:spPr>
        </p:pic>
        <p:sp>
          <p:nvSpPr>
            <p:cNvPr id="120" name="Diamond 41">
              <a:extLst>
                <a:ext uri="{FF2B5EF4-FFF2-40B4-BE49-F238E27FC236}">
                  <a16:creationId xmlns:a16="http://schemas.microsoft.com/office/drawing/2014/main" id="{11C39DDC-95D7-4519-A4F2-77DFDB2373C8}"/>
                </a:ext>
              </a:extLst>
            </p:cNvPr>
            <p:cNvSpPr/>
            <p:nvPr/>
          </p:nvSpPr>
          <p:spPr>
            <a:xfrm>
              <a:off x="1695236" y="2196100"/>
              <a:ext cx="2958958" cy="2958958"/>
            </a:xfrm>
            <a:prstGeom prst="diamond">
              <a:avLst/>
            </a:prstGeom>
            <a:solidFill>
              <a:srgbClr val="173551"/>
            </a:solidFill>
            <a:ln w="12700" cap="flat" cmpd="sng" algn="ctr">
              <a:gradFill>
                <a:gsLst>
                  <a:gs pos="0">
                    <a:srgbClr val="DAC8B2"/>
                  </a:gs>
                  <a:gs pos="100000">
                    <a:srgbClr val="7BACD5"/>
                  </a:gs>
                </a:gsLst>
                <a:lin ang="3000000" scaled="0"/>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B2D3A"/>
                </a:solidFill>
                <a:effectLst/>
                <a:uLnTx/>
                <a:uFillTx/>
                <a:latin typeface="Calibri" panose="020F0502020204030204"/>
                <a:ea typeface="+mn-ea"/>
                <a:cs typeface="+mn-cs"/>
              </a:endParaRPr>
            </a:p>
          </p:txBody>
        </p:sp>
        <p:sp>
          <p:nvSpPr>
            <p:cNvPr id="121" name="TextBox 42">
              <a:extLst>
                <a:ext uri="{FF2B5EF4-FFF2-40B4-BE49-F238E27FC236}">
                  <a16:creationId xmlns:a16="http://schemas.microsoft.com/office/drawing/2014/main" id="{52EE50BB-ED70-4FB2-9846-A497E51C0BEF}"/>
                </a:ext>
              </a:extLst>
            </p:cNvPr>
            <p:cNvSpPr txBox="1"/>
            <p:nvPr/>
          </p:nvSpPr>
          <p:spPr>
            <a:xfrm>
              <a:off x="2877197" y="2639489"/>
              <a:ext cx="595035"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E5D4C2"/>
                  </a:solidFill>
                  <a:effectLst/>
                  <a:uLnTx/>
                  <a:uFillTx/>
                  <a:latin typeface="linea-basic-10" charset="0"/>
                  <a:ea typeface="linea-basic-10" charset="0"/>
                  <a:cs typeface="linea-basic-10" charset="0"/>
                </a:rPr>
                <a:t>G</a:t>
              </a:r>
              <a:endParaRPr kumimoji="0" lang="en-US" sz="3200" b="0" i="0" u="none" strike="noStrike" kern="0" cap="none" spc="0" normalizeH="0" baseline="0" noProof="0" dirty="0">
                <a:ln>
                  <a:noFill/>
                </a:ln>
                <a:solidFill>
                  <a:srgbClr val="E5D4C2"/>
                </a:solidFill>
                <a:effectLst/>
                <a:uLnTx/>
                <a:uFillTx/>
                <a:latin typeface="Calibri" panose="020F0502020204030204"/>
              </a:endParaRPr>
            </a:p>
          </p:txBody>
        </p:sp>
        <p:sp>
          <p:nvSpPr>
            <p:cNvPr id="122" name="TextBox 43">
              <a:extLst>
                <a:ext uri="{FF2B5EF4-FFF2-40B4-BE49-F238E27FC236}">
                  <a16:creationId xmlns:a16="http://schemas.microsoft.com/office/drawing/2014/main" id="{DF1B2008-0716-4811-99BC-24C1823170D4}"/>
                </a:ext>
              </a:extLst>
            </p:cNvPr>
            <p:cNvSpPr txBox="1"/>
            <p:nvPr/>
          </p:nvSpPr>
          <p:spPr>
            <a:xfrm>
              <a:off x="2264020" y="3760155"/>
              <a:ext cx="1821388" cy="757130"/>
            </a:xfrm>
            <a:prstGeom prst="rect">
              <a:avLst/>
            </a:prstGeom>
            <a:noFill/>
          </p:spPr>
          <p:txBody>
            <a:bodyPr wrap="square" rtlCol="0">
              <a:sp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en-US" sz="1200" b="0" i="0" u="none" strike="noStrike" kern="0" cap="none" spc="0" normalizeH="0" baseline="0" noProof="0" dirty="0" err="1">
                  <a:ln>
                    <a:noFill/>
                  </a:ln>
                  <a:solidFill>
                    <a:srgbClr val="E5D4C2"/>
                  </a:solidFill>
                  <a:effectLst/>
                  <a:uLnTx/>
                  <a:uFillTx/>
                  <a:latin typeface="Playfair Display" charset="0"/>
                  <a:ea typeface="Playfair Display" charset="0"/>
                  <a:cs typeface="Playfair Display" charset="0"/>
                </a:rPr>
                <a:t>Lorem</a:t>
              </a:r>
              <a:r>
                <a:rPr kumimoji="0" lang="en-US" sz="1200" b="0" i="0" u="none" strike="noStrike" kern="0" cap="none" spc="0" normalizeH="0" baseline="0" noProof="0" dirty="0">
                  <a:ln>
                    <a:noFill/>
                  </a:ln>
                  <a:solidFill>
                    <a:srgbClr val="E5D4C2"/>
                  </a:solidFill>
                  <a:effectLst/>
                  <a:uLnTx/>
                  <a:uFillTx/>
                  <a:latin typeface="Playfair Display" charset="0"/>
                  <a:ea typeface="Playfair Display" charset="0"/>
                  <a:cs typeface="Playfair Display" charset="0"/>
                </a:rPr>
                <a:t> </a:t>
              </a:r>
              <a:r>
                <a:rPr kumimoji="0" lang="en-US" sz="1200" b="0" i="0" u="none" strike="noStrike" kern="0" cap="none" spc="0" normalizeH="0" baseline="0" noProof="0" dirty="0" err="1">
                  <a:ln>
                    <a:noFill/>
                  </a:ln>
                  <a:solidFill>
                    <a:srgbClr val="E5D4C2"/>
                  </a:solidFill>
                  <a:effectLst/>
                  <a:uLnTx/>
                  <a:uFillTx/>
                  <a:latin typeface="Playfair Display" charset="0"/>
                  <a:ea typeface="Playfair Display" charset="0"/>
                  <a:cs typeface="Playfair Display" charset="0"/>
                </a:rPr>
                <a:t>Ipsum</a:t>
              </a:r>
              <a:r>
                <a:rPr kumimoji="0" lang="en-US" sz="1200" b="0" i="0" u="none" strike="noStrike" kern="0" cap="none" spc="0" normalizeH="0" baseline="0" noProof="0" dirty="0">
                  <a:ln>
                    <a:noFill/>
                  </a:ln>
                  <a:solidFill>
                    <a:srgbClr val="E5D4C2"/>
                  </a:solidFill>
                  <a:effectLst/>
                  <a:uLnTx/>
                  <a:uFillTx/>
                  <a:latin typeface="Playfair Display" charset="0"/>
                  <a:ea typeface="Playfair Display" charset="0"/>
                  <a:cs typeface="Playfair Display" charset="0"/>
                </a:rPr>
                <a:t> is simple dummy text of the printing and</a:t>
              </a:r>
            </a:p>
          </p:txBody>
        </p:sp>
        <p:sp>
          <p:nvSpPr>
            <p:cNvPr id="123" name="Title 4">
              <a:extLst>
                <a:ext uri="{FF2B5EF4-FFF2-40B4-BE49-F238E27FC236}">
                  <a16:creationId xmlns:a16="http://schemas.microsoft.com/office/drawing/2014/main" id="{CFAF3FE4-7F14-4E97-BB8D-FB77D879E0E3}"/>
                </a:ext>
              </a:extLst>
            </p:cNvPr>
            <p:cNvSpPr txBox="1">
              <a:spLocks/>
            </p:cNvSpPr>
            <p:nvPr/>
          </p:nvSpPr>
          <p:spPr>
            <a:xfrm>
              <a:off x="1859621" y="3260222"/>
              <a:ext cx="2630186" cy="499933"/>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E5D4C2"/>
                  </a:solidFill>
                  <a:effectLst/>
                  <a:uLnTx/>
                  <a:uFillTx/>
                  <a:latin typeface="Playfair Display Black" charset="0"/>
                </a:rPr>
                <a:t>Design Process</a:t>
              </a:r>
            </a:p>
          </p:txBody>
        </p:sp>
        <p:cxnSp>
          <p:nvCxnSpPr>
            <p:cNvPr id="124" name="Straight Connector 45">
              <a:extLst>
                <a:ext uri="{FF2B5EF4-FFF2-40B4-BE49-F238E27FC236}">
                  <a16:creationId xmlns:a16="http://schemas.microsoft.com/office/drawing/2014/main" id="{E6DF62CE-8C72-4680-91D3-4FDBDB475E4D}"/>
                </a:ext>
              </a:extLst>
            </p:cNvPr>
            <p:cNvCxnSpPr/>
            <p:nvPr/>
          </p:nvCxnSpPr>
          <p:spPr>
            <a:xfrm>
              <a:off x="2868182" y="3657993"/>
              <a:ext cx="613064" cy="0"/>
            </a:xfrm>
            <a:prstGeom prst="line">
              <a:avLst/>
            </a:prstGeom>
            <a:noFill/>
            <a:ln w="6350" cap="flat" cmpd="sng" algn="ctr">
              <a:solidFill>
                <a:srgbClr val="E5D4C2">
                  <a:alpha val="30000"/>
                </a:srgbClr>
              </a:solidFill>
              <a:prstDash val="solid"/>
              <a:miter lim="800000"/>
            </a:ln>
            <a:effectLst/>
          </p:spPr>
        </p:cxnSp>
      </p:grpSp>
      <p:sp>
        <p:nvSpPr>
          <p:cNvPr id="125" name="Diamond 46">
            <a:extLst>
              <a:ext uri="{FF2B5EF4-FFF2-40B4-BE49-F238E27FC236}">
                <a16:creationId xmlns:a16="http://schemas.microsoft.com/office/drawing/2014/main" id="{71450041-DF65-4A9B-974D-323F33ECAA66}"/>
              </a:ext>
            </a:extLst>
          </p:cNvPr>
          <p:cNvSpPr/>
          <p:nvPr/>
        </p:nvSpPr>
        <p:spPr>
          <a:xfrm>
            <a:off x="3500134" y="3156623"/>
            <a:ext cx="758005" cy="758005"/>
          </a:xfrm>
          <a:prstGeom prst="diamond">
            <a:avLst/>
          </a:prstGeom>
          <a:solidFill>
            <a:srgbClr val="62657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linea-arrows-10" charset="0"/>
                <a:ea typeface="linea-arrows-10" charset="0"/>
                <a:cs typeface="linea-arrows-10" charset="0"/>
              </a:rPr>
              <a:t>.</a:t>
            </a: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26" name="Diamond 47">
            <a:extLst>
              <a:ext uri="{FF2B5EF4-FFF2-40B4-BE49-F238E27FC236}">
                <a16:creationId xmlns:a16="http://schemas.microsoft.com/office/drawing/2014/main" id="{8D20D9E2-CBAB-4540-9202-15BD400F3A0F}"/>
              </a:ext>
            </a:extLst>
          </p:cNvPr>
          <p:cNvSpPr/>
          <p:nvPr/>
        </p:nvSpPr>
        <p:spPr>
          <a:xfrm>
            <a:off x="6807135" y="3156623"/>
            <a:ext cx="758005" cy="758005"/>
          </a:xfrm>
          <a:prstGeom prst="diamond">
            <a:avLst/>
          </a:prstGeom>
          <a:solidFill>
            <a:srgbClr val="62657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linea-arrows-10" charset="0"/>
                <a:ea typeface="linea-arrows-10" charset="0"/>
                <a:cs typeface="linea-arrows-10" charset="0"/>
              </a:rPr>
              <a:t>.</a:t>
            </a: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27" name="TextBox 48">
            <a:extLst>
              <a:ext uri="{FF2B5EF4-FFF2-40B4-BE49-F238E27FC236}">
                <a16:creationId xmlns:a16="http://schemas.microsoft.com/office/drawing/2014/main" id="{A9A36B2E-AD5F-4B98-B512-B257B5F5B582}"/>
              </a:ext>
            </a:extLst>
          </p:cNvPr>
          <p:cNvSpPr txBox="1"/>
          <p:nvPr/>
        </p:nvSpPr>
        <p:spPr>
          <a:xfrm>
            <a:off x="1987421" y="5456992"/>
            <a:ext cx="7081934" cy="526811"/>
          </a:xfrm>
          <a:prstGeom prst="rect">
            <a:avLst/>
          </a:prstGeom>
          <a:noFill/>
        </p:spPr>
        <p:txBody>
          <a:bodyPr wrap="square" rtlCol="0">
            <a:spAutoFit/>
          </a:bodyPr>
          <a:lstStyle/>
          <a:p>
            <a:pPr algn="ctr">
              <a:lnSpc>
                <a:spcPct val="15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Playfair Display" charset="0"/>
              </a:rPr>
              <a:t>Click to enter a brief text content, text content needs to be summarized and refined, do not need extra text decoration, concise description of the content</a:t>
            </a:r>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Playfair Display" charset="0"/>
              </a:rPr>
              <a:t>,</a:t>
            </a: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Playfair Display" charset="0"/>
              </a:rPr>
              <a:t>Click to enter a brief text content, text content needs to be summarized and refined, do not need extra text decoration, concise description of the content</a:t>
            </a:r>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Playfair Display" charset="0"/>
              </a:rPr>
              <a:t>......</a:t>
            </a: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Playfair Display" charset="0"/>
              </a:rPr>
              <a:t>。</a:t>
            </a:r>
          </a:p>
        </p:txBody>
      </p:sp>
      <p:sp>
        <p:nvSpPr>
          <p:cNvPr id="34" name="文本框 2">
            <a:extLst>
              <a:ext uri="{FF2B5EF4-FFF2-40B4-BE49-F238E27FC236}">
                <a16:creationId xmlns:a16="http://schemas.microsoft.com/office/drawing/2014/main" id="{71837385-5BFA-46C4-9E28-F23B464EDE2B}"/>
              </a:ext>
            </a:extLst>
          </p:cNvPr>
          <p:cNvSpPr txBox="1"/>
          <p:nvPr/>
        </p:nvSpPr>
        <p:spPr>
          <a:xfrm>
            <a:off x="4792895" y="584413"/>
            <a:ext cx="1980030" cy="5847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zh-CN" altLang="en-US" sz="3200" b="1" spc="300" dirty="0">
                <a:solidFill>
                  <a:srgbClr val="173551"/>
                </a:solidFill>
                <a:latin typeface="微软雅黑" panose="020B0503020204020204" pitchFamily="34" charset="-122"/>
                <a:ea typeface="微软雅黑" panose="020B0503020204020204" pitchFamily="34" charset="-122"/>
              </a:rPr>
              <a:t>Corporate Honors</a:t>
            </a:r>
          </a:p>
        </p:txBody>
      </p:sp>
      <p:sp>
        <p:nvSpPr>
          <p:cNvPr id="35" name="Rectangle 18">
            <a:extLst>
              <a:ext uri="{FF2B5EF4-FFF2-40B4-BE49-F238E27FC236}">
                <a16:creationId xmlns:a16="http://schemas.microsoft.com/office/drawing/2014/main" id="{F37840DD-0F7D-439C-930E-4F0B2026A923}"/>
              </a:ext>
            </a:extLst>
          </p:cNvPr>
          <p:cNvSpPr/>
          <p:nvPr/>
        </p:nvSpPr>
        <p:spPr>
          <a:xfrm>
            <a:off x="5386220" y="1218655"/>
            <a:ext cx="793376" cy="45719"/>
          </a:xfrm>
          <a:prstGeom prst="rect">
            <a:avLst/>
          </a:prstGeom>
          <a:solidFill>
            <a:srgbClr val="17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3551"/>
              </a:solidFill>
            </a:endParaRPr>
          </a:p>
        </p:txBody>
      </p:sp>
    </p:spTree>
    <p:extLst>
      <p:ext uri="{BB962C8B-B14F-4D97-AF65-F5344CB8AC3E}">
        <p14:creationId xmlns:p14="http://schemas.microsoft.com/office/powerpoint/2010/main" val="2460514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p14="http://schemas.microsoft.com/office/powerpoint/2010/main"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500" fill="hold"/>
                                        <p:tgtEl>
                                          <p:spTgt spid="34"/>
                                        </p:tgtEl>
                                        <p:attrNameLst>
                                          <p:attrName>ppt_x</p:attrName>
                                        </p:attrNameLst>
                                      </p:cBhvr>
                                      <p:tavLst>
                                        <p:tav tm="0">
                                          <p:val>
                                            <p:strVal val="0-#ppt_w/2"/>
                                          </p:val>
                                        </p:tav>
                                        <p:tav tm="100000">
                                          <p:val>
                                            <p:strVal val="#ppt_x"/>
                                          </p:val>
                                        </p:tav>
                                      </p:tavLst>
                                    </p:anim>
                                    <p:anim calcmode="lin" valueType="num">
                                      <p:cBhvr additive="base">
                                        <p:cTn id="8" dur="150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4" presetClass="entr" presetSubtype="10"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randombar(horizontal)">
                                      <p:cBhvr>
                                        <p:cTn id="12" dur="500"/>
                                        <p:tgtEl>
                                          <p:spTgt spid="35"/>
                                        </p:tgtEl>
                                      </p:cBhvr>
                                    </p:animEffect>
                                  </p:childTnLst>
                                </p:cTn>
                              </p:par>
                            </p:childTnLst>
                          </p:cTn>
                        </p:par>
                        <p:par>
                          <p:cTn id="13" fill="hold">
                            <p:stCondLst>
                              <p:cond delay="2000"/>
                            </p:stCondLst>
                            <p:childTnLst>
                              <p:par>
                                <p:cTn id="14" presetID="2" presetClass="entr" presetSubtype="4" accel="50000" decel="50000" fill="hold"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additive="base">
                                        <p:cTn id="16" dur="1500" fill="hold"/>
                                        <p:tgtEl>
                                          <p:spTgt spid="104"/>
                                        </p:tgtEl>
                                        <p:attrNameLst>
                                          <p:attrName>ppt_x</p:attrName>
                                        </p:attrNameLst>
                                      </p:cBhvr>
                                      <p:tavLst>
                                        <p:tav tm="0">
                                          <p:val>
                                            <p:strVal val="#ppt_x"/>
                                          </p:val>
                                        </p:tav>
                                        <p:tav tm="100000">
                                          <p:val>
                                            <p:strVal val="#ppt_x"/>
                                          </p:val>
                                        </p:tav>
                                      </p:tavLst>
                                    </p:anim>
                                    <p:anim calcmode="lin" valueType="num">
                                      <p:cBhvr additive="base">
                                        <p:cTn id="17" dur="1500" fill="hold"/>
                                        <p:tgtEl>
                                          <p:spTgt spid="104"/>
                                        </p:tgtEl>
                                        <p:attrNameLst>
                                          <p:attrName>ppt_y</p:attrName>
                                        </p:attrNameLst>
                                      </p:cBhvr>
                                      <p:tavLst>
                                        <p:tav tm="0">
                                          <p:val>
                                            <p:strVal val="1+#ppt_h/2"/>
                                          </p:val>
                                        </p:tav>
                                        <p:tav tm="100000">
                                          <p:val>
                                            <p:strVal val="#ppt_y"/>
                                          </p:val>
                                        </p:tav>
                                      </p:tavLst>
                                    </p:anim>
                                  </p:childTnLst>
                                </p:cTn>
                              </p:par>
                              <p:par>
                                <p:cTn id="18" presetID="2" presetClass="entr" presetSubtype="4" accel="50000" decel="50000" fill="hold" nodeType="withEffect">
                                  <p:stCondLst>
                                    <p:cond delay="300"/>
                                  </p:stCondLst>
                                  <p:childTnLst>
                                    <p:set>
                                      <p:cBhvr>
                                        <p:cTn id="19" dur="1" fill="hold">
                                          <p:stCondLst>
                                            <p:cond delay="0"/>
                                          </p:stCondLst>
                                        </p:cTn>
                                        <p:tgtEl>
                                          <p:spTgt spid="111"/>
                                        </p:tgtEl>
                                        <p:attrNameLst>
                                          <p:attrName>style.visibility</p:attrName>
                                        </p:attrNameLst>
                                      </p:cBhvr>
                                      <p:to>
                                        <p:strVal val="visible"/>
                                      </p:to>
                                    </p:set>
                                    <p:anim calcmode="lin" valueType="num">
                                      <p:cBhvr additive="base">
                                        <p:cTn id="20" dur="1500" fill="hold"/>
                                        <p:tgtEl>
                                          <p:spTgt spid="111"/>
                                        </p:tgtEl>
                                        <p:attrNameLst>
                                          <p:attrName>ppt_x</p:attrName>
                                        </p:attrNameLst>
                                      </p:cBhvr>
                                      <p:tavLst>
                                        <p:tav tm="0">
                                          <p:val>
                                            <p:strVal val="#ppt_x"/>
                                          </p:val>
                                        </p:tav>
                                        <p:tav tm="100000">
                                          <p:val>
                                            <p:strVal val="#ppt_x"/>
                                          </p:val>
                                        </p:tav>
                                      </p:tavLst>
                                    </p:anim>
                                    <p:anim calcmode="lin" valueType="num">
                                      <p:cBhvr additive="base">
                                        <p:cTn id="21" dur="1500" fill="hold"/>
                                        <p:tgtEl>
                                          <p:spTgt spid="111"/>
                                        </p:tgtEl>
                                        <p:attrNameLst>
                                          <p:attrName>ppt_y</p:attrName>
                                        </p:attrNameLst>
                                      </p:cBhvr>
                                      <p:tavLst>
                                        <p:tav tm="0">
                                          <p:val>
                                            <p:strVal val="1+#ppt_h/2"/>
                                          </p:val>
                                        </p:tav>
                                        <p:tav tm="100000">
                                          <p:val>
                                            <p:strVal val="#ppt_y"/>
                                          </p:val>
                                        </p:tav>
                                      </p:tavLst>
                                    </p:anim>
                                  </p:childTnLst>
                                </p:cTn>
                              </p:par>
                              <p:par>
                                <p:cTn id="22" presetID="2" presetClass="entr" presetSubtype="4" accel="50000" decel="50000" fill="hold" nodeType="withEffect">
                                  <p:stCondLst>
                                    <p:cond delay="600"/>
                                  </p:stCondLst>
                                  <p:childTnLst>
                                    <p:set>
                                      <p:cBhvr>
                                        <p:cTn id="23" dur="1" fill="hold">
                                          <p:stCondLst>
                                            <p:cond delay="0"/>
                                          </p:stCondLst>
                                        </p:cTn>
                                        <p:tgtEl>
                                          <p:spTgt spid="118"/>
                                        </p:tgtEl>
                                        <p:attrNameLst>
                                          <p:attrName>style.visibility</p:attrName>
                                        </p:attrNameLst>
                                      </p:cBhvr>
                                      <p:to>
                                        <p:strVal val="visible"/>
                                      </p:to>
                                    </p:set>
                                    <p:anim calcmode="lin" valueType="num">
                                      <p:cBhvr additive="base">
                                        <p:cTn id="24" dur="1500" fill="hold"/>
                                        <p:tgtEl>
                                          <p:spTgt spid="118"/>
                                        </p:tgtEl>
                                        <p:attrNameLst>
                                          <p:attrName>ppt_x</p:attrName>
                                        </p:attrNameLst>
                                      </p:cBhvr>
                                      <p:tavLst>
                                        <p:tav tm="0">
                                          <p:val>
                                            <p:strVal val="#ppt_x"/>
                                          </p:val>
                                        </p:tav>
                                        <p:tav tm="100000">
                                          <p:val>
                                            <p:strVal val="#ppt_x"/>
                                          </p:val>
                                        </p:tav>
                                      </p:tavLst>
                                    </p:anim>
                                    <p:anim calcmode="lin" valueType="num">
                                      <p:cBhvr additive="base">
                                        <p:cTn id="25" dur="1500" fill="hold"/>
                                        <p:tgtEl>
                                          <p:spTgt spid="118"/>
                                        </p:tgtEl>
                                        <p:attrNameLst>
                                          <p:attrName>ppt_y</p:attrName>
                                        </p:attrNameLst>
                                      </p:cBhvr>
                                      <p:tavLst>
                                        <p:tav tm="0">
                                          <p:val>
                                            <p:strVal val="1+#ppt_h/2"/>
                                          </p:val>
                                        </p:tav>
                                        <p:tav tm="100000">
                                          <p:val>
                                            <p:strVal val="#ppt_y"/>
                                          </p:val>
                                        </p:tav>
                                      </p:tavLst>
                                    </p:anim>
                                  </p:childTnLst>
                                </p:cTn>
                              </p:par>
                              <p:par>
                                <p:cTn id="26" presetID="53" presetClass="entr" presetSubtype="16" fill="hold" grpId="0" nodeType="withEffect">
                                  <p:stCondLst>
                                    <p:cond delay="1000"/>
                                  </p:stCondLst>
                                  <p:childTnLst>
                                    <p:set>
                                      <p:cBhvr>
                                        <p:cTn id="27" dur="1" fill="hold">
                                          <p:stCondLst>
                                            <p:cond delay="0"/>
                                          </p:stCondLst>
                                        </p:cTn>
                                        <p:tgtEl>
                                          <p:spTgt spid="125"/>
                                        </p:tgtEl>
                                        <p:attrNameLst>
                                          <p:attrName>style.visibility</p:attrName>
                                        </p:attrNameLst>
                                      </p:cBhvr>
                                      <p:to>
                                        <p:strVal val="visible"/>
                                      </p:to>
                                    </p:set>
                                    <p:anim calcmode="lin" valueType="num">
                                      <p:cBhvr>
                                        <p:cTn id="28" dur="500" fill="hold"/>
                                        <p:tgtEl>
                                          <p:spTgt spid="125"/>
                                        </p:tgtEl>
                                        <p:attrNameLst>
                                          <p:attrName>ppt_w</p:attrName>
                                        </p:attrNameLst>
                                      </p:cBhvr>
                                      <p:tavLst>
                                        <p:tav tm="0">
                                          <p:val>
                                            <p:fltVal val="0"/>
                                          </p:val>
                                        </p:tav>
                                        <p:tav tm="100000">
                                          <p:val>
                                            <p:strVal val="#ppt_w"/>
                                          </p:val>
                                        </p:tav>
                                      </p:tavLst>
                                    </p:anim>
                                    <p:anim calcmode="lin" valueType="num">
                                      <p:cBhvr>
                                        <p:cTn id="29" dur="500" fill="hold"/>
                                        <p:tgtEl>
                                          <p:spTgt spid="125"/>
                                        </p:tgtEl>
                                        <p:attrNameLst>
                                          <p:attrName>ppt_h</p:attrName>
                                        </p:attrNameLst>
                                      </p:cBhvr>
                                      <p:tavLst>
                                        <p:tav tm="0">
                                          <p:val>
                                            <p:fltVal val="0"/>
                                          </p:val>
                                        </p:tav>
                                        <p:tav tm="100000">
                                          <p:val>
                                            <p:strVal val="#ppt_h"/>
                                          </p:val>
                                        </p:tav>
                                      </p:tavLst>
                                    </p:anim>
                                    <p:animEffect transition="in" filter="fade">
                                      <p:cBhvr>
                                        <p:cTn id="30" dur="500"/>
                                        <p:tgtEl>
                                          <p:spTgt spid="125"/>
                                        </p:tgtEl>
                                      </p:cBhvr>
                                    </p:animEffect>
                                  </p:childTnLst>
                                </p:cTn>
                              </p:par>
                              <p:par>
                                <p:cTn id="31" presetID="53" presetClass="entr" presetSubtype="16" fill="hold" grpId="0" nodeType="withEffect">
                                  <p:stCondLst>
                                    <p:cond delay="1500"/>
                                  </p:stCondLst>
                                  <p:childTnLst>
                                    <p:set>
                                      <p:cBhvr>
                                        <p:cTn id="32" dur="1" fill="hold">
                                          <p:stCondLst>
                                            <p:cond delay="0"/>
                                          </p:stCondLst>
                                        </p:cTn>
                                        <p:tgtEl>
                                          <p:spTgt spid="126"/>
                                        </p:tgtEl>
                                        <p:attrNameLst>
                                          <p:attrName>style.visibility</p:attrName>
                                        </p:attrNameLst>
                                      </p:cBhvr>
                                      <p:to>
                                        <p:strVal val="visible"/>
                                      </p:to>
                                    </p:set>
                                    <p:anim calcmode="lin" valueType="num">
                                      <p:cBhvr>
                                        <p:cTn id="33" dur="500" fill="hold"/>
                                        <p:tgtEl>
                                          <p:spTgt spid="126"/>
                                        </p:tgtEl>
                                        <p:attrNameLst>
                                          <p:attrName>ppt_w</p:attrName>
                                        </p:attrNameLst>
                                      </p:cBhvr>
                                      <p:tavLst>
                                        <p:tav tm="0">
                                          <p:val>
                                            <p:fltVal val="0"/>
                                          </p:val>
                                        </p:tav>
                                        <p:tav tm="100000">
                                          <p:val>
                                            <p:strVal val="#ppt_w"/>
                                          </p:val>
                                        </p:tav>
                                      </p:tavLst>
                                    </p:anim>
                                    <p:anim calcmode="lin" valueType="num">
                                      <p:cBhvr>
                                        <p:cTn id="34" dur="500" fill="hold"/>
                                        <p:tgtEl>
                                          <p:spTgt spid="126"/>
                                        </p:tgtEl>
                                        <p:attrNameLst>
                                          <p:attrName>ppt_h</p:attrName>
                                        </p:attrNameLst>
                                      </p:cBhvr>
                                      <p:tavLst>
                                        <p:tav tm="0">
                                          <p:val>
                                            <p:fltVal val="0"/>
                                          </p:val>
                                        </p:tav>
                                        <p:tav tm="100000">
                                          <p:val>
                                            <p:strVal val="#ppt_h"/>
                                          </p:val>
                                        </p:tav>
                                      </p:tavLst>
                                    </p:anim>
                                    <p:animEffect transition="in" filter="fade">
                                      <p:cBhvr>
                                        <p:cTn id="35" dur="500"/>
                                        <p:tgtEl>
                                          <p:spTgt spid="126"/>
                                        </p:tgtEl>
                                      </p:cBhvr>
                                    </p:animEffect>
                                  </p:childTnLst>
                                </p:cTn>
                              </p:par>
                              <p:par>
                                <p:cTn id="36" presetID="16" presetClass="entr" presetSubtype="37" fill="hold" grpId="0" nodeType="withEffect">
                                  <p:stCondLst>
                                    <p:cond delay="1500"/>
                                  </p:stCondLst>
                                  <p:childTnLst>
                                    <p:set>
                                      <p:cBhvr>
                                        <p:cTn id="37" dur="1" fill="hold">
                                          <p:stCondLst>
                                            <p:cond delay="0"/>
                                          </p:stCondLst>
                                        </p:cTn>
                                        <p:tgtEl>
                                          <p:spTgt spid="127"/>
                                        </p:tgtEl>
                                        <p:attrNameLst>
                                          <p:attrName>style.visibility</p:attrName>
                                        </p:attrNameLst>
                                      </p:cBhvr>
                                      <p:to>
                                        <p:strVal val="visible"/>
                                      </p:to>
                                    </p:set>
                                    <p:animEffect transition="in" filter="barn(outVertical)">
                                      <p:cBhvr>
                                        <p:cTn id="38" dur="1000"/>
                                        <p:tgtEl>
                                          <p:spTgt spid="127"/>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126" grpId="0" animBg="1"/>
      <p:bldP spid="127" grpId="0"/>
      <p:bldP spid="34" grpId="0"/>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_库_文本框 21">
            <a:extLst>
              <a:ext uri="{FF2B5EF4-FFF2-40B4-BE49-F238E27FC236}">
                <a16:creationId xmlns:a16="http://schemas.microsoft.com/office/drawing/2014/main" id="{7910AF99-BF3F-44D0-86A2-6F3C9C4EC72A}"/>
              </a:ext>
            </a:extLst>
          </p:cNvPr>
          <p:cNvSpPr txBox="1"/>
          <p:nvPr>
            <p:custDataLst>
              <p:tags r:id="rId1"/>
            </p:custDataLst>
          </p:nvPr>
        </p:nvSpPr>
        <p:spPr>
          <a:xfrm>
            <a:off x="3563179" y="2650621"/>
            <a:ext cx="5065643" cy="923330"/>
          </a:xfrm>
          <a:prstGeom prst="rect">
            <a:avLst/>
          </a:prstGeom>
          <a:noFill/>
        </p:spPr>
        <p:txBody>
          <a:bodyPr vert="horz" wrap="square" rtlCol="0">
            <a:spAutoFit/>
          </a:bodyPr>
          <a:lstStyle/>
          <a:p>
            <a:pPr algn="ctr"/>
            <a:r>
              <a:rPr lang="en-US" altLang="zh-CN" sz="5400" spc="300" dirty="0">
                <a:solidFill>
                  <a:srgbClr val="E8DECA"/>
                </a:solidFill>
                <a:effectLst>
                  <a:innerShdw blurRad="63500" dist="50800" dir="13500000">
                    <a:prstClr val="black">
                      <a:alpha val="50000"/>
                    </a:prstClr>
                  </a:innerShdw>
                </a:effectLst>
                <a:latin typeface="Colonna MT Std" panose="04030504000000020006" pitchFamily="82" charset="0"/>
              </a:rPr>
              <a:t>PART TWO</a:t>
            </a:r>
            <a:endParaRPr lang="pt-BR" altLang="zh-CN" sz="5400" spc="300" dirty="0">
              <a:solidFill>
                <a:srgbClr val="E8DECA"/>
              </a:solidFill>
              <a:effectLst>
                <a:innerShdw blurRad="63500" dist="50800" dir="13500000">
                  <a:prstClr val="black">
                    <a:alpha val="50000"/>
                  </a:prstClr>
                </a:innerShdw>
              </a:effectLst>
              <a:latin typeface="Colonna MT Std" panose="04030504000000020006" pitchFamily="82" charset="0"/>
            </a:endParaRPr>
          </a:p>
        </p:txBody>
      </p:sp>
      <p:sp>
        <p:nvSpPr>
          <p:cNvPr id="9" name="PA_文本框 22">
            <a:extLst>
              <a:ext uri="{FF2B5EF4-FFF2-40B4-BE49-F238E27FC236}">
                <a16:creationId xmlns:a16="http://schemas.microsoft.com/office/drawing/2014/main" id="{23A20A54-787C-4A43-85FB-16C151765420}"/>
              </a:ext>
            </a:extLst>
          </p:cNvPr>
          <p:cNvSpPr txBox="1"/>
          <p:nvPr>
            <p:custDataLst>
              <p:tags r:id="rId2"/>
            </p:custDataLst>
          </p:nvPr>
        </p:nvSpPr>
        <p:spPr>
          <a:xfrm>
            <a:off x="1801749" y="3628939"/>
            <a:ext cx="8588502" cy="523220"/>
          </a:xfrm>
          <a:prstGeom prst="rect">
            <a:avLst/>
          </a:prstGeom>
          <a:noFill/>
          <a:effectLst/>
        </p:spPr>
        <p:txBody>
          <a:bodyPr wrap="square" rtlCol="0">
            <a:spAutoFit/>
          </a:bodyPr>
          <a:lstStyle/>
          <a:p>
            <a:pPr algn="ctr"/>
            <a:r>
              <a:rPr lang="zh-CN" altLang="en-US" sz="2800" b="1" dirty="0">
                <a:gradFill>
                  <a:gsLst>
                    <a:gs pos="0">
                      <a:srgbClr val="BBA578"/>
                    </a:gs>
                    <a:gs pos="50000">
                      <a:srgbClr val="E8DECA"/>
                    </a:gs>
                    <a:gs pos="100000">
                      <a:srgbClr val="BDA779"/>
                    </a:gs>
                  </a:gsLst>
                  <a:lin ang="13500000" scaled="1"/>
                </a:gradFill>
                <a:effectLst>
                  <a:innerShdw blurRad="63500" dist="50800" dir="13500000">
                    <a:schemeClr val="bg1">
                      <a:lumMod val="50000"/>
                      <a:alpha val="50000"/>
                    </a:schemeClr>
                  </a:innerShdw>
                </a:effectLst>
                <a:latin typeface="汉仪菱心体简" panose="02010609000101010101" pitchFamily="49" charset="-122"/>
                <a:ea typeface="汉仪菱心体简" panose="02010609000101010101" pitchFamily="49" charset="-122"/>
              </a:rPr>
              <a:t>Main business and product introduction</a:t>
            </a:r>
          </a:p>
        </p:txBody>
      </p:sp>
      <p:sp>
        <p:nvSpPr>
          <p:cNvPr id="10" name="矩形 9">
            <a:extLst>
              <a:ext uri="{FF2B5EF4-FFF2-40B4-BE49-F238E27FC236}">
                <a16:creationId xmlns:a16="http://schemas.microsoft.com/office/drawing/2014/main" id="{33C12250-97B5-4498-B690-D9A1DF1BC1EC}"/>
              </a:ext>
            </a:extLst>
          </p:cNvPr>
          <p:cNvSpPr/>
          <p:nvPr/>
        </p:nvSpPr>
        <p:spPr>
          <a:xfrm>
            <a:off x="3809603" y="5056970"/>
            <a:ext cx="4572794" cy="507839"/>
          </a:xfrm>
          <a:prstGeom prst="rect">
            <a:avLst/>
          </a:prstGeom>
        </p:spPr>
        <p:txBody>
          <a:bodyPr lIns="91448" tIns="45724" rIns="91448" bIns="45724">
            <a:spAutoFit/>
          </a:bodyPr>
          <a:lstStyle/>
          <a:p>
            <a:pPr algn="ctr"/>
            <a:r>
              <a:rPr lang="en-US" altLang="zh-CN" sz="900" dirty="0">
                <a:solidFill>
                  <a:schemeClr val="bg1">
                    <a:lumMod val="65000"/>
                  </a:schemeClr>
                </a:solidFill>
              </a:rPr>
              <a:t>Chinese companies will no longer remain in the hard stage and they are also promoting a culture Chinese companies will no longer remain </a:t>
            </a:r>
          </a:p>
          <a:p>
            <a:pPr algn="ctr"/>
            <a:r>
              <a:rPr lang="en-US" altLang="zh-CN" sz="900" dirty="0">
                <a:solidFill>
                  <a:schemeClr val="bg1">
                    <a:lumMod val="65000"/>
                  </a:schemeClr>
                </a:solidFill>
              </a:rPr>
              <a:t>in the hard stage and they are also wang ling </a:t>
            </a:r>
            <a:r>
              <a:rPr lang="en-US" altLang="zh-CN" sz="900" dirty="0" err="1">
                <a:solidFill>
                  <a:schemeClr val="bg1">
                    <a:lumMod val="65000"/>
                  </a:schemeClr>
                </a:solidFill>
              </a:rPr>
              <a:t>yan</a:t>
            </a:r>
            <a:r>
              <a:rPr lang="en-US" altLang="zh-CN" sz="900" dirty="0">
                <a:solidFill>
                  <a:schemeClr val="bg1">
                    <a:lumMod val="65000"/>
                  </a:schemeClr>
                </a:solidFill>
              </a:rPr>
              <a:t> a culture</a:t>
            </a:r>
          </a:p>
        </p:txBody>
      </p:sp>
      <p:grpSp>
        <p:nvGrpSpPr>
          <p:cNvPr id="11" name="PA_组合 2">
            <a:extLst>
              <a:ext uri="{FF2B5EF4-FFF2-40B4-BE49-F238E27FC236}">
                <a16:creationId xmlns:a16="http://schemas.microsoft.com/office/drawing/2014/main" id="{41A28D8F-F6C3-4611-BDB4-4DE2D3CAD468}"/>
              </a:ext>
            </a:extLst>
          </p:cNvPr>
          <p:cNvGrpSpPr/>
          <p:nvPr>
            <p:custDataLst>
              <p:tags r:id="rId3"/>
            </p:custDataLst>
          </p:nvPr>
        </p:nvGrpSpPr>
        <p:grpSpPr>
          <a:xfrm>
            <a:off x="4649398" y="5882206"/>
            <a:ext cx="342636" cy="347492"/>
            <a:chOff x="4796805" y="-215900"/>
            <a:chExt cx="2093913" cy="2122488"/>
          </a:xfrm>
          <a:solidFill>
            <a:schemeClr val="bg1">
              <a:lumMod val="65000"/>
            </a:schemeClr>
          </a:solidFill>
        </p:grpSpPr>
        <p:sp>
          <p:nvSpPr>
            <p:cNvPr id="12" name="Freeform 6">
              <a:extLst>
                <a:ext uri="{FF2B5EF4-FFF2-40B4-BE49-F238E27FC236}">
                  <a16:creationId xmlns:a16="http://schemas.microsoft.com/office/drawing/2014/main" id="{C553D2BD-6D13-4BF4-BE67-D494E820B27C}"/>
                </a:ext>
              </a:extLst>
            </p:cNvPr>
            <p:cNvSpPr>
              <a:spLocks noEditPoints="1"/>
            </p:cNvSpPr>
            <p:nvPr/>
          </p:nvSpPr>
          <p:spPr bwMode="auto">
            <a:xfrm>
              <a:off x="4796805" y="-21590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noFill/>
            </a:ln>
          </p:spPr>
          <p:txBody>
            <a:bodyPr vert="horz" wrap="square" lIns="91440" tIns="45720" rIns="91440" bIns="45720" numCol="1" anchor="t" anchorCtr="0" compatLnSpc="1"/>
            <a:lstStyle/>
            <a:p>
              <a:endParaRPr lang="zh-CN" altLang="en-US">
                <a:solidFill>
                  <a:srgbClr val="C4261D"/>
                </a:solidFill>
              </a:endParaRPr>
            </a:p>
          </p:txBody>
        </p:sp>
        <p:sp>
          <p:nvSpPr>
            <p:cNvPr id="13" name="Freeform 7">
              <a:extLst>
                <a:ext uri="{FF2B5EF4-FFF2-40B4-BE49-F238E27FC236}">
                  <a16:creationId xmlns:a16="http://schemas.microsoft.com/office/drawing/2014/main" id="{403368F4-3302-4177-A40B-9590242825B2}"/>
                </a:ext>
              </a:extLst>
            </p:cNvPr>
            <p:cNvSpPr>
              <a:spLocks noEditPoints="1"/>
            </p:cNvSpPr>
            <p:nvPr/>
          </p:nvSpPr>
          <p:spPr bwMode="auto">
            <a:xfrm>
              <a:off x="5168280" y="0"/>
              <a:ext cx="1360488" cy="1641475"/>
            </a:xfrm>
            <a:custGeom>
              <a:avLst/>
              <a:gdLst>
                <a:gd name="T0" fmla="*/ 870 w 1809"/>
                <a:gd name="T1" fmla="*/ 879 h 2152"/>
                <a:gd name="T2" fmla="*/ 870 w 1809"/>
                <a:gd name="T3" fmla="*/ 2152 h 2152"/>
                <a:gd name="T4" fmla="*/ 1809 w 1809"/>
                <a:gd name="T5" fmla="*/ 1820 h 2152"/>
                <a:gd name="T6" fmla="*/ 1809 w 1809"/>
                <a:gd name="T7" fmla="*/ 547 h 2152"/>
                <a:gd name="T8" fmla="*/ 870 w 1809"/>
                <a:gd name="T9" fmla="*/ 879 h 2152"/>
                <a:gd name="T10" fmla="*/ 785 w 1809"/>
                <a:gd name="T11" fmla="*/ 961 h 2152"/>
                <a:gd name="T12" fmla="*/ 785 w 1809"/>
                <a:gd name="T13" fmla="*/ 1138 h 2152"/>
                <a:gd name="T14" fmla="*/ 613 w 1809"/>
                <a:gd name="T15" fmla="*/ 1053 h 2152"/>
                <a:gd name="T16" fmla="*/ 613 w 1809"/>
                <a:gd name="T17" fmla="*/ 864 h 2152"/>
                <a:gd name="T18" fmla="*/ 785 w 1809"/>
                <a:gd name="T19" fmla="*/ 961 h 2152"/>
                <a:gd name="T20" fmla="*/ 1555 w 1809"/>
                <a:gd name="T21" fmla="*/ 410 h 2152"/>
                <a:gd name="T22" fmla="*/ 1507 w 1809"/>
                <a:gd name="T23" fmla="*/ 386 h 2152"/>
                <a:gd name="T24" fmla="*/ 602 w 1809"/>
                <a:gd name="T25" fmla="*/ 700 h 2152"/>
                <a:gd name="T26" fmla="*/ 576 w 1809"/>
                <a:gd name="T27" fmla="*/ 724 h 2152"/>
                <a:gd name="T28" fmla="*/ 576 w 1809"/>
                <a:gd name="T29" fmla="*/ 2017 h 2152"/>
                <a:gd name="T30" fmla="*/ 822 w 1809"/>
                <a:gd name="T31" fmla="*/ 2149 h 2152"/>
                <a:gd name="T32" fmla="*/ 822 w 1809"/>
                <a:gd name="T33" fmla="*/ 879 h 2152"/>
                <a:gd name="T34" fmla="*/ 622 w 1809"/>
                <a:gd name="T35" fmla="*/ 772 h 2152"/>
                <a:gd name="T36" fmla="*/ 625 w 1809"/>
                <a:gd name="T37" fmla="*/ 772 h 2152"/>
                <a:gd name="T38" fmla="*/ 1531 w 1809"/>
                <a:gd name="T39" fmla="*/ 457 h 2152"/>
                <a:gd name="T40" fmla="*/ 1555 w 1809"/>
                <a:gd name="T41" fmla="*/ 410 h 2152"/>
                <a:gd name="T42" fmla="*/ 209 w 1809"/>
                <a:gd name="T43" fmla="*/ 581 h 2152"/>
                <a:gd name="T44" fmla="*/ 209 w 1809"/>
                <a:gd name="T45" fmla="*/ 758 h 2152"/>
                <a:gd name="T46" fmla="*/ 37 w 1809"/>
                <a:gd name="T47" fmla="*/ 673 h 2152"/>
                <a:gd name="T48" fmla="*/ 37 w 1809"/>
                <a:gd name="T49" fmla="*/ 484 h 2152"/>
                <a:gd name="T50" fmla="*/ 209 w 1809"/>
                <a:gd name="T51" fmla="*/ 581 h 2152"/>
                <a:gd name="T52" fmla="*/ 978 w 1809"/>
                <a:gd name="T53" fmla="*/ 30 h 2152"/>
                <a:gd name="T54" fmla="*/ 931 w 1809"/>
                <a:gd name="T55" fmla="*/ 6 h 2152"/>
                <a:gd name="T56" fmla="*/ 25 w 1809"/>
                <a:gd name="T57" fmla="*/ 321 h 2152"/>
                <a:gd name="T58" fmla="*/ 0 w 1809"/>
                <a:gd name="T59" fmla="*/ 344 h 2152"/>
                <a:gd name="T60" fmla="*/ 0 w 1809"/>
                <a:gd name="T61" fmla="*/ 1638 h 2152"/>
                <a:gd name="T62" fmla="*/ 246 w 1809"/>
                <a:gd name="T63" fmla="*/ 1770 h 2152"/>
                <a:gd name="T64" fmla="*/ 246 w 1809"/>
                <a:gd name="T65" fmla="*/ 500 h 2152"/>
                <a:gd name="T66" fmla="*/ 46 w 1809"/>
                <a:gd name="T67" fmla="*/ 393 h 2152"/>
                <a:gd name="T68" fmla="*/ 49 w 1809"/>
                <a:gd name="T69" fmla="*/ 392 h 2152"/>
                <a:gd name="T70" fmla="*/ 954 w 1809"/>
                <a:gd name="T71" fmla="*/ 77 h 2152"/>
                <a:gd name="T72" fmla="*/ 978 w 1809"/>
                <a:gd name="T73" fmla="*/ 30 h 2152"/>
                <a:gd name="T74" fmla="*/ 497 w 1809"/>
                <a:gd name="T75" fmla="*/ 781 h 2152"/>
                <a:gd name="T76" fmla="*/ 497 w 1809"/>
                <a:gd name="T77" fmla="*/ 958 h 2152"/>
                <a:gd name="T78" fmla="*/ 325 w 1809"/>
                <a:gd name="T79" fmla="*/ 873 h 2152"/>
                <a:gd name="T80" fmla="*/ 325 w 1809"/>
                <a:gd name="T81" fmla="*/ 684 h 2152"/>
                <a:gd name="T82" fmla="*/ 497 w 1809"/>
                <a:gd name="T83" fmla="*/ 781 h 2152"/>
                <a:gd name="T84" fmla="*/ 1266 w 1809"/>
                <a:gd name="T85" fmla="*/ 230 h 2152"/>
                <a:gd name="T86" fmla="*/ 1219 w 1809"/>
                <a:gd name="T87" fmla="*/ 206 h 2152"/>
                <a:gd name="T88" fmla="*/ 313 w 1809"/>
                <a:gd name="T89" fmla="*/ 520 h 2152"/>
                <a:gd name="T90" fmla="*/ 288 w 1809"/>
                <a:gd name="T91" fmla="*/ 544 h 2152"/>
                <a:gd name="T92" fmla="*/ 288 w 1809"/>
                <a:gd name="T93" fmla="*/ 1837 h 2152"/>
                <a:gd name="T94" fmla="*/ 534 w 1809"/>
                <a:gd name="T95" fmla="*/ 1969 h 2152"/>
                <a:gd name="T96" fmla="*/ 534 w 1809"/>
                <a:gd name="T97" fmla="*/ 699 h 2152"/>
                <a:gd name="T98" fmla="*/ 334 w 1809"/>
                <a:gd name="T99" fmla="*/ 592 h 2152"/>
                <a:gd name="T100" fmla="*/ 337 w 1809"/>
                <a:gd name="T101" fmla="*/ 592 h 2152"/>
                <a:gd name="T102" fmla="*/ 1243 w 1809"/>
                <a:gd name="T103" fmla="*/ 277 h 2152"/>
                <a:gd name="T104" fmla="*/ 1266 w 1809"/>
                <a:gd name="T105" fmla="*/ 23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9" h="2152">
                  <a:moveTo>
                    <a:pt x="870" y="879"/>
                  </a:moveTo>
                  <a:lnTo>
                    <a:pt x="870" y="2152"/>
                  </a:lnTo>
                  <a:lnTo>
                    <a:pt x="1809" y="1820"/>
                  </a:lnTo>
                  <a:lnTo>
                    <a:pt x="1809" y="547"/>
                  </a:lnTo>
                  <a:lnTo>
                    <a:pt x="870" y="879"/>
                  </a:lnTo>
                  <a:close/>
                  <a:moveTo>
                    <a:pt x="785" y="961"/>
                  </a:moveTo>
                  <a:lnTo>
                    <a:pt x="785" y="1138"/>
                  </a:lnTo>
                  <a:cubicBezTo>
                    <a:pt x="699" y="1121"/>
                    <a:pt x="613" y="1053"/>
                    <a:pt x="613" y="1053"/>
                  </a:cubicBezTo>
                  <a:lnTo>
                    <a:pt x="613" y="864"/>
                  </a:lnTo>
                  <a:cubicBezTo>
                    <a:pt x="719" y="950"/>
                    <a:pt x="785" y="961"/>
                    <a:pt x="785" y="961"/>
                  </a:cubicBezTo>
                  <a:close/>
                  <a:moveTo>
                    <a:pt x="1555" y="410"/>
                  </a:moveTo>
                  <a:cubicBezTo>
                    <a:pt x="1548" y="390"/>
                    <a:pt x="1527" y="379"/>
                    <a:pt x="1507" y="386"/>
                  </a:cubicBezTo>
                  <a:lnTo>
                    <a:pt x="602" y="700"/>
                  </a:lnTo>
                  <a:cubicBezTo>
                    <a:pt x="590" y="704"/>
                    <a:pt x="580" y="713"/>
                    <a:pt x="576" y="724"/>
                  </a:cubicBezTo>
                  <a:lnTo>
                    <a:pt x="576" y="2017"/>
                  </a:lnTo>
                  <a:cubicBezTo>
                    <a:pt x="608" y="2080"/>
                    <a:pt x="741" y="2149"/>
                    <a:pt x="822" y="2149"/>
                  </a:cubicBezTo>
                  <a:lnTo>
                    <a:pt x="822" y="879"/>
                  </a:lnTo>
                  <a:cubicBezTo>
                    <a:pt x="779" y="873"/>
                    <a:pt x="682" y="822"/>
                    <a:pt x="622" y="772"/>
                  </a:cubicBezTo>
                  <a:cubicBezTo>
                    <a:pt x="623" y="772"/>
                    <a:pt x="624" y="772"/>
                    <a:pt x="625" y="772"/>
                  </a:cubicBezTo>
                  <a:lnTo>
                    <a:pt x="1531" y="457"/>
                  </a:lnTo>
                  <a:cubicBezTo>
                    <a:pt x="1550" y="450"/>
                    <a:pt x="1561" y="429"/>
                    <a:pt x="1555" y="410"/>
                  </a:cubicBezTo>
                  <a:close/>
                  <a:moveTo>
                    <a:pt x="209" y="581"/>
                  </a:moveTo>
                  <a:lnTo>
                    <a:pt x="209" y="758"/>
                  </a:lnTo>
                  <a:cubicBezTo>
                    <a:pt x="123" y="742"/>
                    <a:pt x="37" y="673"/>
                    <a:pt x="37" y="673"/>
                  </a:cubicBezTo>
                  <a:lnTo>
                    <a:pt x="37" y="484"/>
                  </a:lnTo>
                  <a:cubicBezTo>
                    <a:pt x="143" y="570"/>
                    <a:pt x="209" y="581"/>
                    <a:pt x="209" y="581"/>
                  </a:cubicBezTo>
                  <a:close/>
                  <a:moveTo>
                    <a:pt x="978" y="30"/>
                  </a:moveTo>
                  <a:cubicBezTo>
                    <a:pt x="972" y="11"/>
                    <a:pt x="951" y="0"/>
                    <a:pt x="931" y="6"/>
                  </a:cubicBezTo>
                  <a:lnTo>
                    <a:pt x="25" y="321"/>
                  </a:lnTo>
                  <a:cubicBezTo>
                    <a:pt x="14" y="325"/>
                    <a:pt x="3" y="334"/>
                    <a:pt x="0" y="344"/>
                  </a:cubicBezTo>
                  <a:lnTo>
                    <a:pt x="0" y="1638"/>
                  </a:lnTo>
                  <a:cubicBezTo>
                    <a:pt x="32" y="1700"/>
                    <a:pt x="165" y="1770"/>
                    <a:pt x="246" y="1770"/>
                  </a:cubicBezTo>
                  <a:lnTo>
                    <a:pt x="246" y="500"/>
                  </a:lnTo>
                  <a:cubicBezTo>
                    <a:pt x="203" y="493"/>
                    <a:pt x="106" y="443"/>
                    <a:pt x="46" y="393"/>
                  </a:cubicBezTo>
                  <a:cubicBezTo>
                    <a:pt x="47" y="393"/>
                    <a:pt x="48" y="392"/>
                    <a:pt x="49" y="392"/>
                  </a:cubicBezTo>
                  <a:lnTo>
                    <a:pt x="954" y="77"/>
                  </a:lnTo>
                  <a:cubicBezTo>
                    <a:pt x="974" y="71"/>
                    <a:pt x="985" y="50"/>
                    <a:pt x="978" y="30"/>
                  </a:cubicBezTo>
                  <a:close/>
                  <a:moveTo>
                    <a:pt x="497" y="781"/>
                  </a:moveTo>
                  <a:lnTo>
                    <a:pt x="497" y="958"/>
                  </a:lnTo>
                  <a:cubicBezTo>
                    <a:pt x="411" y="941"/>
                    <a:pt x="325" y="873"/>
                    <a:pt x="325" y="873"/>
                  </a:cubicBezTo>
                  <a:lnTo>
                    <a:pt x="325" y="684"/>
                  </a:lnTo>
                  <a:cubicBezTo>
                    <a:pt x="431" y="770"/>
                    <a:pt x="497" y="781"/>
                    <a:pt x="497" y="781"/>
                  </a:cubicBezTo>
                  <a:close/>
                  <a:moveTo>
                    <a:pt x="1266" y="230"/>
                  </a:moveTo>
                  <a:cubicBezTo>
                    <a:pt x="1260" y="210"/>
                    <a:pt x="1239" y="199"/>
                    <a:pt x="1219" y="206"/>
                  </a:cubicBezTo>
                  <a:lnTo>
                    <a:pt x="313" y="520"/>
                  </a:lnTo>
                  <a:cubicBezTo>
                    <a:pt x="302" y="524"/>
                    <a:pt x="291" y="533"/>
                    <a:pt x="288" y="544"/>
                  </a:cubicBezTo>
                  <a:lnTo>
                    <a:pt x="288" y="1837"/>
                  </a:lnTo>
                  <a:cubicBezTo>
                    <a:pt x="320" y="1900"/>
                    <a:pt x="453" y="1969"/>
                    <a:pt x="534" y="1969"/>
                  </a:cubicBezTo>
                  <a:lnTo>
                    <a:pt x="534" y="699"/>
                  </a:lnTo>
                  <a:cubicBezTo>
                    <a:pt x="491" y="693"/>
                    <a:pt x="394" y="642"/>
                    <a:pt x="334" y="592"/>
                  </a:cubicBezTo>
                  <a:cubicBezTo>
                    <a:pt x="335" y="592"/>
                    <a:pt x="336" y="592"/>
                    <a:pt x="337" y="592"/>
                  </a:cubicBezTo>
                  <a:lnTo>
                    <a:pt x="1243" y="277"/>
                  </a:lnTo>
                  <a:cubicBezTo>
                    <a:pt x="1262" y="270"/>
                    <a:pt x="1273" y="249"/>
                    <a:pt x="1266" y="230"/>
                  </a:cubicBezTo>
                  <a:close/>
                </a:path>
              </a:pathLst>
            </a:custGeom>
            <a:grpFill/>
            <a:ln w="3175">
              <a:noFill/>
            </a:ln>
          </p:spPr>
          <p:txBody>
            <a:bodyPr vert="horz" wrap="square" lIns="91440" tIns="45720" rIns="91440" bIns="45720" numCol="1" anchor="t" anchorCtr="0" compatLnSpc="1"/>
            <a:lstStyle/>
            <a:p>
              <a:endParaRPr lang="zh-CN" altLang="en-US">
                <a:solidFill>
                  <a:srgbClr val="C4261D"/>
                </a:solidFill>
              </a:endParaRPr>
            </a:p>
          </p:txBody>
        </p:sp>
      </p:grpSp>
      <p:grpSp>
        <p:nvGrpSpPr>
          <p:cNvPr id="14" name="PA_组合 5">
            <a:extLst>
              <a:ext uri="{FF2B5EF4-FFF2-40B4-BE49-F238E27FC236}">
                <a16:creationId xmlns:a16="http://schemas.microsoft.com/office/drawing/2014/main" id="{DE99F964-02BD-4C3F-B537-6E921D42045D}"/>
              </a:ext>
            </a:extLst>
          </p:cNvPr>
          <p:cNvGrpSpPr/>
          <p:nvPr>
            <p:custDataLst>
              <p:tags r:id="rId4"/>
            </p:custDataLst>
          </p:nvPr>
        </p:nvGrpSpPr>
        <p:grpSpPr>
          <a:xfrm>
            <a:off x="5248491" y="5882206"/>
            <a:ext cx="342636" cy="347492"/>
            <a:chOff x="7772329" y="-1123557"/>
            <a:chExt cx="465708" cy="472063"/>
          </a:xfrm>
          <a:solidFill>
            <a:schemeClr val="bg1">
              <a:lumMod val="65000"/>
            </a:schemeClr>
          </a:solidFill>
        </p:grpSpPr>
        <p:sp>
          <p:nvSpPr>
            <p:cNvPr id="15" name="Freeform 5">
              <a:extLst>
                <a:ext uri="{FF2B5EF4-FFF2-40B4-BE49-F238E27FC236}">
                  <a16:creationId xmlns:a16="http://schemas.microsoft.com/office/drawing/2014/main" id="{C7B15FFD-7B65-4303-B714-90B3B375EAE8}"/>
                </a:ext>
              </a:extLst>
            </p:cNvPr>
            <p:cNvSpPr>
              <a:spLocks noEditPoints="1"/>
            </p:cNvSpPr>
            <p:nvPr/>
          </p:nvSpPr>
          <p:spPr bwMode="auto">
            <a:xfrm>
              <a:off x="7866603" y="-1084628"/>
              <a:ext cx="277160" cy="398943"/>
            </a:xfrm>
            <a:custGeom>
              <a:avLst/>
              <a:gdLst>
                <a:gd name="T0" fmla="*/ 370 w 780"/>
                <a:gd name="T1" fmla="*/ 732 h 1139"/>
                <a:gd name="T2" fmla="*/ 498 w 780"/>
                <a:gd name="T3" fmla="*/ 660 h 1139"/>
                <a:gd name="T4" fmla="*/ 578 w 780"/>
                <a:gd name="T5" fmla="*/ 682 h 1139"/>
                <a:gd name="T6" fmla="*/ 653 w 780"/>
                <a:gd name="T7" fmla="*/ 535 h 1139"/>
                <a:gd name="T8" fmla="*/ 709 w 780"/>
                <a:gd name="T9" fmla="*/ 494 h 1139"/>
                <a:gd name="T10" fmla="*/ 711 w 780"/>
                <a:gd name="T11" fmla="*/ 316 h 1139"/>
                <a:gd name="T12" fmla="*/ 657 w 780"/>
                <a:gd name="T13" fmla="*/ 274 h 1139"/>
                <a:gd name="T14" fmla="*/ 596 w 780"/>
                <a:gd name="T15" fmla="*/ 128 h 1139"/>
                <a:gd name="T16" fmla="*/ 531 w 780"/>
                <a:gd name="T17" fmla="*/ 141 h 1139"/>
                <a:gd name="T18" fmla="*/ 409 w 780"/>
                <a:gd name="T19" fmla="*/ 69 h 1139"/>
                <a:gd name="T20" fmla="*/ 380 w 780"/>
                <a:gd name="T21" fmla="*/ 69 h 1139"/>
                <a:gd name="T22" fmla="*/ 289 w 780"/>
                <a:gd name="T23" fmla="*/ 140 h 1139"/>
                <a:gd name="T24" fmla="*/ 260 w 780"/>
                <a:gd name="T25" fmla="*/ 132 h 1139"/>
                <a:gd name="T26" fmla="*/ 187 w 780"/>
                <a:gd name="T27" fmla="*/ 138 h 1139"/>
                <a:gd name="T28" fmla="*/ 80 w 780"/>
                <a:gd name="T29" fmla="*/ 280 h 1139"/>
                <a:gd name="T30" fmla="*/ 99 w 780"/>
                <a:gd name="T31" fmla="*/ 346 h 1139"/>
                <a:gd name="T32" fmla="*/ 64 w 780"/>
                <a:gd name="T33" fmla="*/ 501 h 1139"/>
                <a:gd name="T34" fmla="*/ 181 w 780"/>
                <a:gd name="T35" fmla="*/ 609 h 1139"/>
                <a:gd name="T36" fmla="*/ 194 w 780"/>
                <a:gd name="T37" fmla="*/ 676 h 1139"/>
                <a:gd name="T38" fmla="*/ 272 w 780"/>
                <a:gd name="T39" fmla="*/ 657 h 1139"/>
                <a:gd name="T40" fmla="*/ 294 w 780"/>
                <a:gd name="T41" fmla="*/ 726 h 1139"/>
                <a:gd name="T42" fmla="*/ 221 w 780"/>
                <a:gd name="T43" fmla="*/ 731 h 1139"/>
                <a:gd name="T44" fmla="*/ 121 w 780"/>
                <a:gd name="T45" fmla="*/ 608 h 1139"/>
                <a:gd name="T46" fmla="*/ 7 w 780"/>
                <a:gd name="T47" fmla="*/ 519 h 1139"/>
                <a:gd name="T48" fmla="*/ 51 w 780"/>
                <a:gd name="T49" fmla="*/ 381 h 1139"/>
                <a:gd name="T50" fmla="*/ 64 w 780"/>
                <a:gd name="T51" fmla="*/ 223 h 1139"/>
                <a:gd name="T52" fmla="*/ 127 w 780"/>
                <a:gd name="T53" fmla="*/ 138 h 1139"/>
                <a:gd name="T54" fmla="*/ 276 w 780"/>
                <a:gd name="T55" fmla="*/ 75 h 1139"/>
                <a:gd name="T56" fmla="*/ 298 w 780"/>
                <a:gd name="T57" fmla="*/ 81 h 1139"/>
                <a:gd name="T58" fmla="*/ 394 w 780"/>
                <a:gd name="T59" fmla="*/ 0 h 1139"/>
                <a:gd name="T60" fmla="*/ 508 w 780"/>
                <a:gd name="T61" fmla="*/ 85 h 1139"/>
                <a:gd name="T62" fmla="*/ 638 w 780"/>
                <a:gd name="T63" fmla="*/ 87 h 1139"/>
                <a:gd name="T64" fmla="*/ 675 w 780"/>
                <a:gd name="T65" fmla="*/ 217 h 1139"/>
                <a:gd name="T66" fmla="*/ 758 w 780"/>
                <a:gd name="T67" fmla="*/ 353 h 1139"/>
                <a:gd name="T68" fmla="*/ 756 w 780"/>
                <a:gd name="T69" fmla="*/ 459 h 1139"/>
                <a:gd name="T70" fmla="*/ 670 w 780"/>
                <a:gd name="T71" fmla="*/ 592 h 1139"/>
                <a:gd name="T72" fmla="*/ 578 w 780"/>
                <a:gd name="T73" fmla="*/ 741 h 1139"/>
                <a:gd name="T74" fmla="*/ 498 w 780"/>
                <a:gd name="T75" fmla="*/ 719 h 1139"/>
                <a:gd name="T76" fmla="*/ 385 w 780"/>
                <a:gd name="T77" fmla="*/ 801 h 1139"/>
                <a:gd name="T78" fmla="*/ 388 w 780"/>
                <a:gd name="T79" fmla="*/ 615 h 1139"/>
                <a:gd name="T80" fmla="*/ 388 w 780"/>
                <a:gd name="T81" fmla="*/ 650 h 1139"/>
                <a:gd name="T82" fmla="*/ 626 w 780"/>
                <a:gd name="T83" fmla="*/ 413 h 1139"/>
                <a:gd name="T84" fmla="*/ 388 w 780"/>
                <a:gd name="T85" fmla="*/ 583 h 1139"/>
                <a:gd name="T86" fmla="*/ 559 w 780"/>
                <a:gd name="T87" fmla="*/ 413 h 1139"/>
                <a:gd name="T88" fmla="*/ 533 w 780"/>
                <a:gd name="T89" fmla="*/ 780 h 1139"/>
                <a:gd name="T90" fmla="*/ 432 w 780"/>
                <a:gd name="T91" fmla="*/ 838 h 1139"/>
                <a:gd name="T92" fmla="*/ 515 w 780"/>
                <a:gd name="T93" fmla="*/ 1003 h 1139"/>
                <a:gd name="T94" fmla="*/ 669 w 780"/>
                <a:gd name="T95" fmla="*/ 1091 h 1139"/>
                <a:gd name="T96" fmla="*/ 283 w 780"/>
                <a:gd name="T97" fmla="*/ 792 h 1139"/>
                <a:gd name="T98" fmla="*/ 195 w 780"/>
                <a:gd name="T99" fmla="*/ 783 h 1139"/>
                <a:gd name="T100" fmla="*/ 136 w 780"/>
                <a:gd name="T101" fmla="*/ 1118 h 1139"/>
                <a:gd name="T102" fmla="*/ 361 w 780"/>
                <a:gd name="T103" fmla="*/ 1103 h 1139"/>
                <a:gd name="T104" fmla="*/ 385 w 780"/>
                <a:gd name="T105" fmla="*/ 848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0" h="1139">
                  <a:moveTo>
                    <a:pt x="272" y="657"/>
                  </a:moveTo>
                  <a:cubicBezTo>
                    <a:pt x="300" y="657"/>
                    <a:pt x="328" y="671"/>
                    <a:pt x="343" y="693"/>
                  </a:cubicBezTo>
                  <a:lnTo>
                    <a:pt x="370" y="732"/>
                  </a:lnTo>
                  <a:cubicBezTo>
                    <a:pt x="379" y="745"/>
                    <a:pt x="391" y="745"/>
                    <a:pt x="400" y="733"/>
                  </a:cubicBezTo>
                  <a:lnTo>
                    <a:pt x="428" y="694"/>
                  </a:lnTo>
                  <a:cubicBezTo>
                    <a:pt x="443" y="673"/>
                    <a:pt x="470" y="660"/>
                    <a:pt x="498" y="660"/>
                  </a:cubicBezTo>
                  <a:cubicBezTo>
                    <a:pt x="507" y="660"/>
                    <a:pt x="516" y="661"/>
                    <a:pt x="524" y="664"/>
                  </a:cubicBezTo>
                  <a:lnTo>
                    <a:pt x="569" y="680"/>
                  </a:lnTo>
                  <a:cubicBezTo>
                    <a:pt x="572" y="681"/>
                    <a:pt x="575" y="682"/>
                    <a:pt x="578" y="682"/>
                  </a:cubicBezTo>
                  <a:cubicBezTo>
                    <a:pt x="591" y="682"/>
                    <a:pt x="593" y="670"/>
                    <a:pt x="593" y="663"/>
                  </a:cubicBezTo>
                  <a:lnTo>
                    <a:pt x="593" y="615"/>
                  </a:lnTo>
                  <a:cubicBezTo>
                    <a:pt x="593" y="580"/>
                    <a:pt x="620" y="545"/>
                    <a:pt x="653" y="535"/>
                  </a:cubicBezTo>
                  <a:lnTo>
                    <a:pt x="699" y="521"/>
                  </a:lnTo>
                  <a:cubicBezTo>
                    <a:pt x="706" y="519"/>
                    <a:pt x="711" y="515"/>
                    <a:pt x="713" y="511"/>
                  </a:cubicBezTo>
                  <a:cubicBezTo>
                    <a:pt x="715" y="506"/>
                    <a:pt x="713" y="500"/>
                    <a:pt x="709" y="494"/>
                  </a:cubicBezTo>
                  <a:lnTo>
                    <a:pt x="680" y="455"/>
                  </a:lnTo>
                  <a:cubicBezTo>
                    <a:pt x="660" y="426"/>
                    <a:pt x="660" y="383"/>
                    <a:pt x="682" y="355"/>
                  </a:cubicBezTo>
                  <a:lnTo>
                    <a:pt x="711" y="316"/>
                  </a:lnTo>
                  <a:cubicBezTo>
                    <a:pt x="716" y="311"/>
                    <a:pt x="717" y="304"/>
                    <a:pt x="716" y="300"/>
                  </a:cubicBezTo>
                  <a:cubicBezTo>
                    <a:pt x="715" y="295"/>
                    <a:pt x="710" y="291"/>
                    <a:pt x="703" y="288"/>
                  </a:cubicBezTo>
                  <a:lnTo>
                    <a:pt x="657" y="274"/>
                  </a:lnTo>
                  <a:cubicBezTo>
                    <a:pt x="624" y="263"/>
                    <a:pt x="598" y="227"/>
                    <a:pt x="599" y="192"/>
                  </a:cubicBezTo>
                  <a:lnTo>
                    <a:pt x="600" y="144"/>
                  </a:lnTo>
                  <a:cubicBezTo>
                    <a:pt x="601" y="137"/>
                    <a:pt x="599" y="132"/>
                    <a:pt x="596" y="128"/>
                  </a:cubicBezTo>
                  <a:cubicBezTo>
                    <a:pt x="593" y="125"/>
                    <a:pt x="588" y="125"/>
                    <a:pt x="585" y="125"/>
                  </a:cubicBezTo>
                  <a:cubicBezTo>
                    <a:pt x="583" y="125"/>
                    <a:pt x="580" y="125"/>
                    <a:pt x="577" y="126"/>
                  </a:cubicBezTo>
                  <a:lnTo>
                    <a:pt x="531" y="141"/>
                  </a:lnTo>
                  <a:cubicBezTo>
                    <a:pt x="524" y="143"/>
                    <a:pt x="516" y="144"/>
                    <a:pt x="508" y="144"/>
                  </a:cubicBezTo>
                  <a:cubicBezTo>
                    <a:pt x="479" y="144"/>
                    <a:pt x="451" y="130"/>
                    <a:pt x="436" y="108"/>
                  </a:cubicBezTo>
                  <a:lnTo>
                    <a:pt x="409" y="69"/>
                  </a:lnTo>
                  <a:cubicBezTo>
                    <a:pt x="405" y="63"/>
                    <a:pt x="400" y="59"/>
                    <a:pt x="394" y="59"/>
                  </a:cubicBezTo>
                  <a:cubicBezTo>
                    <a:pt x="388" y="59"/>
                    <a:pt x="386" y="59"/>
                    <a:pt x="381" y="67"/>
                  </a:cubicBezTo>
                  <a:lnTo>
                    <a:pt x="380" y="69"/>
                  </a:lnTo>
                  <a:cubicBezTo>
                    <a:pt x="368" y="87"/>
                    <a:pt x="352" y="110"/>
                    <a:pt x="339" y="123"/>
                  </a:cubicBezTo>
                  <a:cubicBezTo>
                    <a:pt x="331" y="131"/>
                    <a:pt x="318" y="141"/>
                    <a:pt x="301" y="141"/>
                  </a:cubicBezTo>
                  <a:cubicBezTo>
                    <a:pt x="296" y="141"/>
                    <a:pt x="292" y="141"/>
                    <a:pt x="289" y="140"/>
                  </a:cubicBezTo>
                  <a:lnTo>
                    <a:pt x="285" y="140"/>
                  </a:lnTo>
                  <a:lnTo>
                    <a:pt x="282" y="138"/>
                  </a:lnTo>
                  <a:cubicBezTo>
                    <a:pt x="276" y="136"/>
                    <a:pt x="268" y="134"/>
                    <a:pt x="260" y="132"/>
                  </a:cubicBezTo>
                  <a:cubicBezTo>
                    <a:pt x="248" y="128"/>
                    <a:pt x="227" y="122"/>
                    <a:pt x="224" y="122"/>
                  </a:cubicBezTo>
                  <a:cubicBezTo>
                    <a:pt x="215" y="120"/>
                    <a:pt x="205" y="118"/>
                    <a:pt x="202" y="118"/>
                  </a:cubicBezTo>
                  <a:cubicBezTo>
                    <a:pt x="191" y="118"/>
                    <a:pt x="187" y="128"/>
                    <a:pt x="187" y="138"/>
                  </a:cubicBezTo>
                  <a:lnTo>
                    <a:pt x="187" y="186"/>
                  </a:lnTo>
                  <a:cubicBezTo>
                    <a:pt x="187" y="221"/>
                    <a:pt x="160" y="256"/>
                    <a:pt x="126" y="266"/>
                  </a:cubicBezTo>
                  <a:lnTo>
                    <a:pt x="80" y="280"/>
                  </a:lnTo>
                  <a:cubicBezTo>
                    <a:pt x="73" y="282"/>
                    <a:pt x="68" y="286"/>
                    <a:pt x="67" y="290"/>
                  </a:cubicBezTo>
                  <a:cubicBezTo>
                    <a:pt x="65" y="295"/>
                    <a:pt x="67" y="301"/>
                    <a:pt x="71" y="307"/>
                  </a:cubicBezTo>
                  <a:lnTo>
                    <a:pt x="99" y="346"/>
                  </a:lnTo>
                  <a:cubicBezTo>
                    <a:pt x="120" y="375"/>
                    <a:pt x="119" y="419"/>
                    <a:pt x="98" y="446"/>
                  </a:cubicBezTo>
                  <a:lnTo>
                    <a:pt x="68" y="485"/>
                  </a:lnTo>
                  <a:cubicBezTo>
                    <a:pt x="64" y="490"/>
                    <a:pt x="62" y="496"/>
                    <a:pt x="64" y="501"/>
                  </a:cubicBezTo>
                  <a:cubicBezTo>
                    <a:pt x="65" y="506"/>
                    <a:pt x="70" y="510"/>
                    <a:pt x="77" y="513"/>
                  </a:cubicBezTo>
                  <a:lnTo>
                    <a:pt x="123" y="527"/>
                  </a:lnTo>
                  <a:cubicBezTo>
                    <a:pt x="156" y="538"/>
                    <a:pt x="181" y="574"/>
                    <a:pt x="181" y="609"/>
                  </a:cubicBezTo>
                  <a:lnTo>
                    <a:pt x="179" y="657"/>
                  </a:lnTo>
                  <a:cubicBezTo>
                    <a:pt x="179" y="664"/>
                    <a:pt x="181" y="669"/>
                    <a:pt x="184" y="672"/>
                  </a:cubicBezTo>
                  <a:cubicBezTo>
                    <a:pt x="187" y="676"/>
                    <a:pt x="191" y="676"/>
                    <a:pt x="194" y="676"/>
                  </a:cubicBezTo>
                  <a:cubicBezTo>
                    <a:pt x="197" y="676"/>
                    <a:pt x="200" y="676"/>
                    <a:pt x="203" y="675"/>
                  </a:cubicBezTo>
                  <a:lnTo>
                    <a:pt x="248" y="660"/>
                  </a:lnTo>
                  <a:cubicBezTo>
                    <a:pt x="256" y="658"/>
                    <a:pt x="264" y="657"/>
                    <a:pt x="272" y="657"/>
                  </a:cubicBezTo>
                  <a:close/>
                  <a:moveTo>
                    <a:pt x="385" y="801"/>
                  </a:moveTo>
                  <a:cubicBezTo>
                    <a:pt x="360" y="801"/>
                    <a:pt x="337" y="788"/>
                    <a:pt x="322" y="765"/>
                  </a:cubicBezTo>
                  <a:lnTo>
                    <a:pt x="294" y="726"/>
                  </a:lnTo>
                  <a:cubicBezTo>
                    <a:pt x="291" y="721"/>
                    <a:pt x="282" y="716"/>
                    <a:pt x="272" y="716"/>
                  </a:cubicBezTo>
                  <a:cubicBezTo>
                    <a:pt x="270" y="716"/>
                    <a:pt x="268" y="716"/>
                    <a:pt x="266" y="716"/>
                  </a:cubicBezTo>
                  <a:lnTo>
                    <a:pt x="221" y="731"/>
                  </a:lnTo>
                  <a:cubicBezTo>
                    <a:pt x="192" y="741"/>
                    <a:pt x="161" y="734"/>
                    <a:pt x="141" y="714"/>
                  </a:cubicBezTo>
                  <a:cubicBezTo>
                    <a:pt x="127" y="699"/>
                    <a:pt x="119" y="678"/>
                    <a:pt x="120" y="656"/>
                  </a:cubicBezTo>
                  <a:lnTo>
                    <a:pt x="121" y="608"/>
                  </a:lnTo>
                  <a:cubicBezTo>
                    <a:pt x="122" y="599"/>
                    <a:pt x="113" y="586"/>
                    <a:pt x="104" y="584"/>
                  </a:cubicBezTo>
                  <a:lnTo>
                    <a:pt x="59" y="569"/>
                  </a:lnTo>
                  <a:cubicBezTo>
                    <a:pt x="33" y="560"/>
                    <a:pt x="14" y="542"/>
                    <a:pt x="7" y="519"/>
                  </a:cubicBezTo>
                  <a:cubicBezTo>
                    <a:pt x="0" y="496"/>
                    <a:pt x="5" y="470"/>
                    <a:pt x="22" y="448"/>
                  </a:cubicBezTo>
                  <a:lnTo>
                    <a:pt x="51" y="410"/>
                  </a:lnTo>
                  <a:cubicBezTo>
                    <a:pt x="56" y="403"/>
                    <a:pt x="57" y="388"/>
                    <a:pt x="51" y="381"/>
                  </a:cubicBezTo>
                  <a:lnTo>
                    <a:pt x="23" y="342"/>
                  </a:lnTo>
                  <a:cubicBezTo>
                    <a:pt x="7" y="320"/>
                    <a:pt x="3" y="295"/>
                    <a:pt x="11" y="271"/>
                  </a:cubicBezTo>
                  <a:cubicBezTo>
                    <a:pt x="19" y="248"/>
                    <a:pt x="38" y="230"/>
                    <a:pt x="64" y="223"/>
                  </a:cubicBezTo>
                  <a:lnTo>
                    <a:pt x="110" y="209"/>
                  </a:lnTo>
                  <a:cubicBezTo>
                    <a:pt x="118" y="207"/>
                    <a:pt x="127" y="195"/>
                    <a:pt x="127" y="186"/>
                  </a:cubicBezTo>
                  <a:lnTo>
                    <a:pt x="127" y="138"/>
                  </a:lnTo>
                  <a:cubicBezTo>
                    <a:pt x="127" y="93"/>
                    <a:pt x="160" y="59"/>
                    <a:pt x="202" y="59"/>
                  </a:cubicBezTo>
                  <a:cubicBezTo>
                    <a:pt x="212" y="59"/>
                    <a:pt x="228" y="62"/>
                    <a:pt x="236" y="64"/>
                  </a:cubicBezTo>
                  <a:cubicBezTo>
                    <a:pt x="240" y="65"/>
                    <a:pt x="252" y="68"/>
                    <a:pt x="276" y="75"/>
                  </a:cubicBezTo>
                  <a:cubicBezTo>
                    <a:pt x="284" y="77"/>
                    <a:pt x="292" y="79"/>
                    <a:pt x="297" y="81"/>
                  </a:cubicBezTo>
                  <a:lnTo>
                    <a:pt x="298" y="81"/>
                  </a:lnTo>
                  <a:cubicBezTo>
                    <a:pt x="298" y="81"/>
                    <a:pt x="298" y="81"/>
                    <a:pt x="298" y="81"/>
                  </a:cubicBezTo>
                  <a:cubicBezTo>
                    <a:pt x="305" y="74"/>
                    <a:pt x="315" y="60"/>
                    <a:pt x="330" y="37"/>
                  </a:cubicBezTo>
                  <a:lnTo>
                    <a:pt x="331" y="35"/>
                  </a:lnTo>
                  <a:cubicBezTo>
                    <a:pt x="346" y="12"/>
                    <a:pt x="367" y="0"/>
                    <a:pt x="394" y="0"/>
                  </a:cubicBezTo>
                  <a:cubicBezTo>
                    <a:pt x="420" y="0"/>
                    <a:pt x="443" y="13"/>
                    <a:pt x="458" y="36"/>
                  </a:cubicBezTo>
                  <a:lnTo>
                    <a:pt x="485" y="75"/>
                  </a:lnTo>
                  <a:cubicBezTo>
                    <a:pt x="489" y="80"/>
                    <a:pt x="498" y="85"/>
                    <a:pt x="508" y="85"/>
                  </a:cubicBezTo>
                  <a:cubicBezTo>
                    <a:pt x="510" y="85"/>
                    <a:pt x="512" y="85"/>
                    <a:pt x="513" y="85"/>
                  </a:cubicBezTo>
                  <a:lnTo>
                    <a:pt x="559" y="70"/>
                  </a:lnTo>
                  <a:cubicBezTo>
                    <a:pt x="588" y="60"/>
                    <a:pt x="619" y="67"/>
                    <a:pt x="638" y="87"/>
                  </a:cubicBezTo>
                  <a:cubicBezTo>
                    <a:pt x="653" y="102"/>
                    <a:pt x="660" y="123"/>
                    <a:pt x="659" y="145"/>
                  </a:cubicBezTo>
                  <a:lnTo>
                    <a:pt x="658" y="193"/>
                  </a:lnTo>
                  <a:cubicBezTo>
                    <a:pt x="658" y="202"/>
                    <a:pt x="667" y="215"/>
                    <a:pt x="675" y="217"/>
                  </a:cubicBezTo>
                  <a:lnTo>
                    <a:pt x="721" y="232"/>
                  </a:lnTo>
                  <a:cubicBezTo>
                    <a:pt x="746" y="241"/>
                    <a:pt x="765" y="259"/>
                    <a:pt x="772" y="282"/>
                  </a:cubicBezTo>
                  <a:cubicBezTo>
                    <a:pt x="780" y="306"/>
                    <a:pt x="774" y="331"/>
                    <a:pt x="758" y="353"/>
                  </a:cubicBezTo>
                  <a:lnTo>
                    <a:pt x="729" y="391"/>
                  </a:lnTo>
                  <a:cubicBezTo>
                    <a:pt x="723" y="398"/>
                    <a:pt x="723" y="413"/>
                    <a:pt x="728" y="420"/>
                  </a:cubicBezTo>
                  <a:lnTo>
                    <a:pt x="756" y="459"/>
                  </a:lnTo>
                  <a:cubicBezTo>
                    <a:pt x="772" y="481"/>
                    <a:pt x="777" y="507"/>
                    <a:pt x="769" y="530"/>
                  </a:cubicBezTo>
                  <a:cubicBezTo>
                    <a:pt x="761" y="553"/>
                    <a:pt x="742" y="570"/>
                    <a:pt x="716" y="578"/>
                  </a:cubicBezTo>
                  <a:lnTo>
                    <a:pt x="670" y="592"/>
                  </a:lnTo>
                  <a:cubicBezTo>
                    <a:pt x="661" y="594"/>
                    <a:pt x="652" y="606"/>
                    <a:pt x="652" y="615"/>
                  </a:cubicBezTo>
                  <a:lnTo>
                    <a:pt x="652" y="663"/>
                  </a:lnTo>
                  <a:cubicBezTo>
                    <a:pt x="652" y="708"/>
                    <a:pt x="621" y="741"/>
                    <a:pt x="578" y="741"/>
                  </a:cubicBezTo>
                  <a:cubicBezTo>
                    <a:pt x="568" y="741"/>
                    <a:pt x="558" y="739"/>
                    <a:pt x="549" y="736"/>
                  </a:cubicBezTo>
                  <a:lnTo>
                    <a:pt x="504" y="720"/>
                  </a:lnTo>
                  <a:cubicBezTo>
                    <a:pt x="502" y="719"/>
                    <a:pt x="500" y="719"/>
                    <a:pt x="498" y="719"/>
                  </a:cubicBezTo>
                  <a:cubicBezTo>
                    <a:pt x="488" y="719"/>
                    <a:pt x="479" y="724"/>
                    <a:pt x="476" y="728"/>
                  </a:cubicBezTo>
                  <a:lnTo>
                    <a:pt x="448" y="767"/>
                  </a:lnTo>
                  <a:cubicBezTo>
                    <a:pt x="432" y="789"/>
                    <a:pt x="410" y="801"/>
                    <a:pt x="385" y="801"/>
                  </a:cubicBezTo>
                  <a:close/>
                  <a:moveTo>
                    <a:pt x="388" y="210"/>
                  </a:moveTo>
                  <a:cubicBezTo>
                    <a:pt x="277" y="210"/>
                    <a:pt x="186" y="301"/>
                    <a:pt x="186" y="413"/>
                  </a:cubicBezTo>
                  <a:cubicBezTo>
                    <a:pt x="186" y="524"/>
                    <a:pt x="277" y="615"/>
                    <a:pt x="388" y="615"/>
                  </a:cubicBezTo>
                  <a:cubicBezTo>
                    <a:pt x="500" y="615"/>
                    <a:pt x="590" y="524"/>
                    <a:pt x="590" y="413"/>
                  </a:cubicBezTo>
                  <a:cubicBezTo>
                    <a:pt x="590" y="301"/>
                    <a:pt x="500" y="210"/>
                    <a:pt x="388" y="210"/>
                  </a:cubicBezTo>
                  <a:close/>
                  <a:moveTo>
                    <a:pt x="388" y="650"/>
                  </a:moveTo>
                  <a:cubicBezTo>
                    <a:pt x="257" y="650"/>
                    <a:pt x="150" y="544"/>
                    <a:pt x="150" y="413"/>
                  </a:cubicBezTo>
                  <a:cubicBezTo>
                    <a:pt x="150" y="282"/>
                    <a:pt x="257" y="175"/>
                    <a:pt x="388" y="175"/>
                  </a:cubicBezTo>
                  <a:cubicBezTo>
                    <a:pt x="519" y="175"/>
                    <a:pt x="626" y="282"/>
                    <a:pt x="626" y="413"/>
                  </a:cubicBezTo>
                  <a:cubicBezTo>
                    <a:pt x="626" y="544"/>
                    <a:pt x="519" y="650"/>
                    <a:pt x="388" y="650"/>
                  </a:cubicBezTo>
                  <a:close/>
                  <a:moveTo>
                    <a:pt x="559" y="413"/>
                  </a:moveTo>
                  <a:cubicBezTo>
                    <a:pt x="559" y="507"/>
                    <a:pt x="482" y="583"/>
                    <a:pt x="388" y="583"/>
                  </a:cubicBezTo>
                  <a:cubicBezTo>
                    <a:pt x="294" y="583"/>
                    <a:pt x="218" y="507"/>
                    <a:pt x="218" y="413"/>
                  </a:cubicBezTo>
                  <a:cubicBezTo>
                    <a:pt x="218" y="319"/>
                    <a:pt x="294" y="242"/>
                    <a:pt x="388" y="242"/>
                  </a:cubicBezTo>
                  <a:cubicBezTo>
                    <a:pt x="482" y="242"/>
                    <a:pt x="559" y="319"/>
                    <a:pt x="559" y="413"/>
                  </a:cubicBezTo>
                  <a:close/>
                  <a:moveTo>
                    <a:pt x="581" y="788"/>
                  </a:moveTo>
                  <a:cubicBezTo>
                    <a:pt x="580" y="788"/>
                    <a:pt x="579" y="788"/>
                    <a:pt x="578" y="788"/>
                  </a:cubicBezTo>
                  <a:cubicBezTo>
                    <a:pt x="563" y="788"/>
                    <a:pt x="548" y="786"/>
                    <a:pt x="533" y="780"/>
                  </a:cubicBezTo>
                  <a:lnTo>
                    <a:pt x="504" y="770"/>
                  </a:lnTo>
                  <a:lnTo>
                    <a:pt x="486" y="795"/>
                  </a:lnTo>
                  <a:cubicBezTo>
                    <a:pt x="472" y="815"/>
                    <a:pt x="453" y="829"/>
                    <a:pt x="432" y="838"/>
                  </a:cubicBezTo>
                  <a:lnTo>
                    <a:pt x="447" y="1075"/>
                  </a:lnTo>
                  <a:cubicBezTo>
                    <a:pt x="448" y="1094"/>
                    <a:pt x="457" y="1096"/>
                    <a:pt x="467" y="1080"/>
                  </a:cubicBezTo>
                  <a:lnTo>
                    <a:pt x="515" y="1003"/>
                  </a:lnTo>
                  <a:cubicBezTo>
                    <a:pt x="525" y="987"/>
                    <a:pt x="544" y="985"/>
                    <a:pt x="557" y="998"/>
                  </a:cubicBezTo>
                  <a:lnTo>
                    <a:pt x="654" y="1099"/>
                  </a:lnTo>
                  <a:cubicBezTo>
                    <a:pt x="667" y="1113"/>
                    <a:pt x="674" y="1109"/>
                    <a:pt x="669" y="1091"/>
                  </a:cubicBezTo>
                  <a:cubicBezTo>
                    <a:pt x="669" y="1091"/>
                    <a:pt x="608" y="880"/>
                    <a:pt x="581" y="788"/>
                  </a:cubicBezTo>
                  <a:close/>
                  <a:moveTo>
                    <a:pt x="385" y="848"/>
                  </a:moveTo>
                  <a:cubicBezTo>
                    <a:pt x="344" y="848"/>
                    <a:pt x="307" y="828"/>
                    <a:pt x="283" y="792"/>
                  </a:cubicBezTo>
                  <a:lnTo>
                    <a:pt x="265" y="767"/>
                  </a:lnTo>
                  <a:lnTo>
                    <a:pt x="236" y="776"/>
                  </a:lnTo>
                  <a:cubicBezTo>
                    <a:pt x="222" y="780"/>
                    <a:pt x="208" y="783"/>
                    <a:pt x="195" y="783"/>
                  </a:cubicBezTo>
                  <a:cubicBezTo>
                    <a:pt x="189" y="783"/>
                    <a:pt x="183" y="782"/>
                    <a:pt x="177" y="781"/>
                  </a:cubicBezTo>
                  <a:cubicBezTo>
                    <a:pt x="152" y="872"/>
                    <a:pt x="96" y="1082"/>
                    <a:pt x="94" y="1088"/>
                  </a:cubicBezTo>
                  <a:cubicBezTo>
                    <a:pt x="91" y="1108"/>
                    <a:pt x="103" y="1139"/>
                    <a:pt x="136" y="1118"/>
                  </a:cubicBezTo>
                  <a:cubicBezTo>
                    <a:pt x="141" y="1115"/>
                    <a:pt x="240" y="1033"/>
                    <a:pt x="240" y="1033"/>
                  </a:cubicBezTo>
                  <a:cubicBezTo>
                    <a:pt x="255" y="1021"/>
                    <a:pt x="267" y="1020"/>
                    <a:pt x="284" y="1035"/>
                  </a:cubicBezTo>
                  <a:lnTo>
                    <a:pt x="361" y="1103"/>
                  </a:lnTo>
                  <a:cubicBezTo>
                    <a:pt x="374" y="1115"/>
                    <a:pt x="395" y="1108"/>
                    <a:pt x="395" y="1089"/>
                  </a:cubicBezTo>
                  <a:lnTo>
                    <a:pt x="388" y="848"/>
                  </a:lnTo>
                  <a:cubicBezTo>
                    <a:pt x="387" y="848"/>
                    <a:pt x="386" y="848"/>
                    <a:pt x="385" y="848"/>
                  </a:cubicBezTo>
                  <a:close/>
                </a:path>
              </a:pathLst>
            </a:custGeom>
            <a:grpFill/>
            <a:ln w="3175">
              <a:noFill/>
            </a:ln>
          </p:spPr>
          <p:txBody>
            <a:bodyPr vert="horz" wrap="square" lIns="91440" tIns="45720" rIns="91440" bIns="45720" numCol="1" anchor="t" anchorCtr="0" compatLnSpc="1"/>
            <a:lstStyle/>
            <a:p>
              <a:endParaRPr lang="zh-CN" altLang="en-US">
                <a:solidFill>
                  <a:srgbClr val="C4261D"/>
                </a:solidFill>
              </a:endParaRPr>
            </a:p>
          </p:txBody>
        </p:sp>
        <p:sp>
          <p:nvSpPr>
            <p:cNvPr id="16" name="Freeform 6">
              <a:extLst>
                <a:ext uri="{FF2B5EF4-FFF2-40B4-BE49-F238E27FC236}">
                  <a16:creationId xmlns:a16="http://schemas.microsoft.com/office/drawing/2014/main" id="{1DF102B4-41F8-4FC6-A8BE-74CFEFD1CA38}"/>
                </a:ext>
              </a:extLst>
            </p:cNvPr>
            <p:cNvSpPr>
              <a:spLocks noEditPoints="1"/>
            </p:cNvSpPr>
            <p:nvPr/>
          </p:nvSpPr>
          <p:spPr bwMode="auto">
            <a:xfrm>
              <a:off x="7772329" y="-1123557"/>
              <a:ext cx="465708" cy="472063"/>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17" name="PA_组合 8">
            <a:extLst>
              <a:ext uri="{FF2B5EF4-FFF2-40B4-BE49-F238E27FC236}">
                <a16:creationId xmlns:a16="http://schemas.microsoft.com/office/drawing/2014/main" id="{92E00EF2-82E8-41FC-8E29-E25BEF5CA2BB}"/>
              </a:ext>
            </a:extLst>
          </p:cNvPr>
          <p:cNvGrpSpPr/>
          <p:nvPr>
            <p:custDataLst>
              <p:tags r:id="rId5"/>
            </p:custDataLst>
          </p:nvPr>
        </p:nvGrpSpPr>
        <p:grpSpPr>
          <a:xfrm>
            <a:off x="5847584" y="5882206"/>
            <a:ext cx="342636" cy="347492"/>
            <a:chOff x="10019977" y="-551766"/>
            <a:chExt cx="2093913" cy="2122488"/>
          </a:xfrm>
          <a:solidFill>
            <a:schemeClr val="bg1">
              <a:lumMod val="65000"/>
            </a:schemeClr>
          </a:solidFill>
        </p:grpSpPr>
        <p:sp>
          <p:nvSpPr>
            <p:cNvPr id="18" name="Freeform 6">
              <a:extLst>
                <a:ext uri="{FF2B5EF4-FFF2-40B4-BE49-F238E27FC236}">
                  <a16:creationId xmlns:a16="http://schemas.microsoft.com/office/drawing/2014/main" id="{24DFF5CA-EDD6-40BF-843E-DE4C7D7A1653}"/>
                </a:ext>
              </a:extLst>
            </p:cNvPr>
            <p:cNvSpPr>
              <a:spLocks noEditPoints="1"/>
            </p:cNvSpPr>
            <p:nvPr/>
          </p:nvSpPr>
          <p:spPr bwMode="auto">
            <a:xfrm>
              <a:off x="10019977" y="-5517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noFill/>
            </a:ln>
          </p:spPr>
          <p:txBody>
            <a:bodyPr vert="horz" wrap="square" lIns="91440" tIns="45720" rIns="91440" bIns="45720" numCol="1" anchor="t" anchorCtr="0" compatLnSpc="1"/>
            <a:lstStyle/>
            <a:p>
              <a:endParaRPr lang="zh-CN" altLang="en-US">
                <a:solidFill>
                  <a:srgbClr val="2DB6B9"/>
                </a:solidFill>
              </a:endParaRPr>
            </a:p>
          </p:txBody>
        </p:sp>
        <p:sp>
          <p:nvSpPr>
            <p:cNvPr id="19" name="Freeform 6">
              <a:extLst>
                <a:ext uri="{FF2B5EF4-FFF2-40B4-BE49-F238E27FC236}">
                  <a16:creationId xmlns:a16="http://schemas.microsoft.com/office/drawing/2014/main" id="{742D9E51-4B9A-47A8-8B89-1E66B6AABA52}"/>
                </a:ext>
              </a:extLst>
            </p:cNvPr>
            <p:cNvSpPr>
              <a:spLocks noEditPoints="1"/>
            </p:cNvSpPr>
            <p:nvPr/>
          </p:nvSpPr>
          <p:spPr bwMode="auto">
            <a:xfrm>
              <a:off x="10357957" y="-215900"/>
              <a:ext cx="1417952" cy="1401540"/>
            </a:xfrm>
            <a:custGeom>
              <a:avLst/>
              <a:gdLst>
                <a:gd name="T0" fmla="*/ 675 w 1848"/>
                <a:gd name="T1" fmla="*/ 126 h 1848"/>
                <a:gd name="T2" fmla="*/ 286 w 1848"/>
                <a:gd name="T3" fmla="*/ 287 h 1848"/>
                <a:gd name="T4" fmla="*/ 126 w 1848"/>
                <a:gd name="T5" fmla="*/ 675 h 1848"/>
                <a:gd name="T6" fmla="*/ 286 w 1848"/>
                <a:gd name="T7" fmla="*/ 1064 h 1848"/>
                <a:gd name="T8" fmla="*/ 675 w 1848"/>
                <a:gd name="T9" fmla="*/ 1225 h 1848"/>
                <a:gd name="T10" fmla="*/ 1063 w 1848"/>
                <a:gd name="T11" fmla="*/ 1064 h 1848"/>
                <a:gd name="T12" fmla="*/ 1063 w 1848"/>
                <a:gd name="T13" fmla="*/ 287 h 1848"/>
                <a:gd name="T14" fmla="*/ 675 w 1848"/>
                <a:gd name="T15" fmla="*/ 126 h 1848"/>
                <a:gd name="T16" fmla="*/ 675 w 1848"/>
                <a:gd name="T17" fmla="*/ 1350 h 1848"/>
                <a:gd name="T18" fmla="*/ 198 w 1848"/>
                <a:gd name="T19" fmla="*/ 1153 h 1848"/>
                <a:gd name="T20" fmla="*/ 0 w 1848"/>
                <a:gd name="T21" fmla="*/ 675 h 1848"/>
                <a:gd name="T22" fmla="*/ 198 w 1848"/>
                <a:gd name="T23" fmla="*/ 198 h 1848"/>
                <a:gd name="T24" fmla="*/ 675 w 1848"/>
                <a:gd name="T25" fmla="*/ 0 h 1848"/>
                <a:gd name="T26" fmla="*/ 1152 w 1848"/>
                <a:gd name="T27" fmla="*/ 198 h 1848"/>
                <a:gd name="T28" fmla="*/ 1152 w 1848"/>
                <a:gd name="T29" fmla="*/ 1153 h 1848"/>
                <a:gd name="T30" fmla="*/ 675 w 1848"/>
                <a:gd name="T31" fmla="*/ 1350 h 1848"/>
                <a:gd name="T32" fmla="*/ 1261 w 1848"/>
                <a:gd name="T33" fmla="*/ 1068 h 1848"/>
                <a:gd name="T34" fmla="*/ 1261 w 1848"/>
                <a:gd name="T35" fmla="*/ 1153 h 1848"/>
                <a:gd name="T36" fmla="*/ 1153 w 1848"/>
                <a:gd name="T37" fmla="*/ 1261 h 1848"/>
                <a:gd name="T38" fmla="*/ 1067 w 1848"/>
                <a:gd name="T39" fmla="*/ 1261 h 1848"/>
                <a:gd name="T40" fmla="*/ 1063 w 1848"/>
                <a:gd name="T41" fmla="*/ 1257 h 1848"/>
                <a:gd name="T42" fmla="*/ 1063 w 1848"/>
                <a:gd name="T43" fmla="*/ 1172 h 1848"/>
                <a:gd name="T44" fmla="*/ 1171 w 1848"/>
                <a:gd name="T45" fmla="*/ 1064 h 1848"/>
                <a:gd name="T46" fmla="*/ 1257 w 1848"/>
                <a:gd name="T47" fmla="*/ 1064 h 1848"/>
                <a:gd name="T48" fmla="*/ 1261 w 1848"/>
                <a:gd name="T49" fmla="*/ 1068 h 1848"/>
                <a:gd name="T50" fmla="*/ 1401 w 1848"/>
                <a:gd name="T51" fmla="*/ 1250 h 1848"/>
                <a:gd name="T52" fmla="*/ 1401 w 1848"/>
                <a:gd name="T53" fmla="*/ 1401 h 1848"/>
                <a:gd name="T54" fmla="*/ 1250 w 1848"/>
                <a:gd name="T55" fmla="*/ 1401 h 1848"/>
                <a:gd name="T56" fmla="*/ 1250 w 1848"/>
                <a:gd name="T57" fmla="*/ 1250 h 1848"/>
                <a:gd name="T58" fmla="*/ 1401 w 1848"/>
                <a:gd name="T59" fmla="*/ 1250 h 1848"/>
                <a:gd name="T60" fmla="*/ 1827 w 1848"/>
                <a:gd name="T61" fmla="*/ 1655 h 1848"/>
                <a:gd name="T62" fmla="*/ 1823 w 1848"/>
                <a:gd name="T63" fmla="*/ 1736 h 1848"/>
                <a:gd name="T64" fmla="*/ 1736 w 1848"/>
                <a:gd name="T65" fmla="*/ 1823 h 1848"/>
                <a:gd name="T66" fmla="*/ 1654 w 1848"/>
                <a:gd name="T67" fmla="*/ 1827 h 1848"/>
                <a:gd name="T68" fmla="*/ 1396 w 1848"/>
                <a:gd name="T69" fmla="*/ 1569 h 1848"/>
                <a:gd name="T70" fmla="*/ 1400 w 1848"/>
                <a:gd name="T71" fmla="*/ 1487 h 1848"/>
                <a:gd name="T72" fmla="*/ 1487 w 1848"/>
                <a:gd name="T73" fmla="*/ 1400 h 1848"/>
                <a:gd name="T74" fmla="*/ 1568 w 1848"/>
                <a:gd name="T75" fmla="*/ 1396 h 1848"/>
                <a:gd name="T76" fmla="*/ 1827 w 1848"/>
                <a:gd name="T77" fmla="*/ 1655 h 1848"/>
                <a:gd name="T78" fmla="*/ 675 w 1848"/>
                <a:gd name="T79" fmla="*/ 270 h 1848"/>
                <a:gd name="T80" fmla="*/ 389 w 1848"/>
                <a:gd name="T81" fmla="*/ 389 h 1848"/>
                <a:gd name="T82" fmla="*/ 270 w 1848"/>
                <a:gd name="T83" fmla="*/ 675 h 1848"/>
                <a:gd name="T84" fmla="*/ 389 w 1848"/>
                <a:gd name="T85" fmla="*/ 962 h 1848"/>
                <a:gd name="T86" fmla="*/ 675 w 1848"/>
                <a:gd name="T87" fmla="*/ 1080 h 1848"/>
                <a:gd name="T88" fmla="*/ 961 w 1848"/>
                <a:gd name="T89" fmla="*/ 962 h 1848"/>
                <a:gd name="T90" fmla="*/ 961 w 1848"/>
                <a:gd name="T91" fmla="*/ 389 h 1848"/>
                <a:gd name="T92" fmla="*/ 675 w 1848"/>
                <a:gd name="T93" fmla="*/ 270 h 1848"/>
                <a:gd name="T94" fmla="*/ 675 w 1848"/>
                <a:gd name="T95" fmla="*/ 1164 h 1848"/>
                <a:gd name="T96" fmla="*/ 329 w 1848"/>
                <a:gd name="T97" fmla="*/ 1021 h 1848"/>
                <a:gd name="T98" fmla="*/ 186 w 1848"/>
                <a:gd name="T99" fmla="*/ 675 h 1848"/>
                <a:gd name="T100" fmla="*/ 329 w 1848"/>
                <a:gd name="T101" fmla="*/ 330 h 1848"/>
                <a:gd name="T102" fmla="*/ 675 w 1848"/>
                <a:gd name="T103" fmla="*/ 187 h 1848"/>
                <a:gd name="T104" fmla="*/ 1021 w 1848"/>
                <a:gd name="T105" fmla="*/ 330 h 1848"/>
                <a:gd name="T106" fmla="*/ 1021 w 1848"/>
                <a:gd name="T107" fmla="*/ 1021 h 1848"/>
                <a:gd name="T108" fmla="*/ 675 w 1848"/>
                <a:gd name="T109" fmla="*/ 1164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8" h="1848">
                  <a:moveTo>
                    <a:pt x="675" y="126"/>
                  </a:moveTo>
                  <a:cubicBezTo>
                    <a:pt x="528" y="126"/>
                    <a:pt x="390" y="183"/>
                    <a:pt x="286" y="287"/>
                  </a:cubicBezTo>
                  <a:cubicBezTo>
                    <a:pt x="183" y="391"/>
                    <a:pt x="126" y="529"/>
                    <a:pt x="126" y="675"/>
                  </a:cubicBezTo>
                  <a:cubicBezTo>
                    <a:pt x="126" y="822"/>
                    <a:pt x="183" y="960"/>
                    <a:pt x="286" y="1064"/>
                  </a:cubicBezTo>
                  <a:cubicBezTo>
                    <a:pt x="390" y="1168"/>
                    <a:pt x="528" y="1225"/>
                    <a:pt x="675" y="1225"/>
                  </a:cubicBezTo>
                  <a:cubicBezTo>
                    <a:pt x="822" y="1225"/>
                    <a:pt x="960" y="1168"/>
                    <a:pt x="1063" y="1064"/>
                  </a:cubicBezTo>
                  <a:cubicBezTo>
                    <a:pt x="1278" y="850"/>
                    <a:pt x="1278" y="501"/>
                    <a:pt x="1063" y="287"/>
                  </a:cubicBezTo>
                  <a:cubicBezTo>
                    <a:pt x="960" y="183"/>
                    <a:pt x="822" y="126"/>
                    <a:pt x="675" y="126"/>
                  </a:cubicBezTo>
                  <a:close/>
                  <a:moveTo>
                    <a:pt x="675" y="1350"/>
                  </a:moveTo>
                  <a:cubicBezTo>
                    <a:pt x="495" y="1350"/>
                    <a:pt x="325" y="1280"/>
                    <a:pt x="198" y="1153"/>
                  </a:cubicBezTo>
                  <a:cubicBezTo>
                    <a:pt x="70" y="1025"/>
                    <a:pt x="0" y="856"/>
                    <a:pt x="0" y="675"/>
                  </a:cubicBezTo>
                  <a:cubicBezTo>
                    <a:pt x="0" y="495"/>
                    <a:pt x="70" y="326"/>
                    <a:pt x="198" y="198"/>
                  </a:cubicBezTo>
                  <a:cubicBezTo>
                    <a:pt x="325" y="71"/>
                    <a:pt x="495" y="0"/>
                    <a:pt x="675" y="0"/>
                  </a:cubicBezTo>
                  <a:cubicBezTo>
                    <a:pt x="855" y="0"/>
                    <a:pt x="1025" y="71"/>
                    <a:pt x="1152" y="198"/>
                  </a:cubicBezTo>
                  <a:cubicBezTo>
                    <a:pt x="1415" y="461"/>
                    <a:pt x="1415" y="889"/>
                    <a:pt x="1152" y="1153"/>
                  </a:cubicBezTo>
                  <a:cubicBezTo>
                    <a:pt x="1025" y="1280"/>
                    <a:pt x="855" y="1350"/>
                    <a:pt x="675" y="1350"/>
                  </a:cubicBezTo>
                  <a:close/>
                  <a:moveTo>
                    <a:pt x="1261" y="1068"/>
                  </a:moveTo>
                  <a:cubicBezTo>
                    <a:pt x="1284" y="1091"/>
                    <a:pt x="1284" y="1130"/>
                    <a:pt x="1261" y="1153"/>
                  </a:cubicBezTo>
                  <a:lnTo>
                    <a:pt x="1153" y="1261"/>
                  </a:lnTo>
                  <a:cubicBezTo>
                    <a:pt x="1129" y="1285"/>
                    <a:pt x="1091" y="1285"/>
                    <a:pt x="1067" y="1261"/>
                  </a:cubicBezTo>
                  <a:lnTo>
                    <a:pt x="1063" y="1257"/>
                  </a:lnTo>
                  <a:cubicBezTo>
                    <a:pt x="1040" y="1234"/>
                    <a:pt x="1040" y="1195"/>
                    <a:pt x="1063" y="1172"/>
                  </a:cubicBezTo>
                  <a:lnTo>
                    <a:pt x="1171" y="1064"/>
                  </a:lnTo>
                  <a:cubicBezTo>
                    <a:pt x="1195" y="1040"/>
                    <a:pt x="1233" y="1040"/>
                    <a:pt x="1257" y="1064"/>
                  </a:cubicBezTo>
                  <a:lnTo>
                    <a:pt x="1261" y="1068"/>
                  </a:lnTo>
                  <a:close/>
                  <a:moveTo>
                    <a:pt x="1401" y="1250"/>
                  </a:moveTo>
                  <a:cubicBezTo>
                    <a:pt x="1442" y="1292"/>
                    <a:pt x="1442" y="1359"/>
                    <a:pt x="1401" y="1401"/>
                  </a:cubicBezTo>
                  <a:cubicBezTo>
                    <a:pt x="1359" y="1443"/>
                    <a:pt x="1291" y="1443"/>
                    <a:pt x="1250" y="1401"/>
                  </a:cubicBezTo>
                  <a:cubicBezTo>
                    <a:pt x="1208" y="1359"/>
                    <a:pt x="1208" y="1292"/>
                    <a:pt x="1250" y="1250"/>
                  </a:cubicBezTo>
                  <a:cubicBezTo>
                    <a:pt x="1291" y="1208"/>
                    <a:pt x="1359" y="1208"/>
                    <a:pt x="1401" y="1250"/>
                  </a:cubicBezTo>
                  <a:close/>
                  <a:moveTo>
                    <a:pt x="1827" y="1655"/>
                  </a:moveTo>
                  <a:cubicBezTo>
                    <a:pt x="1848" y="1676"/>
                    <a:pt x="1846" y="1713"/>
                    <a:pt x="1823" y="1736"/>
                  </a:cubicBezTo>
                  <a:lnTo>
                    <a:pt x="1736" y="1823"/>
                  </a:lnTo>
                  <a:cubicBezTo>
                    <a:pt x="1713" y="1847"/>
                    <a:pt x="1676" y="1848"/>
                    <a:pt x="1654" y="1827"/>
                  </a:cubicBezTo>
                  <a:lnTo>
                    <a:pt x="1396" y="1569"/>
                  </a:lnTo>
                  <a:cubicBezTo>
                    <a:pt x="1375" y="1547"/>
                    <a:pt x="1376" y="1511"/>
                    <a:pt x="1400" y="1487"/>
                  </a:cubicBezTo>
                  <a:lnTo>
                    <a:pt x="1487" y="1400"/>
                  </a:lnTo>
                  <a:cubicBezTo>
                    <a:pt x="1510" y="1377"/>
                    <a:pt x="1547" y="1375"/>
                    <a:pt x="1568" y="1396"/>
                  </a:cubicBezTo>
                  <a:lnTo>
                    <a:pt x="1827" y="1655"/>
                  </a:lnTo>
                  <a:close/>
                  <a:moveTo>
                    <a:pt x="675" y="270"/>
                  </a:moveTo>
                  <a:cubicBezTo>
                    <a:pt x="567" y="270"/>
                    <a:pt x="465" y="312"/>
                    <a:pt x="389" y="389"/>
                  </a:cubicBezTo>
                  <a:cubicBezTo>
                    <a:pt x="312" y="465"/>
                    <a:pt x="270" y="567"/>
                    <a:pt x="270" y="675"/>
                  </a:cubicBezTo>
                  <a:cubicBezTo>
                    <a:pt x="270" y="783"/>
                    <a:pt x="312" y="885"/>
                    <a:pt x="389" y="962"/>
                  </a:cubicBezTo>
                  <a:cubicBezTo>
                    <a:pt x="465" y="1038"/>
                    <a:pt x="567" y="1080"/>
                    <a:pt x="675" y="1080"/>
                  </a:cubicBezTo>
                  <a:cubicBezTo>
                    <a:pt x="783" y="1080"/>
                    <a:pt x="885" y="1038"/>
                    <a:pt x="961" y="962"/>
                  </a:cubicBezTo>
                  <a:cubicBezTo>
                    <a:pt x="1119" y="804"/>
                    <a:pt x="1119" y="547"/>
                    <a:pt x="961" y="389"/>
                  </a:cubicBezTo>
                  <a:cubicBezTo>
                    <a:pt x="885" y="312"/>
                    <a:pt x="783" y="270"/>
                    <a:pt x="675" y="270"/>
                  </a:cubicBezTo>
                  <a:close/>
                  <a:moveTo>
                    <a:pt x="675" y="1164"/>
                  </a:moveTo>
                  <a:cubicBezTo>
                    <a:pt x="544" y="1164"/>
                    <a:pt x="422" y="1113"/>
                    <a:pt x="329" y="1021"/>
                  </a:cubicBezTo>
                  <a:cubicBezTo>
                    <a:pt x="237" y="929"/>
                    <a:pt x="186" y="806"/>
                    <a:pt x="186" y="675"/>
                  </a:cubicBezTo>
                  <a:cubicBezTo>
                    <a:pt x="186" y="545"/>
                    <a:pt x="237" y="422"/>
                    <a:pt x="329" y="330"/>
                  </a:cubicBezTo>
                  <a:cubicBezTo>
                    <a:pt x="422" y="237"/>
                    <a:pt x="544" y="187"/>
                    <a:pt x="675" y="187"/>
                  </a:cubicBezTo>
                  <a:cubicBezTo>
                    <a:pt x="806" y="187"/>
                    <a:pt x="928" y="237"/>
                    <a:pt x="1021" y="330"/>
                  </a:cubicBezTo>
                  <a:cubicBezTo>
                    <a:pt x="1211" y="520"/>
                    <a:pt x="1211" y="830"/>
                    <a:pt x="1021" y="1021"/>
                  </a:cubicBezTo>
                  <a:cubicBezTo>
                    <a:pt x="928" y="1113"/>
                    <a:pt x="806" y="1164"/>
                    <a:pt x="675" y="1164"/>
                  </a:cubicBezTo>
                  <a:close/>
                </a:path>
              </a:pathLst>
            </a:custGeom>
            <a:grpFill/>
            <a:ln w="3175">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20" name="PA_组合 11">
            <a:extLst>
              <a:ext uri="{FF2B5EF4-FFF2-40B4-BE49-F238E27FC236}">
                <a16:creationId xmlns:a16="http://schemas.microsoft.com/office/drawing/2014/main" id="{5830AAA5-C848-4418-A32B-82E064B708B9}"/>
              </a:ext>
            </a:extLst>
          </p:cNvPr>
          <p:cNvGrpSpPr/>
          <p:nvPr>
            <p:custDataLst>
              <p:tags r:id="rId6"/>
            </p:custDataLst>
          </p:nvPr>
        </p:nvGrpSpPr>
        <p:grpSpPr>
          <a:xfrm>
            <a:off x="6446677" y="5882206"/>
            <a:ext cx="342636" cy="347492"/>
            <a:chOff x="2317849" y="-1212230"/>
            <a:chExt cx="2093913" cy="2122488"/>
          </a:xfrm>
          <a:solidFill>
            <a:schemeClr val="bg1">
              <a:lumMod val="65000"/>
            </a:schemeClr>
          </a:solidFill>
        </p:grpSpPr>
        <p:sp>
          <p:nvSpPr>
            <p:cNvPr id="21" name="Freeform 6">
              <a:extLst>
                <a:ext uri="{FF2B5EF4-FFF2-40B4-BE49-F238E27FC236}">
                  <a16:creationId xmlns:a16="http://schemas.microsoft.com/office/drawing/2014/main" id="{6642D17A-20DF-4F83-B2D3-4333BA5A1EFC}"/>
                </a:ext>
              </a:extLst>
            </p:cNvPr>
            <p:cNvSpPr>
              <a:spLocks noEditPoints="1"/>
            </p:cNvSpPr>
            <p:nvPr/>
          </p:nvSpPr>
          <p:spPr bwMode="auto">
            <a:xfrm>
              <a:off x="2317849" y="-121223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noFill/>
            </a:ln>
          </p:spPr>
          <p:txBody>
            <a:bodyPr vert="horz" wrap="square" lIns="91440" tIns="45720" rIns="91440" bIns="45720" numCol="1" anchor="t" anchorCtr="0" compatLnSpc="1"/>
            <a:lstStyle/>
            <a:p>
              <a:endParaRPr lang="zh-CN" altLang="en-US">
                <a:solidFill>
                  <a:srgbClr val="2DB6B9"/>
                </a:solidFill>
              </a:endParaRPr>
            </a:p>
          </p:txBody>
        </p:sp>
        <p:sp>
          <p:nvSpPr>
            <p:cNvPr id="22" name="Freeform 7">
              <a:extLst>
                <a:ext uri="{FF2B5EF4-FFF2-40B4-BE49-F238E27FC236}">
                  <a16:creationId xmlns:a16="http://schemas.microsoft.com/office/drawing/2014/main" id="{F8C0D1EC-677A-4E18-AA5E-0BC9B98B9F39}"/>
                </a:ext>
              </a:extLst>
            </p:cNvPr>
            <p:cNvSpPr>
              <a:spLocks noEditPoints="1"/>
            </p:cNvSpPr>
            <p:nvPr/>
          </p:nvSpPr>
          <p:spPr bwMode="auto">
            <a:xfrm>
              <a:off x="2723116" y="-1037197"/>
              <a:ext cx="1283378" cy="1723206"/>
            </a:xfrm>
            <a:custGeom>
              <a:avLst/>
              <a:gdLst>
                <a:gd name="T0" fmla="*/ 337 w 1669"/>
                <a:gd name="T1" fmla="*/ 844 h 2273"/>
                <a:gd name="T2" fmla="*/ 513 w 1669"/>
                <a:gd name="T3" fmla="*/ 1259 h 2273"/>
                <a:gd name="T4" fmla="*/ 656 w 1669"/>
                <a:gd name="T5" fmla="*/ 1590 h 2273"/>
                <a:gd name="T6" fmla="*/ 978 w 1669"/>
                <a:gd name="T7" fmla="*/ 1600 h 2273"/>
                <a:gd name="T8" fmla="*/ 1049 w 1669"/>
                <a:gd name="T9" fmla="*/ 1467 h 2273"/>
                <a:gd name="T10" fmla="*/ 1229 w 1669"/>
                <a:gd name="T11" fmla="*/ 1135 h 2273"/>
                <a:gd name="T12" fmla="*/ 835 w 1669"/>
                <a:gd name="T13" fmla="*/ 346 h 2273"/>
                <a:gd name="T14" fmla="*/ 691 w 1669"/>
                <a:gd name="T15" fmla="*/ 1704 h 2273"/>
                <a:gd name="T16" fmla="*/ 528 w 1669"/>
                <a:gd name="T17" fmla="*/ 1515 h 2273"/>
                <a:gd name="T18" fmla="*/ 354 w 1669"/>
                <a:gd name="T19" fmla="*/ 1192 h 2273"/>
                <a:gd name="T20" fmla="*/ 835 w 1669"/>
                <a:gd name="T21" fmla="*/ 242 h 2273"/>
                <a:gd name="T22" fmla="*/ 1316 w 1669"/>
                <a:gd name="T23" fmla="*/ 1192 h 2273"/>
                <a:gd name="T24" fmla="*/ 1142 w 1669"/>
                <a:gd name="T25" fmla="*/ 1515 h 2273"/>
                <a:gd name="T26" fmla="*/ 978 w 1669"/>
                <a:gd name="T27" fmla="*/ 1704 h 2273"/>
                <a:gd name="T28" fmla="*/ 597 w 1669"/>
                <a:gd name="T29" fmla="*/ 2037 h 2273"/>
                <a:gd name="T30" fmla="*/ 1002 w 1669"/>
                <a:gd name="T31" fmla="*/ 2115 h 2273"/>
                <a:gd name="T32" fmla="*/ 1002 w 1669"/>
                <a:gd name="T33" fmla="*/ 1960 h 2273"/>
                <a:gd name="T34" fmla="*/ 645 w 1669"/>
                <a:gd name="T35" fmla="*/ 2086 h 2273"/>
                <a:gd name="T36" fmla="*/ 1033 w 1669"/>
                <a:gd name="T37" fmla="*/ 2086 h 2273"/>
                <a:gd name="T38" fmla="*/ 1081 w 1669"/>
                <a:gd name="T39" fmla="*/ 2037 h 2273"/>
                <a:gd name="T40" fmla="*/ 597 w 1669"/>
                <a:gd name="T41" fmla="*/ 1795 h 2273"/>
                <a:gd name="T42" fmla="*/ 1081 w 1669"/>
                <a:gd name="T43" fmla="*/ 2037 h 2273"/>
                <a:gd name="T44" fmla="*/ 1077 w 1669"/>
                <a:gd name="T45" fmla="*/ 949 h 2273"/>
                <a:gd name="T46" fmla="*/ 914 w 1669"/>
                <a:gd name="T47" fmla="*/ 1113 h 2273"/>
                <a:gd name="T48" fmla="*/ 756 w 1669"/>
                <a:gd name="T49" fmla="*/ 1113 h 2273"/>
                <a:gd name="T50" fmla="*/ 592 w 1669"/>
                <a:gd name="T51" fmla="*/ 949 h 2273"/>
                <a:gd name="T52" fmla="*/ 592 w 1669"/>
                <a:gd name="T53" fmla="*/ 791 h 2273"/>
                <a:gd name="T54" fmla="*/ 756 w 1669"/>
                <a:gd name="T55" fmla="*/ 628 h 2273"/>
                <a:gd name="T56" fmla="*/ 914 w 1669"/>
                <a:gd name="T57" fmla="*/ 628 h 2273"/>
                <a:gd name="T58" fmla="*/ 1077 w 1669"/>
                <a:gd name="T59" fmla="*/ 791 h 2273"/>
                <a:gd name="T60" fmla="*/ 1604 w 1669"/>
                <a:gd name="T61" fmla="*/ 768 h 2273"/>
                <a:gd name="T62" fmla="*/ 1518 w 1669"/>
                <a:gd name="T63" fmla="*/ 844 h 2273"/>
                <a:gd name="T64" fmla="*/ 1604 w 1669"/>
                <a:gd name="T65" fmla="*/ 893 h 2273"/>
                <a:gd name="T66" fmla="*/ 1604 w 1669"/>
                <a:gd name="T67" fmla="*/ 768 h 2273"/>
                <a:gd name="T68" fmla="*/ 1421 w 1669"/>
                <a:gd name="T69" fmla="*/ 336 h 2273"/>
                <a:gd name="T70" fmla="*/ 1332 w 1669"/>
                <a:gd name="T71" fmla="*/ 247 h 2273"/>
                <a:gd name="T72" fmla="*/ 1356 w 1669"/>
                <a:gd name="T73" fmla="*/ 400 h 2273"/>
                <a:gd name="T74" fmla="*/ 895 w 1669"/>
                <a:gd name="T75" fmla="*/ 161 h 2273"/>
                <a:gd name="T76" fmla="*/ 833 w 1669"/>
                <a:gd name="T77" fmla="*/ 0 h 2273"/>
                <a:gd name="T78" fmla="*/ 771 w 1669"/>
                <a:gd name="T79" fmla="*/ 161 h 2273"/>
                <a:gd name="T80" fmla="*/ 307 w 1669"/>
                <a:gd name="T81" fmla="*/ 408 h 2273"/>
                <a:gd name="T82" fmla="*/ 334 w 1669"/>
                <a:gd name="T83" fmla="*/ 258 h 2273"/>
                <a:gd name="T84" fmla="*/ 245 w 1669"/>
                <a:gd name="T85" fmla="*/ 346 h 2273"/>
                <a:gd name="T86" fmla="*/ 149 w 1669"/>
                <a:gd name="T87" fmla="*/ 844 h 2273"/>
                <a:gd name="T88" fmla="*/ 65 w 1669"/>
                <a:gd name="T89" fmla="*/ 768 h 2273"/>
                <a:gd name="T90" fmla="*/ 65 w 1669"/>
                <a:gd name="T91" fmla="*/ 893 h 2273"/>
                <a:gd name="T92" fmla="*/ 149 w 1669"/>
                <a:gd name="T93" fmla="*/ 844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9" h="2273">
                  <a:moveTo>
                    <a:pt x="835" y="346"/>
                  </a:moveTo>
                  <a:cubicBezTo>
                    <a:pt x="560" y="346"/>
                    <a:pt x="337" y="569"/>
                    <a:pt x="337" y="844"/>
                  </a:cubicBezTo>
                  <a:cubicBezTo>
                    <a:pt x="337" y="975"/>
                    <a:pt x="440" y="1133"/>
                    <a:pt x="441" y="1135"/>
                  </a:cubicBezTo>
                  <a:cubicBezTo>
                    <a:pt x="463" y="1168"/>
                    <a:pt x="495" y="1222"/>
                    <a:pt x="513" y="1259"/>
                  </a:cubicBezTo>
                  <a:lnTo>
                    <a:pt x="620" y="1467"/>
                  </a:lnTo>
                  <a:cubicBezTo>
                    <a:pt x="641" y="1507"/>
                    <a:pt x="656" y="1560"/>
                    <a:pt x="656" y="1590"/>
                  </a:cubicBezTo>
                  <a:cubicBezTo>
                    <a:pt x="657" y="1591"/>
                    <a:pt x="669" y="1600"/>
                    <a:pt x="691" y="1600"/>
                  </a:cubicBezTo>
                  <a:lnTo>
                    <a:pt x="978" y="1600"/>
                  </a:lnTo>
                  <a:cubicBezTo>
                    <a:pt x="1000" y="1600"/>
                    <a:pt x="1012" y="1591"/>
                    <a:pt x="1014" y="1588"/>
                  </a:cubicBezTo>
                  <a:cubicBezTo>
                    <a:pt x="1014" y="1560"/>
                    <a:pt x="1029" y="1507"/>
                    <a:pt x="1049" y="1467"/>
                  </a:cubicBezTo>
                  <a:lnTo>
                    <a:pt x="1157" y="1258"/>
                  </a:lnTo>
                  <a:cubicBezTo>
                    <a:pt x="1175" y="1223"/>
                    <a:pt x="1207" y="1168"/>
                    <a:pt x="1229" y="1135"/>
                  </a:cubicBezTo>
                  <a:cubicBezTo>
                    <a:pt x="1264" y="1080"/>
                    <a:pt x="1333" y="948"/>
                    <a:pt x="1333" y="844"/>
                  </a:cubicBezTo>
                  <a:cubicBezTo>
                    <a:pt x="1333" y="569"/>
                    <a:pt x="1109" y="346"/>
                    <a:pt x="835" y="346"/>
                  </a:cubicBezTo>
                  <a:close/>
                  <a:moveTo>
                    <a:pt x="978" y="1704"/>
                  </a:moveTo>
                  <a:lnTo>
                    <a:pt x="691" y="1704"/>
                  </a:lnTo>
                  <a:cubicBezTo>
                    <a:pt x="613" y="1704"/>
                    <a:pt x="552" y="1654"/>
                    <a:pt x="552" y="1590"/>
                  </a:cubicBezTo>
                  <a:cubicBezTo>
                    <a:pt x="552" y="1581"/>
                    <a:pt x="543" y="1546"/>
                    <a:pt x="528" y="1515"/>
                  </a:cubicBezTo>
                  <a:lnTo>
                    <a:pt x="420" y="1306"/>
                  </a:lnTo>
                  <a:cubicBezTo>
                    <a:pt x="404" y="1273"/>
                    <a:pt x="374" y="1222"/>
                    <a:pt x="354" y="1192"/>
                  </a:cubicBezTo>
                  <a:cubicBezTo>
                    <a:pt x="342" y="1173"/>
                    <a:pt x="233" y="1003"/>
                    <a:pt x="233" y="844"/>
                  </a:cubicBezTo>
                  <a:cubicBezTo>
                    <a:pt x="233" y="512"/>
                    <a:pt x="503" y="242"/>
                    <a:pt x="835" y="242"/>
                  </a:cubicBezTo>
                  <a:cubicBezTo>
                    <a:pt x="1167" y="242"/>
                    <a:pt x="1437" y="512"/>
                    <a:pt x="1437" y="844"/>
                  </a:cubicBezTo>
                  <a:cubicBezTo>
                    <a:pt x="1437" y="1003"/>
                    <a:pt x="1328" y="1173"/>
                    <a:pt x="1316" y="1192"/>
                  </a:cubicBezTo>
                  <a:cubicBezTo>
                    <a:pt x="1296" y="1222"/>
                    <a:pt x="1266" y="1274"/>
                    <a:pt x="1249" y="1306"/>
                  </a:cubicBezTo>
                  <a:lnTo>
                    <a:pt x="1142" y="1515"/>
                  </a:lnTo>
                  <a:cubicBezTo>
                    <a:pt x="1126" y="1546"/>
                    <a:pt x="1118" y="1581"/>
                    <a:pt x="1118" y="1590"/>
                  </a:cubicBezTo>
                  <a:cubicBezTo>
                    <a:pt x="1118" y="1654"/>
                    <a:pt x="1056" y="1704"/>
                    <a:pt x="978" y="1704"/>
                  </a:cubicBezTo>
                  <a:close/>
                  <a:moveTo>
                    <a:pt x="676" y="1960"/>
                  </a:moveTo>
                  <a:cubicBezTo>
                    <a:pt x="632" y="1960"/>
                    <a:pt x="597" y="1995"/>
                    <a:pt x="597" y="2037"/>
                  </a:cubicBezTo>
                  <a:cubicBezTo>
                    <a:pt x="597" y="2080"/>
                    <a:pt x="632" y="2115"/>
                    <a:pt x="676" y="2115"/>
                  </a:cubicBezTo>
                  <a:lnTo>
                    <a:pt x="1002" y="2115"/>
                  </a:lnTo>
                  <a:cubicBezTo>
                    <a:pt x="1046" y="2115"/>
                    <a:pt x="1081" y="2080"/>
                    <a:pt x="1081" y="2037"/>
                  </a:cubicBezTo>
                  <a:cubicBezTo>
                    <a:pt x="1081" y="1995"/>
                    <a:pt x="1046" y="1960"/>
                    <a:pt x="1002" y="1960"/>
                  </a:cubicBezTo>
                  <a:lnTo>
                    <a:pt x="676" y="1960"/>
                  </a:lnTo>
                  <a:close/>
                  <a:moveTo>
                    <a:pt x="645" y="2086"/>
                  </a:moveTo>
                  <a:cubicBezTo>
                    <a:pt x="649" y="2190"/>
                    <a:pt x="734" y="2273"/>
                    <a:pt x="839" y="2273"/>
                  </a:cubicBezTo>
                  <a:cubicBezTo>
                    <a:pt x="944" y="2273"/>
                    <a:pt x="1029" y="2190"/>
                    <a:pt x="1033" y="2086"/>
                  </a:cubicBezTo>
                  <a:lnTo>
                    <a:pt x="645" y="2086"/>
                  </a:lnTo>
                  <a:close/>
                  <a:moveTo>
                    <a:pt x="1081" y="2037"/>
                  </a:moveTo>
                  <a:lnTo>
                    <a:pt x="597" y="2037"/>
                  </a:lnTo>
                  <a:lnTo>
                    <a:pt x="597" y="1795"/>
                  </a:lnTo>
                  <a:lnTo>
                    <a:pt x="1081" y="1795"/>
                  </a:lnTo>
                  <a:lnTo>
                    <a:pt x="1081" y="2037"/>
                  </a:lnTo>
                  <a:close/>
                  <a:moveTo>
                    <a:pt x="1157" y="870"/>
                  </a:moveTo>
                  <a:cubicBezTo>
                    <a:pt x="1157" y="914"/>
                    <a:pt x="1121" y="949"/>
                    <a:pt x="1077" y="949"/>
                  </a:cubicBezTo>
                  <a:lnTo>
                    <a:pt x="914" y="949"/>
                  </a:lnTo>
                  <a:lnTo>
                    <a:pt x="914" y="1113"/>
                  </a:lnTo>
                  <a:cubicBezTo>
                    <a:pt x="914" y="1156"/>
                    <a:pt x="878" y="1192"/>
                    <a:pt x="835" y="1192"/>
                  </a:cubicBezTo>
                  <a:cubicBezTo>
                    <a:pt x="791" y="1192"/>
                    <a:pt x="756" y="1156"/>
                    <a:pt x="756" y="1113"/>
                  </a:cubicBezTo>
                  <a:lnTo>
                    <a:pt x="756" y="949"/>
                  </a:lnTo>
                  <a:lnTo>
                    <a:pt x="592" y="949"/>
                  </a:lnTo>
                  <a:cubicBezTo>
                    <a:pt x="549" y="949"/>
                    <a:pt x="513" y="914"/>
                    <a:pt x="513" y="870"/>
                  </a:cubicBezTo>
                  <a:cubicBezTo>
                    <a:pt x="513" y="827"/>
                    <a:pt x="549" y="791"/>
                    <a:pt x="592" y="791"/>
                  </a:cubicBezTo>
                  <a:lnTo>
                    <a:pt x="756" y="791"/>
                  </a:lnTo>
                  <a:lnTo>
                    <a:pt x="756" y="628"/>
                  </a:lnTo>
                  <a:cubicBezTo>
                    <a:pt x="756" y="584"/>
                    <a:pt x="791" y="548"/>
                    <a:pt x="835" y="548"/>
                  </a:cubicBezTo>
                  <a:cubicBezTo>
                    <a:pt x="878" y="548"/>
                    <a:pt x="914" y="584"/>
                    <a:pt x="914" y="628"/>
                  </a:cubicBezTo>
                  <a:lnTo>
                    <a:pt x="914" y="791"/>
                  </a:lnTo>
                  <a:lnTo>
                    <a:pt x="1077" y="791"/>
                  </a:lnTo>
                  <a:cubicBezTo>
                    <a:pt x="1121" y="791"/>
                    <a:pt x="1157" y="827"/>
                    <a:pt x="1157" y="870"/>
                  </a:cubicBezTo>
                  <a:close/>
                  <a:moveTo>
                    <a:pt x="1604" y="768"/>
                  </a:moveTo>
                  <a:lnTo>
                    <a:pt x="1514" y="768"/>
                  </a:lnTo>
                  <a:cubicBezTo>
                    <a:pt x="1517" y="793"/>
                    <a:pt x="1518" y="818"/>
                    <a:pt x="1518" y="844"/>
                  </a:cubicBezTo>
                  <a:cubicBezTo>
                    <a:pt x="1518" y="860"/>
                    <a:pt x="1517" y="877"/>
                    <a:pt x="1515" y="893"/>
                  </a:cubicBezTo>
                  <a:lnTo>
                    <a:pt x="1604" y="893"/>
                  </a:lnTo>
                  <a:cubicBezTo>
                    <a:pt x="1640" y="893"/>
                    <a:pt x="1669" y="865"/>
                    <a:pt x="1669" y="831"/>
                  </a:cubicBezTo>
                  <a:cubicBezTo>
                    <a:pt x="1669" y="796"/>
                    <a:pt x="1640" y="768"/>
                    <a:pt x="1604" y="768"/>
                  </a:cubicBezTo>
                  <a:close/>
                  <a:moveTo>
                    <a:pt x="1356" y="400"/>
                  </a:moveTo>
                  <a:lnTo>
                    <a:pt x="1421" y="336"/>
                  </a:lnTo>
                  <a:cubicBezTo>
                    <a:pt x="1446" y="310"/>
                    <a:pt x="1447" y="270"/>
                    <a:pt x="1423" y="245"/>
                  </a:cubicBezTo>
                  <a:cubicBezTo>
                    <a:pt x="1398" y="221"/>
                    <a:pt x="1358" y="222"/>
                    <a:pt x="1332" y="247"/>
                  </a:cubicBezTo>
                  <a:lnTo>
                    <a:pt x="1267" y="313"/>
                  </a:lnTo>
                  <a:cubicBezTo>
                    <a:pt x="1299" y="339"/>
                    <a:pt x="1329" y="368"/>
                    <a:pt x="1356" y="400"/>
                  </a:cubicBezTo>
                  <a:close/>
                  <a:moveTo>
                    <a:pt x="833" y="158"/>
                  </a:moveTo>
                  <a:cubicBezTo>
                    <a:pt x="854" y="158"/>
                    <a:pt x="875" y="160"/>
                    <a:pt x="895" y="161"/>
                  </a:cubicBezTo>
                  <a:lnTo>
                    <a:pt x="895" y="65"/>
                  </a:lnTo>
                  <a:cubicBezTo>
                    <a:pt x="895" y="29"/>
                    <a:pt x="867" y="0"/>
                    <a:pt x="833" y="0"/>
                  </a:cubicBezTo>
                  <a:cubicBezTo>
                    <a:pt x="799" y="0"/>
                    <a:pt x="771" y="29"/>
                    <a:pt x="771" y="65"/>
                  </a:cubicBezTo>
                  <a:lnTo>
                    <a:pt x="771" y="161"/>
                  </a:lnTo>
                  <a:cubicBezTo>
                    <a:pt x="791" y="160"/>
                    <a:pt x="812" y="158"/>
                    <a:pt x="833" y="158"/>
                  </a:cubicBezTo>
                  <a:close/>
                  <a:moveTo>
                    <a:pt x="307" y="408"/>
                  </a:moveTo>
                  <a:cubicBezTo>
                    <a:pt x="333" y="375"/>
                    <a:pt x="363" y="346"/>
                    <a:pt x="395" y="319"/>
                  </a:cubicBezTo>
                  <a:lnTo>
                    <a:pt x="334" y="258"/>
                  </a:lnTo>
                  <a:cubicBezTo>
                    <a:pt x="308" y="233"/>
                    <a:pt x="268" y="232"/>
                    <a:pt x="244" y="256"/>
                  </a:cubicBezTo>
                  <a:cubicBezTo>
                    <a:pt x="219" y="281"/>
                    <a:pt x="220" y="321"/>
                    <a:pt x="245" y="346"/>
                  </a:cubicBezTo>
                  <a:lnTo>
                    <a:pt x="307" y="408"/>
                  </a:lnTo>
                  <a:close/>
                  <a:moveTo>
                    <a:pt x="149" y="844"/>
                  </a:moveTo>
                  <a:cubicBezTo>
                    <a:pt x="149" y="818"/>
                    <a:pt x="151" y="793"/>
                    <a:pt x="154" y="768"/>
                  </a:cubicBezTo>
                  <a:lnTo>
                    <a:pt x="65" y="768"/>
                  </a:lnTo>
                  <a:cubicBezTo>
                    <a:pt x="29" y="768"/>
                    <a:pt x="0" y="796"/>
                    <a:pt x="0" y="831"/>
                  </a:cubicBezTo>
                  <a:cubicBezTo>
                    <a:pt x="0" y="865"/>
                    <a:pt x="29" y="893"/>
                    <a:pt x="65" y="893"/>
                  </a:cubicBezTo>
                  <a:lnTo>
                    <a:pt x="152" y="893"/>
                  </a:lnTo>
                  <a:cubicBezTo>
                    <a:pt x="151" y="877"/>
                    <a:pt x="149" y="860"/>
                    <a:pt x="149" y="844"/>
                  </a:cubicBezTo>
                  <a:close/>
                </a:path>
              </a:pathLst>
            </a:custGeom>
            <a:grpFill/>
            <a:ln w="3175">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23" name="PA_组合 14">
            <a:extLst>
              <a:ext uri="{FF2B5EF4-FFF2-40B4-BE49-F238E27FC236}">
                <a16:creationId xmlns:a16="http://schemas.microsoft.com/office/drawing/2014/main" id="{224A5C1B-5A77-402F-86F5-A4B38690A1DC}"/>
              </a:ext>
            </a:extLst>
          </p:cNvPr>
          <p:cNvGrpSpPr/>
          <p:nvPr>
            <p:custDataLst>
              <p:tags r:id="rId7"/>
            </p:custDataLst>
          </p:nvPr>
        </p:nvGrpSpPr>
        <p:grpSpPr>
          <a:xfrm>
            <a:off x="7067685" y="5882206"/>
            <a:ext cx="342636" cy="347492"/>
            <a:chOff x="4910385" y="-2248866"/>
            <a:chExt cx="2093913" cy="2122488"/>
          </a:xfrm>
          <a:solidFill>
            <a:schemeClr val="bg1">
              <a:lumMod val="65000"/>
            </a:schemeClr>
          </a:solidFill>
        </p:grpSpPr>
        <p:sp>
          <p:nvSpPr>
            <p:cNvPr id="24" name="Freeform 6">
              <a:extLst>
                <a:ext uri="{FF2B5EF4-FFF2-40B4-BE49-F238E27FC236}">
                  <a16:creationId xmlns:a16="http://schemas.microsoft.com/office/drawing/2014/main" id="{7ACA1774-1037-4078-8FB3-9541BA6EE790}"/>
                </a:ext>
              </a:extLst>
            </p:cNvPr>
            <p:cNvSpPr>
              <a:spLocks noEditPoints="1"/>
            </p:cNvSpPr>
            <p:nvPr/>
          </p:nvSpPr>
          <p:spPr bwMode="auto">
            <a:xfrm>
              <a:off x="4910385" y="-22488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noFill/>
            </a:ln>
          </p:spPr>
          <p:txBody>
            <a:bodyPr vert="horz" wrap="square" lIns="91440" tIns="45720" rIns="91440" bIns="45720" numCol="1" anchor="t" anchorCtr="0" compatLnSpc="1"/>
            <a:lstStyle/>
            <a:p>
              <a:endParaRPr lang="zh-CN" altLang="en-US">
                <a:solidFill>
                  <a:srgbClr val="2DB6B9"/>
                </a:solidFill>
              </a:endParaRPr>
            </a:p>
          </p:txBody>
        </p:sp>
        <p:sp>
          <p:nvSpPr>
            <p:cNvPr id="25" name="Freeform 5">
              <a:extLst>
                <a:ext uri="{FF2B5EF4-FFF2-40B4-BE49-F238E27FC236}">
                  <a16:creationId xmlns:a16="http://schemas.microsoft.com/office/drawing/2014/main" id="{1D7FCD4B-ECA4-4907-8309-EFCFBE0F4FD1}"/>
                </a:ext>
              </a:extLst>
            </p:cNvPr>
            <p:cNvSpPr>
              <a:spLocks noEditPoints="1"/>
            </p:cNvSpPr>
            <p:nvPr/>
          </p:nvSpPr>
          <p:spPr bwMode="auto">
            <a:xfrm>
              <a:off x="5341463" y="-1826020"/>
              <a:ext cx="1381847" cy="1227579"/>
            </a:xfrm>
            <a:custGeom>
              <a:avLst/>
              <a:gdLst>
                <a:gd name="T0" fmla="*/ 746 w 1802"/>
                <a:gd name="T1" fmla="*/ 524 h 1618"/>
                <a:gd name="T2" fmla="*/ 223 w 1802"/>
                <a:gd name="T3" fmla="*/ 599 h 1618"/>
                <a:gd name="T4" fmla="*/ 223 w 1802"/>
                <a:gd name="T5" fmla="*/ 383 h 1618"/>
                <a:gd name="T6" fmla="*/ 1059 w 1802"/>
                <a:gd name="T7" fmla="*/ 458 h 1618"/>
                <a:gd name="T8" fmla="*/ 223 w 1802"/>
                <a:gd name="T9" fmla="*/ 383 h 1618"/>
                <a:gd name="T10" fmla="*/ 1059 w 1802"/>
                <a:gd name="T11" fmla="*/ 241 h 1618"/>
                <a:gd name="T12" fmla="*/ 223 w 1802"/>
                <a:gd name="T13" fmla="*/ 317 h 1618"/>
                <a:gd name="T14" fmla="*/ 0 w 1802"/>
                <a:gd name="T15" fmla="*/ 1182 h 1618"/>
                <a:gd name="T16" fmla="*/ 202 w 1802"/>
                <a:gd name="T17" fmla="*/ 1455 h 1618"/>
                <a:gd name="T18" fmla="*/ 1283 w 1802"/>
                <a:gd name="T19" fmla="*/ 1548 h 1618"/>
                <a:gd name="T20" fmla="*/ 1198 w 1802"/>
                <a:gd name="T21" fmla="*/ 1219 h 1618"/>
                <a:gd name="T22" fmla="*/ 382 w 1802"/>
                <a:gd name="T23" fmla="*/ 1228 h 1618"/>
                <a:gd name="T24" fmla="*/ 298 w 1802"/>
                <a:gd name="T25" fmla="*/ 1320 h 1618"/>
                <a:gd name="T26" fmla="*/ 84 w 1802"/>
                <a:gd name="T27" fmla="*/ 1164 h 1618"/>
                <a:gd name="T28" fmla="*/ 1198 w 1802"/>
                <a:gd name="T29" fmla="*/ 85 h 1618"/>
                <a:gd name="T30" fmla="*/ 1283 w 1802"/>
                <a:gd name="T31" fmla="*/ 840 h 1618"/>
                <a:gd name="T32" fmla="*/ 0 w 1802"/>
                <a:gd name="T33" fmla="*/ 0 h 1618"/>
                <a:gd name="T34" fmla="*/ 302 w 1802"/>
                <a:gd name="T35" fmla="*/ 1398 h 1618"/>
                <a:gd name="T36" fmla="*/ 972 w 1802"/>
                <a:gd name="T37" fmla="*/ 1492 h 1618"/>
                <a:gd name="T38" fmla="*/ 302 w 1802"/>
                <a:gd name="T39" fmla="*/ 1398 h 1618"/>
                <a:gd name="T40" fmla="*/ 1442 w 1802"/>
                <a:gd name="T41" fmla="*/ 1062 h 1618"/>
                <a:gd name="T42" fmla="*/ 993 w 1802"/>
                <a:gd name="T43" fmla="*/ 851 h 1618"/>
                <a:gd name="T44" fmla="*/ 1783 w 1802"/>
                <a:gd name="T45" fmla="*/ 1547 h 1618"/>
                <a:gd name="T46" fmla="*/ 1604 w 1802"/>
                <a:gd name="T47" fmla="*/ 1057 h 1618"/>
                <a:gd name="T48" fmla="*/ 1387 w 1802"/>
                <a:gd name="T49" fmla="*/ 940 h 1618"/>
                <a:gd name="T50" fmla="*/ 1393 w 1802"/>
                <a:gd name="T51" fmla="*/ 863 h 1618"/>
                <a:gd name="T52" fmla="*/ 1333 w 1802"/>
                <a:gd name="T53" fmla="*/ 914 h 1618"/>
                <a:gd name="T54" fmla="*/ 1360 w 1802"/>
                <a:gd name="T55" fmla="*/ 951 h 1618"/>
                <a:gd name="T56" fmla="*/ 1549 w 1802"/>
                <a:gd name="T57" fmla="*/ 1082 h 1618"/>
                <a:gd name="T58" fmla="*/ 1681 w 1802"/>
                <a:gd name="T59" fmla="*/ 1321 h 1618"/>
                <a:gd name="T60" fmla="*/ 1572 w 1802"/>
                <a:gd name="T61" fmla="*/ 1171 h 1618"/>
                <a:gd name="T62" fmla="*/ 1270 w 1802"/>
                <a:gd name="T63" fmla="*/ 1253 h 1618"/>
                <a:gd name="T64" fmla="*/ 1696 w 1802"/>
                <a:gd name="T65" fmla="*/ 1610 h 1618"/>
                <a:gd name="T66" fmla="*/ 1069 w 1802"/>
                <a:gd name="T67" fmla="*/ 618 h 1618"/>
                <a:gd name="T68" fmla="*/ 823 w 1802"/>
                <a:gd name="T69" fmla="*/ 496 h 1618"/>
                <a:gd name="T70" fmla="*/ 1007 w 1802"/>
                <a:gd name="T71" fmla="*/ 661 h 1618"/>
                <a:gd name="T72" fmla="*/ 941 w 1802"/>
                <a:gd name="T73" fmla="*/ 716 h 1618"/>
                <a:gd name="T74" fmla="*/ 810 w 1802"/>
                <a:gd name="T75" fmla="*/ 507 h 1618"/>
                <a:gd name="T76" fmla="*/ 889 w 1802"/>
                <a:gd name="T77" fmla="*/ 770 h 1618"/>
                <a:gd name="T78" fmla="*/ 1111 w 1802"/>
                <a:gd name="T79" fmla="*/ 712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2" h="1618">
                  <a:moveTo>
                    <a:pt x="223" y="524"/>
                  </a:moveTo>
                  <a:lnTo>
                    <a:pt x="746" y="524"/>
                  </a:lnTo>
                  <a:lnTo>
                    <a:pt x="746" y="599"/>
                  </a:lnTo>
                  <a:lnTo>
                    <a:pt x="223" y="599"/>
                  </a:lnTo>
                  <a:lnTo>
                    <a:pt x="223" y="524"/>
                  </a:lnTo>
                  <a:close/>
                  <a:moveTo>
                    <a:pt x="223" y="383"/>
                  </a:moveTo>
                  <a:lnTo>
                    <a:pt x="1059" y="383"/>
                  </a:lnTo>
                  <a:lnTo>
                    <a:pt x="1059" y="458"/>
                  </a:lnTo>
                  <a:lnTo>
                    <a:pt x="223" y="458"/>
                  </a:lnTo>
                  <a:lnTo>
                    <a:pt x="223" y="383"/>
                  </a:lnTo>
                  <a:close/>
                  <a:moveTo>
                    <a:pt x="223" y="241"/>
                  </a:moveTo>
                  <a:lnTo>
                    <a:pt x="1059" y="241"/>
                  </a:lnTo>
                  <a:lnTo>
                    <a:pt x="1059" y="317"/>
                  </a:lnTo>
                  <a:lnTo>
                    <a:pt x="223" y="317"/>
                  </a:lnTo>
                  <a:lnTo>
                    <a:pt x="223" y="241"/>
                  </a:lnTo>
                  <a:close/>
                  <a:moveTo>
                    <a:pt x="0" y="1182"/>
                  </a:moveTo>
                  <a:cubicBezTo>
                    <a:pt x="0" y="1254"/>
                    <a:pt x="9" y="1311"/>
                    <a:pt x="54" y="1369"/>
                  </a:cubicBezTo>
                  <a:cubicBezTo>
                    <a:pt x="92" y="1419"/>
                    <a:pt x="140" y="1446"/>
                    <a:pt x="202" y="1455"/>
                  </a:cubicBezTo>
                  <a:lnTo>
                    <a:pt x="1206" y="1612"/>
                  </a:lnTo>
                  <a:cubicBezTo>
                    <a:pt x="1248" y="1618"/>
                    <a:pt x="1283" y="1590"/>
                    <a:pt x="1283" y="1548"/>
                  </a:cubicBezTo>
                  <a:lnTo>
                    <a:pt x="1283" y="1335"/>
                  </a:lnTo>
                  <a:cubicBezTo>
                    <a:pt x="1254" y="1299"/>
                    <a:pt x="1226" y="1259"/>
                    <a:pt x="1198" y="1219"/>
                  </a:cubicBezTo>
                  <a:lnTo>
                    <a:pt x="1198" y="1490"/>
                  </a:lnTo>
                  <a:lnTo>
                    <a:pt x="382" y="1228"/>
                  </a:lnTo>
                  <a:cubicBezTo>
                    <a:pt x="372" y="1225"/>
                    <a:pt x="361" y="1229"/>
                    <a:pt x="356" y="1239"/>
                  </a:cubicBezTo>
                  <a:cubicBezTo>
                    <a:pt x="339" y="1273"/>
                    <a:pt x="319" y="1304"/>
                    <a:pt x="298" y="1320"/>
                  </a:cubicBezTo>
                  <a:cubicBezTo>
                    <a:pt x="239" y="1366"/>
                    <a:pt x="166" y="1357"/>
                    <a:pt x="121" y="1299"/>
                  </a:cubicBezTo>
                  <a:cubicBezTo>
                    <a:pt x="88" y="1256"/>
                    <a:pt x="84" y="1215"/>
                    <a:pt x="84" y="1164"/>
                  </a:cubicBezTo>
                  <a:lnTo>
                    <a:pt x="84" y="85"/>
                  </a:lnTo>
                  <a:lnTo>
                    <a:pt x="1198" y="85"/>
                  </a:lnTo>
                  <a:lnTo>
                    <a:pt x="1198" y="751"/>
                  </a:lnTo>
                  <a:lnTo>
                    <a:pt x="1283" y="840"/>
                  </a:lnTo>
                  <a:lnTo>
                    <a:pt x="1283" y="0"/>
                  </a:lnTo>
                  <a:lnTo>
                    <a:pt x="0" y="0"/>
                  </a:lnTo>
                  <a:lnTo>
                    <a:pt x="0" y="1182"/>
                  </a:lnTo>
                  <a:close/>
                  <a:moveTo>
                    <a:pt x="302" y="1398"/>
                  </a:moveTo>
                  <a:lnTo>
                    <a:pt x="970" y="1503"/>
                  </a:lnTo>
                  <a:cubicBezTo>
                    <a:pt x="977" y="1504"/>
                    <a:pt x="980" y="1494"/>
                    <a:pt x="972" y="1492"/>
                  </a:cubicBezTo>
                  <a:lnTo>
                    <a:pt x="390" y="1305"/>
                  </a:lnTo>
                  <a:cubicBezTo>
                    <a:pt x="364" y="1349"/>
                    <a:pt x="344" y="1371"/>
                    <a:pt x="302" y="1398"/>
                  </a:cubicBezTo>
                  <a:close/>
                  <a:moveTo>
                    <a:pt x="1131" y="735"/>
                  </a:moveTo>
                  <a:lnTo>
                    <a:pt x="1442" y="1062"/>
                  </a:lnTo>
                  <a:lnTo>
                    <a:pt x="1264" y="1213"/>
                  </a:lnTo>
                  <a:lnTo>
                    <a:pt x="993" y="851"/>
                  </a:lnTo>
                  <a:lnTo>
                    <a:pt x="1131" y="735"/>
                  </a:lnTo>
                  <a:close/>
                  <a:moveTo>
                    <a:pt x="1783" y="1547"/>
                  </a:moveTo>
                  <a:cubicBezTo>
                    <a:pt x="1788" y="1530"/>
                    <a:pt x="1791" y="1511"/>
                    <a:pt x="1793" y="1489"/>
                  </a:cubicBezTo>
                  <a:cubicBezTo>
                    <a:pt x="1802" y="1343"/>
                    <a:pt x="1781" y="1146"/>
                    <a:pt x="1604" y="1057"/>
                  </a:cubicBezTo>
                  <a:cubicBezTo>
                    <a:pt x="1550" y="1030"/>
                    <a:pt x="1446" y="989"/>
                    <a:pt x="1408" y="959"/>
                  </a:cubicBezTo>
                  <a:cubicBezTo>
                    <a:pt x="1399" y="952"/>
                    <a:pt x="1392" y="946"/>
                    <a:pt x="1387" y="940"/>
                  </a:cubicBezTo>
                  <a:cubicBezTo>
                    <a:pt x="1392" y="939"/>
                    <a:pt x="1397" y="937"/>
                    <a:pt x="1401" y="933"/>
                  </a:cubicBezTo>
                  <a:cubicBezTo>
                    <a:pt x="1418" y="919"/>
                    <a:pt x="1414" y="888"/>
                    <a:pt x="1393" y="863"/>
                  </a:cubicBezTo>
                  <a:cubicBezTo>
                    <a:pt x="1373" y="838"/>
                    <a:pt x="1342" y="830"/>
                    <a:pt x="1325" y="844"/>
                  </a:cubicBezTo>
                  <a:cubicBezTo>
                    <a:pt x="1309" y="858"/>
                    <a:pt x="1312" y="890"/>
                    <a:pt x="1333" y="914"/>
                  </a:cubicBezTo>
                  <a:cubicBezTo>
                    <a:pt x="1338" y="920"/>
                    <a:pt x="1343" y="925"/>
                    <a:pt x="1349" y="929"/>
                  </a:cubicBezTo>
                  <a:cubicBezTo>
                    <a:pt x="1351" y="937"/>
                    <a:pt x="1355" y="944"/>
                    <a:pt x="1360" y="951"/>
                  </a:cubicBezTo>
                  <a:cubicBezTo>
                    <a:pt x="1367" y="963"/>
                    <a:pt x="1379" y="975"/>
                    <a:pt x="1394" y="986"/>
                  </a:cubicBezTo>
                  <a:cubicBezTo>
                    <a:pt x="1436" y="1019"/>
                    <a:pt x="1494" y="1051"/>
                    <a:pt x="1549" y="1082"/>
                  </a:cubicBezTo>
                  <a:cubicBezTo>
                    <a:pt x="1666" y="1148"/>
                    <a:pt x="1695" y="1231"/>
                    <a:pt x="1700" y="1321"/>
                  </a:cubicBezTo>
                  <a:cubicBezTo>
                    <a:pt x="1701" y="1334"/>
                    <a:pt x="1694" y="1341"/>
                    <a:pt x="1681" y="1321"/>
                  </a:cubicBezTo>
                  <a:cubicBezTo>
                    <a:pt x="1677" y="1316"/>
                    <a:pt x="1673" y="1310"/>
                    <a:pt x="1670" y="1305"/>
                  </a:cubicBezTo>
                  <a:cubicBezTo>
                    <a:pt x="1643" y="1261"/>
                    <a:pt x="1610" y="1216"/>
                    <a:pt x="1572" y="1171"/>
                  </a:cubicBezTo>
                  <a:cubicBezTo>
                    <a:pt x="1542" y="1136"/>
                    <a:pt x="1512" y="1104"/>
                    <a:pt x="1481" y="1075"/>
                  </a:cubicBezTo>
                  <a:lnTo>
                    <a:pt x="1270" y="1253"/>
                  </a:lnTo>
                  <a:cubicBezTo>
                    <a:pt x="1293" y="1288"/>
                    <a:pt x="1320" y="1324"/>
                    <a:pt x="1350" y="1359"/>
                  </a:cubicBezTo>
                  <a:cubicBezTo>
                    <a:pt x="1476" y="1508"/>
                    <a:pt x="1615" y="1606"/>
                    <a:pt x="1696" y="1610"/>
                  </a:cubicBezTo>
                  <a:cubicBezTo>
                    <a:pt x="1739" y="1613"/>
                    <a:pt x="1770" y="1585"/>
                    <a:pt x="1783" y="1547"/>
                  </a:cubicBezTo>
                  <a:close/>
                  <a:moveTo>
                    <a:pt x="1069" y="618"/>
                  </a:moveTo>
                  <a:lnTo>
                    <a:pt x="835" y="486"/>
                  </a:lnTo>
                  <a:lnTo>
                    <a:pt x="823" y="496"/>
                  </a:lnTo>
                  <a:lnTo>
                    <a:pt x="953" y="651"/>
                  </a:lnTo>
                  <a:cubicBezTo>
                    <a:pt x="971" y="641"/>
                    <a:pt x="993" y="645"/>
                    <a:pt x="1007" y="661"/>
                  </a:cubicBezTo>
                  <a:cubicBezTo>
                    <a:pt x="1022" y="679"/>
                    <a:pt x="1020" y="706"/>
                    <a:pt x="1002" y="722"/>
                  </a:cubicBezTo>
                  <a:cubicBezTo>
                    <a:pt x="984" y="737"/>
                    <a:pt x="957" y="734"/>
                    <a:pt x="941" y="716"/>
                  </a:cubicBezTo>
                  <a:cubicBezTo>
                    <a:pt x="928" y="700"/>
                    <a:pt x="928" y="677"/>
                    <a:pt x="940" y="662"/>
                  </a:cubicBezTo>
                  <a:lnTo>
                    <a:pt x="810" y="507"/>
                  </a:lnTo>
                  <a:lnTo>
                    <a:pt x="797" y="518"/>
                  </a:lnTo>
                  <a:lnTo>
                    <a:pt x="889" y="770"/>
                  </a:lnTo>
                  <a:lnTo>
                    <a:pt x="974" y="828"/>
                  </a:lnTo>
                  <a:lnTo>
                    <a:pt x="1111" y="712"/>
                  </a:lnTo>
                  <a:lnTo>
                    <a:pt x="1069" y="618"/>
                  </a:lnTo>
                  <a:close/>
                </a:path>
              </a:pathLst>
            </a:custGeom>
            <a:grpFill/>
            <a:ln w="3175">
              <a:noFill/>
            </a:ln>
          </p:spPr>
          <p:txBody>
            <a:bodyPr vert="horz" wrap="square" lIns="91440" tIns="45720" rIns="91440" bIns="45720" numCol="1" anchor="t" anchorCtr="0" compatLnSpc="1"/>
            <a:lstStyle/>
            <a:p>
              <a:endParaRPr lang="zh-CN" altLang="en-US">
                <a:solidFill>
                  <a:srgbClr val="C4261D"/>
                </a:solidFill>
              </a:endParaRPr>
            </a:p>
          </p:txBody>
        </p:sp>
      </p:grpSp>
      <p:sp>
        <p:nvSpPr>
          <p:cNvPr id="27" name="Rounded Rectangle 7">
            <a:extLst>
              <a:ext uri="{FF2B5EF4-FFF2-40B4-BE49-F238E27FC236}">
                <a16:creationId xmlns:a16="http://schemas.microsoft.com/office/drawing/2014/main" id="{655A7113-908C-4DB1-A26F-FA88C8F89BA7}"/>
              </a:ext>
            </a:extLst>
          </p:cNvPr>
          <p:cNvSpPr/>
          <p:nvPr/>
        </p:nvSpPr>
        <p:spPr>
          <a:xfrm>
            <a:off x="5476420" y="1867632"/>
            <a:ext cx="1084963" cy="330583"/>
          </a:xfrm>
          <a:prstGeom prst="roundRect">
            <a:avLst>
              <a:gd name="adj" fmla="val 50000"/>
            </a:avLst>
          </a:prstGeom>
          <a:solidFill>
            <a:schemeClr val="bg1">
              <a:lumMod val="75000"/>
              <a:alpha val="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LOGO</a:t>
            </a:r>
            <a:endParaRPr lang="ko-KR" altLang="en-US" sz="2000" dirty="0"/>
          </a:p>
        </p:txBody>
      </p:sp>
    </p:spTree>
    <p:extLst>
      <p:ext uri="{BB962C8B-B14F-4D97-AF65-F5344CB8AC3E}">
        <p14:creationId xmlns:p14="http://schemas.microsoft.com/office/powerpoint/2010/main" val="2841758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p14="http://schemas.microsoft.com/office/powerpoint/2010/main"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1+#ppt_w/2"/>
                                          </p:val>
                                        </p:tav>
                                        <p:tav tm="100000">
                                          <p:val>
                                            <p:strVal val="#ppt_x"/>
                                          </p:val>
                                        </p:tav>
                                      </p:tavLst>
                                    </p:anim>
                                    <p:anim calcmode="lin" valueType="num">
                                      <p:cBhvr additive="base">
                                        <p:cTn id="8" dur="1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500" fill="hold"/>
                                        <p:tgtEl>
                                          <p:spTgt spid="9"/>
                                        </p:tgtEl>
                                        <p:attrNameLst>
                                          <p:attrName>ppt_x</p:attrName>
                                        </p:attrNameLst>
                                      </p:cBhvr>
                                      <p:tavLst>
                                        <p:tav tm="0">
                                          <p:val>
                                            <p:strVal val="1+#ppt_w/2"/>
                                          </p:val>
                                        </p:tav>
                                        <p:tav tm="100000">
                                          <p:val>
                                            <p:strVal val="#ppt_x"/>
                                          </p:val>
                                        </p:tav>
                                      </p:tavLst>
                                    </p:anim>
                                    <p:anim calcmode="lin" valueType="num">
                                      <p:cBhvr additive="base">
                                        <p:cTn id="12" dur="1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12" fill="hold" grpId="0" nodeType="afterEffect">
                                  <p:stCondLst>
                                    <p:cond delay="0"/>
                                  </p:stCondLst>
                                  <p:iterate type="lt">
                                    <p:tmPct val="10000"/>
                                  </p:iterate>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par>
                                <p:cTn id="18" presetID="26" presetClass="emph" presetSubtype="0" fill="hold" grpId="1" nodeType="withEffect">
                                  <p:stCondLst>
                                    <p:cond delay="1300"/>
                                  </p:stCondLst>
                                  <p:iterate type="lt">
                                    <p:tmPct val="10000"/>
                                  </p:iterate>
                                  <p:childTnLst>
                                    <p:animEffect transition="out" filter="fade">
                                      <p:cBhvr>
                                        <p:cTn id="19" dur="500" tmFilter="0, 0; .2, .5; .8, .5; 1, 0"/>
                                        <p:tgtEl>
                                          <p:spTgt spid="10"/>
                                        </p:tgtEl>
                                      </p:cBhvr>
                                    </p:animEffect>
                                    <p:animScale>
                                      <p:cBhvr>
                                        <p:cTn id="20" dur="250" autoRev="1" fill="hold"/>
                                        <p:tgtEl>
                                          <p:spTgt spid="10"/>
                                        </p:tgtEl>
                                      </p:cBhvr>
                                      <p:by x="105000" y="105000"/>
                                    </p:animScale>
                                  </p:childTnLst>
                                </p:cTn>
                              </p:par>
                            </p:childTnLst>
                          </p:cTn>
                        </p:par>
                        <p:par>
                          <p:cTn id="21" fill="hold">
                            <p:stCondLst>
                              <p:cond delay="11750"/>
                            </p:stCondLst>
                            <p:childTnLst>
                              <p:par>
                                <p:cTn id="22" presetID="2" presetClass="entr" presetSubtype="12"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2000" fill="hold"/>
                                        <p:tgtEl>
                                          <p:spTgt spid="11"/>
                                        </p:tgtEl>
                                        <p:attrNameLst>
                                          <p:attrName>ppt_x</p:attrName>
                                        </p:attrNameLst>
                                      </p:cBhvr>
                                      <p:tavLst>
                                        <p:tav tm="0">
                                          <p:val>
                                            <p:strVal val="0-#ppt_w/2"/>
                                          </p:val>
                                        </p:tav>
                                        <p:tav tm="100000">
                                          <p:val>
                                            <p:strVal val="#ppt_x"/>
                                          </p:val>
                                        </p:tav>
                                      </p:tavLst>
                                    </p:anim>
                                    <p:anim calcmode="lin" valueType="num">
                                      <p:cBhvr additive="base">
                                        <p:cTn id="25" dur="2000" fill="hold"/>
                                        <p:tgtEl>
                                          <p:spTgt spid="11"/>
                                        </p:tgtEl>
                                        <p:attrNameLst>
                                          <p:attrName>ppt_y</p:attrName>
                                        </p:attrNameLst>
                                      </p:cBhvr>
                                      <p:tavLst>
                                        <p:tav tm="0">
                                          <p:val>
                                            <p:strVal val="1+#ppt_h/2"/>
                                          </p:val>
                                        </p:tav>
                                        <p:tav tm="100000">
                                          <p:val>
                                            <p:strVal val="#ppt_y"/>
                                          </p:val>
                                        </p:tav>
                                      </p:tavLst>
                                    </p:anim>
                                  </p:childTnLst>
                                </p:cTn>
                              </p:par>
                              <p:par>
                                <p:cTn id="26" presetID="8" presetClass="emph" presetSubtype="0" fill="hold" nodeType="withEffect">
                                  <p:stCondLst>
                                    <p:cond delay="0"/>
                                  </p:stCondLst>
                                  <p:childTnLst>
                                    <p:animRot by="21600000">
                                      <p:cBhvr>
                                        <p:cTn id="27" dur="2000" fill="hold"/>
                                        <p:tgtEl>
                                          <p:spTgt spid="11"/>
                                        </p:tgtEl>
                                        <p:attrNameLst>
                                          <p:attrName>r</p:attrName>
                                        </p:attrNameLst>
                                      </p:cBhvr>
                                    </p:animRot>
                                  </p:childTnLst>
                                </p:cTn>
                              </p:par>
                              <p:par>
                                <p:cTn id="28" presetID="2" presetClass="entr" presetSubtype="12"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2000" fill="hold"/>
                                        <p:tgtEl>
                                          <p:spTgt spid="14"/>
                                        </p:tgtEl>
                                        <p:attrNameLst>
                                          <p:attrName>ppt_x</p:attrName>
                                        </p:attrNameLst>
                                      </p:cBhvr>
                                      <p:tavLst>
                                        <p:tav tm="0">
                                          <p:val>
                                            <p:strVal val="0-#ppt_w/2"/>
                                          </p:val>
                                        </p:tav>
                                        <p:tav tm="100000">
                                          <p:val>
                                            <p:strVal val="#ppt_x"/>
                                          </p:val>
                                        </p:tav>
                                      </p:tavLst>
                                    </p:anim>
                                    <p:anim calcmode="lin" valueType="num">
                                      <p:cBhvr additive="base">
                                        <p:cTn id="31" dur="2000" fill="hold"/>
                                        <p:tgtEl>
                                          <p:spTgt spid="14"/>
                                        </p:tgtEl>
                                        <p:attrNameLst>
                                          <p:attrName>ppt_y</p:attrName>
                                        </p:attrNameLst>
                                      </p:cBhvr>
                                      <p:tavLst>
                                        <p:tav tm="0">
                                          <p:val>
                                            <p:strVal val="1+#ppt_h/2"/>
                                          </p:val>
                                        </p:tav>
                                        <p:tav tm="100000">
                                          <p:val>
                                            <p:strVal val="#ppt_y"/>
                                          </p:val>
                                        </p:tav>
                                      </p:tavLst>
                                    </p:anim>
                                  </p:childTnLst>
                                </p:cTn>
                              </p:par>
                              <p:par>
                                <p:cTn id="32" presetID="8" presetClass="emph" presetSubtype="0" fill="hold" nodeType="withEffect">
                                  <p:stCondLst>
                                    <p:cond delay="0"/>
                                  </p:stCondLst>
                                  <p:childTnLst>
                                    <p:animRot by="21600000">
                                      <p:cBhvr>
                                        <p:cTn id="33" dur="2000" fill="hold"/>
                                        <p:tgtEl>
                                          <p:spTgt spid="14"/>
                                        </p:tgtEl>
                                        <p:attrNameLst>
                                          <p:attrName>r</p:attrName>
                                        </p:attrNameLst>
                                      </p:cBhvr>
                                    </p:animRot>
                                  </p:childTnLst>
                                </p:cTn>
                              </p:par>
                              <p:par>
                                <p:cTn id="34" presetID="2" presetClass="entr" presetSubtype="12" fill="hold" nodeType="withEffect">
                                  <p:stCondLst>
                                    <p:cond delay="40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2000" fill="hold"/>
                                        <p:tgtEl>
                                          <p:spTgt spid="17"/>
                                        </p:tgtEl>
                                        <p:attrNameLst>
                                          <p:attrName>ppt_x</p:attrName>
                                        </p:attrNameLst>
                                      </p:cBhvr>
                                      <p:tavLst>
                                        <p:tav tm="0">
                                          <p:val>
                                            <p:strVal val="0-#ppt_w/2"/>
                                          </p:val>
                                        </p:tav>
                                        <p:tav tm="100000">
                                          <p:val>
                                            <p:strVal val="#ppt_x"/>
                                          </p:val>
                                        </p:tav>
                                      </p:tavLst>
                                    </p:anim>
                                    <p:anim calcmode="lin" valueType="num">
                                      <p:cBhvr additive="base">
                                        <p:cTn id="37" dur="2000" fill="hold"/>
                                        <p:tgtEl>
                                          <p:spTgt spid="17"/>
                                        </p:tgtEl>
                                        <p:attrNameLst>
                                          <p:attrName>ppt_y</p:attrName>
                                        </p:attrNameLst>
                                      </p:cBhvr>
                                      <p:tavLst>
                                        <p:tav tm="0">
                                          <p:val>
                                            <p:strVal val="1+#ppt_h/2"/>
                                          </p:val>
                                        </p:tav>
                                        <p:tav tm="100000">
                                          <p:val>
                                            <p:strVal val="#ppt_y"/>
                                          </p:val>
                                        </p:tav>
                                      </p:tavLst>
                                    </p:anim>
                                  </p:childTnLst>
                                </p:cTn>
                              </p:par>
                              <p:par>
                                <p:cTn id="38" presetID="8" presetClass="emph" presetSubtype="0" fill="hold" nodeType="withEffect">
                                  <p:stCondLst>
                                    <p:cond delay="400"/>
                                  </p:stCondLst>
                                  <p:childTnLst>
                                    <p:animRot by="21600000">
                                      <p:cBhvr>
                                        <p:cTn id="39" dur="2000" fill="hold"/>
                                        <p:tgtEl>
                                          <p:spTgt spid="17"/>
                                        </p:tgtEl>
                                        <p:attrNameLst>
                                          <p:attrName>r</p:attrName>
                                        </p:attrNameLst>
                                      </p:cBhvr>
                                    </p:animRot>
                                  </p:childTnLst>
                                </p:cTn>
                              </p:par>
                              <p:par>
                                <p:cTn id="40" presetID="2" presetClass="entr" presetSubtype="12" fill="hold" nodeType="withEffect">
                                  <p:stCondLst>
                                    <p:cond delay="60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2000" fill="hold"/>
                                        <p:tgtEl>
                                          <p:spTgt spid="20"/>
                                        </p:tgtEl>
                                        <p:attrNameLst>
                                          <p:attrName>ppt_x</p:attrName>
                                        </p:attrNameLst>
                                      </p:cBhvr>
                                      <p:tavLst>
                                        <p:tav tm="0">
                                          <p:val>
                                            <p:strVal val="0-#ppt_w/2"/>
                                          </p:val>
                                        </p:tav>
                                        <p:tav tm="100000">
                                          <p:val>
                                            <p:strVal val="#ppt_x"/>
                                          </p:val>
                                        </p:tav>
                                      </p:tavLst>
                                    </p:anim>
                                    <p:anim calcmode="lin" valueType="num">
                                      <p:cBhvr additive="base">
                                        <p:cTn id="43" dur="2000" fill="hold"/>
                                        <p:tgtEl>
                                          <p:spTgt spid="20"/>
                                        </p:tgtEl>
                                        <p:attrNameLst>
                                          <p:attrName>ppt_y</p:attrName>
                                        </p:attrNameLst>
                                      </p:cBhvr>
                                      <p:tavLst>
                                        <p:tav tm="0">
                                          <p:val>
                                            <p:strVal val="1+#ppt_h/2"/>
                                          </p:val>
                                        </p:tav>
                                        <p:tav tm="100000">
                                          <p:val>
                                            <p:strVal val="#ppt_y"/>
                                          </p:val>
                                        </p:tav>
                                      </p:tavLst>
                                    </p:anim>
                                  </p:childTnLst>
                                </p:cTn>
                              </p:par>
                              <p:par>
                                <p:cTn id="44" presetID="8" presetClass="emph" presetSubtype="0" fill="hold" nodeType="withEffect">
                                  <p:stCondLst>
                                    <p:cond delay="600"/>
                                  </p:stCondLst>
                                  <p:childTnLst>
                                    <p:animRot by="21600000">
                                      <p:cBhvr>
                                        <p:cTn id="45" dur="2000" fill="hold"/>
                                        <p:tgtEl>
                                          <p:spTgt spid="20"/>
                                        </p:tgtEl>
                                        <p:attrNameLst>
                                          <p:attrName>r</p:attrName>
                                        </p:attrNameLst>
                                      </p:cBhvr>
                                    </p:animRot>
                                  </p:childTnLst>
                                </p:cTn>
                              </p:par>
                              <p:par>
                                <p:cTn id="46" presetID="2" presetClass="entr" presetSubtype="12" fill="hold" nodeType="withEffect">
                                  <p:stCondLst>
                                    <p:cond delay="20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2000" fill="hold"/>
                                        <p:tgtEl>
                                          <p:spTgt spid="23"/>
                                        </p:tgtEl>
                                        <p:attrNameLst>
                                          <p:attrName>ppt_x</p:attrName>
                                        </p:attrNameLst>
                                      </p:cBhvr>
                                      <p:tavLst>
                                        <p:tav tm="0">
                                          <p:val>
                                            <p:strVal val="0-#ppt_w/2"/>
                                          </p:val>
                                        </p:tav>
                                        <p:tav tm="100000">
                                          <p:val>
                                            <p:strVal val="#ppt_x"/>
                                          </p:val>
                                        </p:tav>
                                      </p:tavLst>
                                    </p:anim>
                                    <p:anim calcmode="lin" valueType="num">
                                      <p:cBhvr additive="base">
                                        <p:cTn id="49" dur="2000" fill="hold"/>
                                        <p:tgtEl>
                                          <p:spTgt spid="23"/>
                                        </p:tgtEl>
                                        <p:attrNameLst>
                                          <p:attrName>ppt_y</p:attrName>
                                        </p:attrNameLst>
                                      </p:cBhvr>
                                      <p:tavLst>
                                        <p:tav tm="0">
                                          <p:val>
                                            <p:strVal val="1+#ppt_h/2"/>
                                          </p:val>
                                        </p:tav>
                                        <p:tav tm="100000">
                                          <p:val>
                                            <p:strVal val="#ppt_y"/>
                                          </p:val>
                                        </p:tav>
                                      </p:tavLst>
                                    </p:anim>
                                  </p:childTnLst>
                                </p:cTn>
                              </p:par>
                              <p:par>
                                <p:cTn id="50" presetID="8" presetClass="emph" presetSubtype="0" fill="hold" nodeType="withEffect">
                                  <p:stCondLst>
                                    <p:cond delay="800"/>
                                  </p:stCondLst>
                                  <p:childTnLst>
                                    <p:animRot by="21600000">
                                      <p:cBhvr>
                                        <p:cTn id="51" dur="2000" fill="hold"/>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0" grpId="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23.xml><?xml version="1.0" encoding="utf-8"?>
<p:tagLst xmlns:a="http://schemas.openxmlformats.org/drawingml/2006/main" xmlns:r="http://schemas.openxmlformats.org/officeDocument/2006/relationships" xmlns:p="http://schemas.openxmlformats.org/presentationml/2006/main">
  <p:tag name="PA" val="v3.0.1"/>
</p:tagLst>
</file>

<file path=ppt/tags/tag24.xml><?xml version="1.0" encoding="utf-8"?>
<p:tagLst xmlns:a="http://schemas.openxmlformats.org/drawingml/2006/main" xmlns:r="http://schemas.openxmlformats.org/officeDocument/2006/relationships" xmlns:p="http://schemas.openxmlformats.org/presentationml/2006/main">
  <p:tag name="PA" val="v3.0.1"/>
</p:tagLst>
</file>

<file path=ppt/tags/tag25.xml><?xml version="1.0" encoding="utf-8"?>
<p:tagLst xmlns:a="http://schemas.openxmlformats.org/drawingml/2006/main" xmlns:r="http://schemas.openxmlformats.org/officeDocument/2006/relationships" xmlns:p="http://schemas.openxmlformats.org/presentationml/2006/main">
  <p:tag name="PA" val="v3.0.1"/>
</p:tagLst>
</file>

<file path=ppt/tags/tag26.xml><?xml version="1.0" encoding="utf-8"?>
<p:tagLst xmlns:a="http://schemas.openxmlformats.org/drawingml/2006/main" xmlns:r="http://schemas.openxmlformats.org/officeDocument/2006/relationships" xmlns:p="http://schemas.openxmlformats.org/presentationml/2006/main">
  <p:tag name="PA" val="v3.0.1"/>
</p:tagLst>
</file>

<file path=ppt/tags/tag27.xml><?xml version="1.0" encoding="utf-8"?>
<p:tagLst xmlns:a="http://schemas.openxmlformats.org/drawingml/2006/main" xmlns:r="http://schemas.openxmlformats.org/officeDocument/2006/relationships" xmlns:p="http://schemas.openxmlformats.org/presentationml/2006/main">
  <p:tag name="PA" val="v3.0.1"/>
</p:tagLst>
</file>

<file path=ppt/tags/tag28.xml><?xml version="1.0" encoding="utf-8"?>
<p:tagLst xmlns:a="http://schemas.openxmlformats.org/drawingml/2006/main" xmlns:r="http://schemas.openxmlformats.org/officeDocument/2006/relationships" xmlns:p="http://schemas.openxmlformats.org/presentationml/2006/main">
  <p:tag name="PA" val="v3.0.1"/>
</p:tagLst>
</file>

<file path=ppt/tags/tag29.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30.xml><?xml version="1.0" encoding="utf-8"?>
<p:tagLst xmlns:a="http://schemas.openxmlformats.org/drawingml/2006/main" xmlns:r="http://schemas.openxmlformats.org/officeDocument/2006/relationships" xmlns:p="http://schemas.openxmlformats.org/presentationml/2006/main">
  <p:tag name="PA" val="v3.0.1"/>
</p:tagLst>
</file>

<file path=ppt/tags/tag31.xml><?xml version="1.0" encoding="utf-8"?>
<p:tagLst xmlns:a="http://schemas.openxmlformats.org/drawingml/2006/main" xmlns:r="http://schemas.openxmlformats.org/officeDocument/2006/relationships" xmlns:p="http://schemas.openxmlformats.org/presentationml/2006/main">
  <p:tag name="PA" val="v3.0.1"/>
</p:tagLst>
</file>

<file path=ppt/tags/tag32.xml><?xml version="1.0" encoding="utf-8"?>
<p:tagLst xmlns:a="http://schemas.openxmlformats.org/drawingml/2006/main" xmlns:r="http://schemas.openxmlformats.org/officeDocument/2006/relationships" xmlns:p="http://schemas.openxmlformats.org/presentationml/2006/main">
  <p:tag name="PA" val="v3.0.1"/>
</p:tagLst>
</file>

<file path=ppt/tags/tag33.xml><?xml version="1.0" encoding="utf-8"?>
<p:tagLst xmlns:a="http://schemas.openxmlformats.org/drawingml/2006/main" xmlns:r="http://schemas.openxmlformats.org/officeDocument/2006/relationships" xmlns:p="http://schemas.openxmlformats.org/presentationml/2006/main">
  <p:tag name="PA" val="v3.0.1"/>
</p:tagLst>
</file>

<file path=ppt/tags/tag34.xml><?xml version="1.0" encoding="utf-8"?>
<p:tagLst xmlns:a="http://schemas.openxmlformats.org/drawingml/2006/main" xmlns:r="http://schemas.openxmlformats.org/officeDocument/2006/relationships" xmlns:p="http://schemas.openxmlformats.org/presentationml/2006/main">
  <p:tag name="PA" val="v3.0.1"/>
</p:tagLst>
</file>

<file path=ppt/tags/tag35.xml><?xml version="1.0" encoding="utf-8"?>
<p:tagLst xmlns:a="http://schemas.openxmlformats.org/drawingml/2006/main" xmlns:r="http://schemas.openxmlformats.org/officeDocument/2006/relationships" xmlns:p="http://schemas.openxmlformats.org/presentationml/2006/main">
  <p:tag name="PA" val="v3.0.1"/>
</p:tagLst>
</file>

<file path=ppt/tags/tag36.xml><?xml version="1.0" encoding="utf-8"?>
<p:tagLst xmlns:a="http://schemas.openxmlformats.org/drawingml/2006/main" xmlns:r="http://schemas.openxmlformats.org/officeDocument/2006/relationships" xmlns:p="http://schemas.openxmlformats.org/presentationml/2006/main">
  <p:tag name="PA" val="v3.0.1"/>
</p:tagLst>
</file>

<file path=ppt/tags/tag37.xml><?xml version="1.0" encoding="utf-8"?>
<p:tagLst xmlns:a="http://schemas.openxmlformats.org/drawingml/2006/main" xmlns:r="http://schemas.openxmlformats.org/officeDocument/2006/relationships" xmlns:p="http://schemas.openxmlformats.org/presentationml/2006/main">
  <p:tag name="PA" val="v4.0.0"/>
</p:tagLst>
</file>

<file path=ppt/tags/tag38.xml><?xml version="1.0" encoding="utf-8"?>
<p:tagLst xmlns:a="http://schemas.openxmlformats.org/drawingml/2006/main" xmlns:r="http://schemas.openxmlformats.org/officeDocument/2006/relationships" xmlns:p="http://schemas.openxmlformats.org/presentationml/2006/main">
  <p:tag name="PA" val="v4.0.0"/>
</p:tagLst>
</file>

<file path=ppt/tags/tag39.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40.xml><?xml version="1.0" encoding="utf-8"?>
<p:tagLst xmlns:a="http://schemas.openxmlformats.org/drawingml/2006/main" xmlns:r="http://schemas.openxmlformats.org/officeDocument/2006/relationships" xmlns:p="http://schemas.openxmlformats.org/presentationml/2006/main">
  <p:tag name="PA" val="v3.0.1"/>
</p:tagLst>
</file>

<file path=ppt/tags/tag41.xml><?xml version="1.0" encoding="utf-8"?>
<p:tagLst xmlns:a="http://schemas.openxmlformats.org/drawingml/2006/main" xmlns:r="http://schemas.openxmlformats.org/officeDocument/2006/relationships" xmlns:p="http://schemas.openxmlformats.org/presentationml/2006/main">
  <p:tag name="PA" val="v3.0.1"/>
</p:tagLst>
</file>

<file path=ppt/tags/tag42.xml><?xml version="1.0" encoding="utf-8"?>
<p:tagLst xmlns:a="http://schemas.openxmlformats.org/drawingml/2006/main" xmlns:r="http://schemas.openxmlformats.org/officeDocument/2006/relationships" xmlns:p="http://schemas.openxmlformats.org/presentationml/2006/main">
  <p:tag name="PA" val="v3.0.1"/>
</p:tagLst>
</file>

<file path=ppt/tags/tag43.xml><?xml version="1.0" encoding="utf-8"?>
<p:tagLst xmlns:a="http://schemas.openxmlformats.org/drawingml/2006/main" xmlns:r="http://schemas.openxmlformats.org/officeDocument/2006/relationships" xmlns:p="http://schemas.openxmlformats.org/presentationml/2006/main">
  <p:tag name="PA" val="v3.0.1"/>
</p:tagLst>
</file>

<file path=ppt/tags/tag44.xml><?xml version="1.0" encoding="utf-8"?>
<p:tagLst xmlns:a="http://schemas.openxmlformats.org/drawingml/2006/main" xmlns:r="http://schemas.openxmlformats.org/officeDocument/2006/relationships" xmlns:p="http://schemas.openxmlformats.org/presentationml/2006/main">
  <p:tag name="PA" val="v3.0.1"/>
</p:tagLst>
</file>

<file path=ppt/tags/tag45.xml><?xml version="1.0" encoding="utf-8"?>
<p:tagLst xmlns:a="http://schemas.openxmlformats.org/drawingml/2006/main" xmlns:r="http://schemas.openxmlformats.org/officeDocument/2006/relationships" xmlns:p="http://schemas.openxmlformats.org/presentationml/2006/main">
  <p:tag name="PA" val="v3.0.1"/>
</p:tagLst>
</file>

<file path=ppt/tags/tag46.xml><?xml version="1.0" encoding="utf-8"?>
<p:tagLst xmlns:a="http://schemas.openxmlformats.org/drawingml/2006/main" xmlns:r="http://schemas.openxmlformats.org/officeDocument/2006/relationships" xmlns:p="http://schemas.openxmlformats.org/presentationml/2006/main">
  <p:tag name="PA" val="v4.0.0"/>
</p:tagLst>
</file>

<file path=ppt/tags/tag47.xml><?xml version="1.0" encoding="utf-8"?>
<p:tagLst xmlns:a="http://schemas.openxmlformats.org/drawingml/2006/main" xmlns:r="http://schemas.openxmlformats.org/officeDocument/2006/relationships" xmlns:p="http://schemas.openxmlformats.org/presentationml/2006/main">
  <p:tag name="PA" val="v4.0.0"/>
</p:tagLst>
</file>

<file path=ppt/tags/tag48.xml><?xml version="1.0" encoding="utf-8"?>
<p:tagLst xmlns:a="http://schemas.openxmlformats.org/drawingml/2006/main" xmlns:r="http://schemas.openxmlformats.org/officeDocument/2006/relationships" xmlns:p="http://schemas.openxmlformats.org/presentationml/2006/main">
  <p:tag name="PA" val="v3.0.1"/>
</p:tagLst>
</file>

<file path=ppt/tags/tag49.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50.xml><?xml version="1.0" encoding="utf-8"?>
<p:tagLst xmlns:a="http://schemas.openxmlformats.org/drawingml/2006/main" xmlns:r="http://schemas.openxmlformats.org/officeDocument/2006/relationships" xmlns:p="http://schemas.openxmlformats.org/presentationml/2006/main">
  <p:tag name="PA" val="v3.0.1"/>
</p:tagLst>
</file>

<file path=ppt/tags/tag51.xml><?xml version="1.0" encoding="utf-8"?>
<p:tagLst xmlns:a="http://schemas.openxmlformats.org/drawingml/2006/main" xmlns:r="http://schemas.openxmlformats.org/officeDocument/2006/relationships" xmlns:p="http://schemas.openxmlformats.org/presentationml/2006/main">
  <p:tag name="PA" val="v3.0.1"/>
</p:tagLst>
</file>

<file path=ppt/tags/tag52.xml><?xml version="1.0" encoding="utf-8"?>
<p:tagLst xmlns:a="http://schemas.openxmlformats.org/drawingml/2006/main" xmlns:r="http://schemas.openxmlformats.org/officeDocument/2006/relationships" xmlns:p="http://schemas.openxmlformats.org/presentationml/2006/main">
  <p:tag name="PA" val="v3.0.1"/>
</p:tagLst>
</file>

<file path=ppt/tags/tag53.xml><?xml version="1.0" encoding="utf-8"?>
<p:tagLst xmlns:a="http://schemas.openxmlformats.org/drawingml/2006/main" xmlns:r="http://schemas.openxmlformats.org/officeDocument/2006/relationships" xmlns:p="http://schemas.openxmlformats.org/presentationml/2006/main">
  <p:tag name="PA" val="v3.0.1"/>
</p:tagLst>
</file>

<file path=ppt/tags/tag54.xml><?xml version="1.0" encoding="utf-8"?>
<p:tagLst xmlns:a="http://schemas.openxmlformats.org/drawingml/2006/main" xmlns:r="http://schemas.openxmlformats.org/officeDocument/2006/relationships" xmlns:p="http://schemas.openxmlformats.org/presentationml/2006/main">
  <p:tag name="PA" val="v3.0.1"/>
</p:tagLst>
</file>

<file path=ppt/tags/tag55.xml><?xml version="1.0" encoding="utf-8"?>
<p:tagLst xmlns:a="http://schemas.openxmlformats.org/drawingml/2006/main" xmlns:r="http://schemas.openxmlformats.org/officeDocument/2006/relationships" xmlns:p="http://schemas.openxmlformats.org/presentationml/2006/main">
  <p:tag name="PA" val="v3.0.1"/>
</p:tagLst>
</file>

<file path=ppt/tags/tag56.xml><?xml version="1.0" encoding="utf-8"?>
<p:tagLst xmlns:a="http://schemas.openxmlformats.org/drawingml/2006/main" xmlns:r="http://schemas.openxmlformats.org/officeDocument/2006/relationships" xmlns:p="http://schemas.openxmlformats.org/presentationml/2006/main">
  <p:tag name="PA" val="v3.0.1"/>
</p:tagLst>
</file>

<file path=ppt/tags/tag57.xml><?xml version="1.0" encoding="utf-8"?>
<p:tagLst xmlns:a="http://schemas.openxmlformats.org/drawingml/2006/main" xmlns:r="http://schemas.openxmlformats.org/officeDocument/2006/relationships" xmlns:p="http://schemas.openxmlformats.org/presentationml/2006/main">
  <p:tag name="PA" val="v3.0.1"/>
</p:tagLst>
</file>

<file path=ppt/tags/tag58.xml><?xml version="1.0" encoding="utf-8"?>
<p:tagLst xmlns:a="http://schemas.openxmlformats.org/drawingml/2006/main" xmlns:r="http://schemas.openxmlformats.org/officeDocument/2006/relationships" xmlns:p="http://schemas.openxmlformats.org/presentationml/2006/main">
  <p:tag name="PA" val="v3.0.1"/>
</p:tagLst>
</file>

<file path=ppt/tags/tag59.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60.xml><?xml version="1.0" encoding="utf-8"?>
<p:tagLst xmlns:a="http://schemas.openxmlformats.org/drawingml/2006/main" xmlns:r="http://schemas.openxmlformats.org/officeDocument/2006/relationships" xmlns:p="http://schemas.openxmlformats.org/presentationml/2006/main">
  <p:tag name="PA" val="v3.0.1"/>
</p:tagLst>
</file>

<file path=ppt/tags/tag61.xml><?xml version="1.0" encoding="utf-8"?>
<p:tagLst xmlns:a="http://schemas.openxmlformats.org/drawingml/2006/main" xmlns:r="http://schemas.openxmlformats.org/officeDocument/2006/relationships" xmlns:p="http://schemas.openxmlformats.org/presentationml/2006/main">
  <p:tag name="PA" val="v3.0.1"/>
</p:tagLst>
</file>

<file path=ppt/tags/tag62.xml><?xml version="1.0" encoding="utf-8"?>
<p:tagLst xmlns:a="http://schemas.openxmlformats.org/drawingml/2006/main" xmlns:r="http://schemas.openxmlformats.org/officeDocument/2006/relationships" xmlns:p="http://schemas.openxmlformats.org/presentationml/2006/main">
  <p:tag name="PA" val="v3.0.1"/>
</p:tagLst>
</file>

<file path=ppt/tags/tag63.xml><?xml version="1.0" encoding="utf-8"?>
<p:tagLst xmlns:a="http://schemas.openxmlformats.org/drawingml/2006/main" xmlns:r="http://schemas.openxmlformats.org/officeDocument/2006/relationships" xmlns:p="http://schemas.openxmlformats.org/presentationml/2006/main">
  <p:tag name="PA" val="v4.0.0"/>
</p:tagLst>
</file>

<file path=ppt/tags/tag64.xml><?xml version="1.0" encoding="utf-8"?>
<p:tagLst xmlns:a="http://schemas.openxmlformats.org/drawingml/2006/main" xmlns:r="http://schemas.openxmlformats.org/officeDocument/2006/relationships" xmlns:p="http://schemas.openxmlformats.org/presentationml/2006/main">
  <p:tag name="PA" val="v4.0.0"/>
</p:tagLst>
</file>

<file path=ppt/tags/tag65.xml><?xml version="1.0" encoding="utf-8"?>
<p:tagLst xmlns:a="http://schemas.openxmlformats.org/drawingml/2006/main" xmlns:r="http://schemas.openxmlformats.org/officeDocument/2006/relationships" xmlns:p="http://schemas.openxmlformats.org/presentationml/2006/main">
  <p:tag name="PA" val="v3.0.1"/>
</p:tagLst>
</file>

<file path=ppt/tags/tag66.xml><?xml version="1.0" encoding="utf-8"?>
<p:tagLst xmlns:a="http://schemas.openxmlformats.org/drawingml/2006/main" xmlns:r="http://schemas.openxmlformats.org/officeDocument/2006/relationships" xmlns:p="http://schemas.openxmlformats.org/presentationml/2006/main">
  <p:tag name="PA" val="v3.0.1"/>
</p:tagLst>
</file>

<file path=ppt/tags/tag67.xml><?xml version="1.0" encoding="utf-8"?>
<p:tagLst xmlns:a="http://schemas.openxmlformats.org/drawingml/2006/main" xmlns:r="http://schemas.openxmlformats.org/officeDocument/2006/relationships" xmlns:p="http://schemas.openxmlformats.org/presentationml/2006/main">
  <p:tag name="PA" val="v3.0.1"/>
</p:tagLst>
</file>

<file path=ppt/tags/tag68.xml><?xml version="1.0" encoding="utf-8"?>
<p:tagLst xmlns:a="http://schemas.openxmlformats.org/drawingml/2006/main" xmlns:r="http://schemas.openxmlformats.org/officeDocument/2006/relationships" xmlns:p="http://schemas.openxmlformats.org/presentationml/2006/main">
  <p:tag name="PA" val="v3.0.1"/>
</p:tagLst>
</file>

<file path=ppt/tags/tag69.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70.xml><?xml version="1.0" encoding="utf-8"?>
<p:tagLst xmlns:a="http://schemas.openxmlformats.org/drawingml/2006/main" xmlns:r="http://schemas.openxmlformats.org/officeDocument/2006/relationships" xmlns:p="http://schemas.openxmlformats.org/presentationml/2006/main">
  <p:tag name="PA" val="v3.0.1"/>
</p:tagLst>
</file>

<file path=ppt/tags/tag71.xml><?xml version="1.0" encoding="utf-8"?>
<p:tagLst xmlns:a="http://schemas.openxmlformats.org/drawingml/2006/main" xmlns:r="http://schemas.openxmlformats.org/officeDocument/2006/relationships" xmlns:p="http://schemas.openxmlformats.org/presentationml/2006/main">
  <p:tag name="PA" val="v4.0.0"/>
</p:tagLst>
</file>

<file path=ppt/tags/tag72.xml><?xml version="1.0" encoding="utf-8"?>
<p:tagLst xmlns:a="http://schemas.openxmlformats.org/drawingml/2006/main" xmlns:r="http://schemas.openxmlformats.org/officeDocument/2006/relationships" xmlns:p="http://schemas.openxmlformats.org/presentationml/2006/main">
  <p:tag name="PA" val="v3.0.1"/>
</p:tagLst>
</file>

<file path=ppt/tags/tag73.xml><?xml version="1.0" encoding="utf-8"?>
<p:tagLst xmlns:a="http://schemas.openxmlformats.org/drawingml/2006/main" xmlns:r="http://schemas.openxmlformats.org/officeDocument/2006/relationships" xmlns:p="http://schemas.openxmlformats.org/presentationml/2006/main">
  <p:tag name="PA" val="v3.0.1"/>
</p:tagLst>
</file>

<file path=ppt/tags/tag74.xml><?xml version="1.0" encoding="utf-8"?>
<p:tagLst xmlns:a="http://schemas.openxmlformats.org/drawingml/2006/main" xmlns:r="http://schemas.openxmlformats.org/officeDocument/2006/relationships" xmlns:p="http://schemas.openxmlformats.org/presentationml/2006/main">
  <p:tag name="PA" val="v3.0.1"/>
</p:tagLst>
</file>

<file path=ppt/tags/tag75.xml><?xml version="1.0" encoding="utf-8"?>
<p:tagLst xmlns:a="http://schemas.openxmlformats.org/drawingml/2006/main" xmlns:r="http://schemas.openxmlformats.org/officeDocument/2006/relationships" xmlns:p="http://schemas.openxmlformats.org/presentationml/2006/main">
  <p:tag name="PA" val="v3.0.1"/>
</p:tagLst>
</file>

<file path=ppt/tags/tag76.xml><?xml version="1.0" encoding="utf-8"?>
<p:tagLst xmlns:a="http://schemas.openxmlformats.org/drawingml/2006/main" xmlns:r="http://schemas.openxmlformats.org/officeDocument/2006/relationships" xmlns:p="http://schemas.openxmlformats.org/presentationml/2006/main">
  <p:tag name="PA" val="v3.0.1"/>
</p:tagLst>
</file>

<file path=ppt/tags/tag7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1C1AC"/>
        </a:solidFill>
        <a:ln>
          <a:noFill/>
        </a:ln>
      </a:spPr>
      <a:bodyPr rtlCol="0" anchor="ctr"/>
      <a:lstStyle>
        <a:defPPr algn="ctr">
          <a:defRPr sz="1125"/>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629</TotalTime>
  <Words>1851</Words>
  <Application>Microsoft Office PowerPoint</Application>
  <PresentationFormat>宽屏</PresentationFormat>
  <Paragraphs>242</Paragraphs>
  <Slides>28</Slides>
  <Notes>27</Notes>
  <HiddenSlides>0</HiddenSlides>
  <MMClips>0</MMClips>
  <ScaleCrop>false</ScaleCrop>
  <HeadingPairs>
    <vt:vector size="6" baseType="variant">
      <vt:variant>
        <vt:lpstr>已用的字体</vt:lpstr>
      </vt:variant>
      <vt:variant>
        <vt:i4>34</vt:i4>
      </vt:variant>
      <vt:variant>
        <vt:lpstr>主题</vt:lpstr>
      </vt:variant>
      <vt:variant>
        <vt:i4>1</vt:i4>
      </vt:variant>
      <vt:variant>
        <vt:lpstr>幻灯片标题</vt:lpstr>
      </vt:variant>
      <vt:variant>
        <vt:i4>28</vt:i4>
      </vt:variant>
    </vt:vector>
  </HeadingPairs>
  <TitlesOfParts>
    <vt:vector size="63" baseType="lpstr">
      <vt:lpstr>Alegreya Sans SC Medium</vt:lpstr>
      <vt:lpstr>Arial Unicode MS</vt:lpstr>
      <vt:lpstr>Avenir Next Demi Bold</vt:lpstr>
      <vt:lpstr>Avenir Next Medium</vt:lpstr>
      <vt:lpstr>Bebas Neue</vt:lpstr>
      <vt:lpstr>Colonna MT Std</vt:lpstr>
      <vt:lpstr>EB Garamond 08</vt:lpstr>
      <vt:lpstr>EB Garamond 12</vt:lpstr>
      <vt:lpstr>GeosansLight</vt:lpstr>
      <vt:lpstr>Gill Sans</vt:lpstr>
      <vt:lpstr>linea-arrows-10</vt:lpstr>
      <vt:lpstr>linea-basic-10</vt:lpstr>
      <vt:lpstr>Montserrat</vt:lpstr>
      <vt:lpstr>Montserrat Hairline</vt:lpstr>
      <vt:lpstr>Montserrat Light</vt:lpstr>
      <vt:lpstr>Montserrat Semi</vt:lpstr>
      <vt:lpstr>Montserrat Ultra Light</vt:lpstr>
      <vt:lpstr>Open Sans</vt:lpstr>
      <vt:lpstr>Playfair Display</vt:lpstr>
      <vt:lpstr>Playfair Display Black</vt:lpstr>
      <vt:lpstr>Roboto</vt:lpstr>
      <vt:lpstr>等线</vt:lpstr>
      <vt:lpstr>等线 Light</vt:lpstr>
      <vt:lpstr>汉仪大宋简</vt:lpstr>
      <vt:lpstr>汉仪菱心体简</vt:lpstr>
      <vt:lpstr>思源黑体 CN Light</vt:lpstr>
      <vt:lpstr>微软雅黑</vt:lpstr>
      <vt:lpstr>微软雅黑 Light</vt:lpstr>
      <vt:lpstr>张海山锐谐体</vt:lpstr>
      <vt:lpstr>Arial</vt:lpstr>
      <vt:lpstr>Calibri</vt:lpstr>
      <vt:lpstr>Calibri Light</vt:lpstr>
      <vt:lpstr>Helvetica</vt:lpstr>
      <vt:lpstr>Raavi</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https://www.freeppt7.com</dc:description>
  <cp:lastModifiedBy>宇 之灵</cp:lastModifiedBy>
  <cp:revision>248</cp:revision>
  <dcterms:created xsi:type="dcterms:W3CDTF">2019-05-06T13:18:53Z</dcterms:created>
  <dcterms:modified xsi:type="dcterms:W3CDTF">2020-03-12T13:26:30Z</dcterms:modified>
</cp:coreProperties>
</file>